
<file path=[Content_Types].xml><?xml version="1.0" encoding="utf-8"?>
<Types xmlns="http://schemas.openxmlformats.org/package/2006/content-types">
  <Default Extension="png" ContentType="image/png"/>
  <Default Extension="tmp"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10.xml" ContentType="application/vnd.openxmlformats-officedocument.presentationml.notesSlide+xml"/>
  <Override PartName="/ppt/charts/chart1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2.xml" ContentType="application/vnd.openxmlformats-officedocument.drawingml.chart+xml"/>
  <Override PartName="/ppt/notesSlides/notesSlide14.xml" ContentType="application/vnd.openxmlformats-officedocument.presentationml.notesSlide+xml"/>
  <Override PartName="/ppt/charts/chart13.xml" ContentType="application/vnd.openxmlformats-officedocument.drawingml.chart+xml"/>
  <Override PartName="/ppt/notesSlides/notesSlide15.xml" ContentType="application/vnd.openxmlformats-officedocument.presentationml.notesSlide+xml"/>
  <Override PartName="/ppt/charts/chart14.xml" ContentType="application/vnd.openxmlformats-officedocument.drawingml.chart+xml"/>
  <Override PartName="/ppt/notesSlides/notesSlide16.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7.xml" ContentType="application/vnd.openxmlformats-officedocument.drawingml.chart+xml"/>
  <Override PartName="/ppt/notesSlides/notesSlide21.xml" ContentType="application/vnd.openxmlformats-officedocument.presentationml.notesSlide+xml"/>
  <Override PartName="/ppt/charts/chart18.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9.xml" ContentType="application/vnd.openxmlformats-officedocument.drawingml.chart+xml"/>
  <Override PartName="/ppt/notesSlides/notesSlide24.xml" ContentType="application/vnd.openxmlformats-officedocument.presentationml.notesSlide+xml"/>
  <Override PartName="/ppt/charts/chart20.xml" ContentType="application/vnd.openxmlformats-officedocument.drawingml.chart+xml"/>
  <Override PartName="/ppt/notesSlides/notesSlide25.xml" ContentType="application/vnd.openxmlformats-officedocument.presentationml.notesSlide+xml"/>
  <Override PartName="/ppt/charts/chart21.xml" ContentType="application/vnd.openxmlformats-officedocument.drawingml.chart+xml"/>
  <Override PartName="/ppt/notesSlides/notesSlide26.xml" ContentType="application/vnd.openxmlformats-officedocument.presentationml.notesSlide+xml"/>
  <Override PartName="/ppt/charts/chart22.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860" r:id="rId4"/>
    <p:sldMasterId id="2147483875" r:id="rId5"/>
  </p:sldMasterIdLst>
  <p:notesMasterIdLst>
    <p:notesMasterId r:id="rId49"/>
  </p:notesMasterIdLst>
  <p:handoutMasterIdLst>
    <p:handoutMasterId r:id="rId50"/>
  </p:handoutMasterIdLst>
  <p:sldIdLst>
    <p:sldId id="256" r:id="rId6"/>
    <p:sldId id="290" r:id="rId7"/>
    <p:sldId id="279" r:id="rId8"/>
    <p:sldId id="292" r:id="rId9"/>
    <p:sldId id="293" r:id="rId10"/>
    <p:sldId id="339" r:id="rId11"/>
    <p:sldId id="340" r:id="rId12"/>
    <p:sldId id="342" r:id="rId13"/>
    <p:sldId id="350" r:id="rId14"/>
    <p:sldId id="345" r:id="rId15"/>
    <p:sldId id="321" r:id="rId16"/>
    <p:sldId id="291" r:id="rId17"/>
    <p:sldId id="281" r:id="rId18"/>
    <p:sldId id="280" r:id="rId19"/>
    <p:sldId id="282" r:id="rId20"/>
    <p:sldId id="283" r:id="rId21"/>
    <p:sldId id="286" r:id="rId22"/>
    <p:sldId id="324" r:id="rId23"/>
    <p:sldId id="319" r:id="rId24"/>
    <p:sldId id="346" r:id="rId25"/>
    <p:sldId id="337" r:id="rId26"/>
    <p:sldId id="329" r:id="rId27"/>
    <p:sldId id="344" r:id="rId28"/>
    <p:sldId id="338" r:id="rId29"/>
    <p:sldId id="327" r:id="rId30"/>
    <p:sldId id="335" r:id="rId31"/>
    <p:sldId id="354" r:id="rId32"/>
    <p:sldId id="330" r:id="rId33"/>
    <p:sldId id="347" r:id="rId34"/>
    <p:sldId id="288" r:id="rId35"/>
    <p:sldId id="358" r:id="rId36"/>
    <p:sldId id="316" r:id="rId37"/>
    <p:sldId id="351" r:id="rId38"/>
    <p:sldId id="352" r:id="rId39"/>
    <p:sldId id="348" r:id="rId40"/>
    <p:sldId id="356" r:id="rId41"/>
    <p:sldId id="349" r:id="rId42"/>
    <p:sldId id="270" r:id="rId43"/>
    <p:sldId id="355" r:id="rId44"/>
    <p:sldId id="336" r:id="rId45"/>
    <p:sldId id="328" r:id="rId46"/>
    <p:sldId id="353" r:id="rId47"/>
    <p:sldId id="357" r:id="rId48"/>
  </p:sldIdLst>
  <p:sldSz cx="9144000" cy="5143500" type="screen16x9"/>
  <p:notesSz cx="6742113" cy="9872663"/>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342744" algn="l" rtl="0" fontAlgn="base">
      <a:spcBef>
        <a:spcPct val="0"/>
      </a:spcBef>
      <a:spcAft>
        <a:spcPct val="0"/>
      </a:spcAft>
      <a:defRPr kern="1200">
        <a:solidFill>
          <a:schemeClr val="tx1"/>
        </a:solidFill>
        <a:latin typeface="Arial" charset="0"/>
        <a:ea typeface="+mn-ea"/>
        <a:cs typeface="Arial" charset="0"/>
      </a:defRPr>
    </a:lvl2pPr>
    <a:lvl3pPr marL="685488" algn="l" rtl="0" fontAlgn="base">
      <a:spcBef>
        <a:spcPct val="0"/>
      </a:spcBef>
      <a:spcAft>
        <a:spcPct val="0"/>
      </a:spcAft>
      <a:defRPr kern="1200">
        <a:solidFill>
          <a:schemeClr val="tx1"/>
        </a:solidFill>
        <a:latin typeface="Arial" charset="0"/>
        <a:ea typeface="+mn-ea"/>
        <a:cs typeface="Arial" charset="0"/>
      </a:defRPr>
    </a:lvl3pPr>
    <a:lvl4pPr marL="1028232" algn="l" rtl="0" fontAlgn="base">
      <a:spcBef>
        <a:spcPct val="0"/>
      </a:spcBef>
      <a:spcAft>
        <a:spcPct val="0"/>
      </a:spcAft>
      <a:defRPr kern="1200">
        <a:solidFill>
          <a:schemeClr val="tx1"/>
        </a:solidFill>
        <a:latin typeface="Arial" charset="0"/>
        <a:ea typeface="+mn-ea"/>
        <a:cs typeface="Arial" charset="0"/>
      </a:defRPr>
    </a:lvl4pPr>
    <a:lvl5pPr marL="1370976" algn="l" rtl="0" fontAlgn="base">
      <a:spcBef>
        <a:spcPct val="0"/>
      </a:spcBef>
      <a:spcAft>
        <a:spcPct val="0"/>
      </a:spcAft>
      <a:defRPr kern="1200">
        <a:solidFill>
          <a:schemeClr val="tx1"/>
        </a:solidFill>
        <a:latin typeface="Arial" charset="0"/>
        <a:ea typeface="+mn-ea"/>
        <a:cs typeface="Arial" charset="0"/>
      </a:defRPr>
    </a:lvl5pPr>
    <a:lvl6pPr marL="1713720" algn="l" defTabSz="685488" rtl="0" eaLnBrk="1" latinLnBrk="0" hangingPunct="1">
      <a:defRPr kern="1200">
        <a:solidFill>
          <a:schemeClr val="tx1"/>
        </a:solidFill>
        <a:latin typeface="Arial" charset="0"/>
        <a:ea typeface="+mn-ea"/>
        <a:cs typeface="Arial" charset="0"/>
      </a:defRPr>
    </a:lvl6pPr>
    <a:lvl7pPr marL="2056464" algn="l" defTabSz="685488" rtl="0" eaLnBrk="1" latinLnBrk="0" hangingPunct="1">
      <a:defRPr kern="1200">
        <a:solidFill>
          <a:schemeClr val="tx1"/>
        </a:solidFill>
        <a:latin typeface="Arial" charset="0"/>
        <a:ea typeface="+mn-ea"/>
        <a:cs typeface="Arial" charset="0"/>
      </a:defRPr>
    </a:lvl7pPr>
    <a:lvl8pPr marL="2399208" algn="l" defTabSz="685488" rtl="0" eaLnBrk="1" latinLnBrk="0" hangingPunct="1">
      <a:defRPr kern="1200">
        <a:solidFill>
          <a:schemeClr val="tx1"/>
        </a:solidFill>
        <a:latin typeface="Arial" charset="0"/>
        <a:ea typeface="+mn-ea"/>
        <a:cs typeface="Arial" charset="0"/>
      </a:defRPr>
    </a:lvl8pPr>
    <a:lvl9pPr marL="2741952" algn="l" defTabSz="685488"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247" userDrawn="1">
          <p15:clr>
            <a:srgbClr val="A4A3A4"/>
          </p15:clr>
        </p15:guide>
        <p15:guide id="2" pos="322" userDrawn="1">
          <p15:clr>
            <a:srgbClr val="A4A3A4"/>
          </p15:clr>
        </p15:guide>
        <p15:guide id="3" orient="horz" pos="2573">
          <p15:clr>
            <a:srgbClr val="A4A3A4"/>
          </p15:clr>
        </p15:guide>
        <p15:guide id="4" orient="horz" pos="894">
          <p15:clr>
            <a:srgbClr val="A4A3A4"/>
          </p15:clr>
        </p15:guide>
        <p15:guide id="5" orient="horz" pos="2346">
          <p15:clr>
            <a:srgbClr val="A4A3A4"/>
          </p15:clr>
        </p15:guide>
        <p15:guide id="6" orient="horz" pos="2119">
          <p15:clr>
            <a:srgbClr val="A4A3A4"/>
          </p15:clr>
        </p15:guide>
        <p15:guide id="7" pos="5103">
          <p15:clr>
            <a:srgbClr val="A4A3A4"/>
          </p15:clr>
        </p15:guide>
        <p15:guide id="8" pos="3787">
          <p15:clr>
            <a:srgbClr val="A4A3A4"/>
          </p15:clr>
        </p15:guide>
        <p15:guide id="9" pos="3334">
          <p15:clr>
            <a:srgbClr val="A4A3A4"/>
          </p15:clr>
        </p15:guide>
        <p15:guide id="10" pos="295">
          <p15:clr>
            <a:srgbClr val="A4A3A4"/>
          </p15:clr>
        </p15:guide>
        <p15:guide id="11" pos="2744">
          <p15:clr>
            <a:srgbClr val="A4A3A4"/>
          </p15:clr>
        </p15:guide>
        <p15:guide id="12" pos="839">
          <p15:clr>
            <a:srgbClr val="A4A3A4"/>
          </p15:clr>
        </p15:guide>
        <p15:guide id="13" pos="5465">
          <p15:clr>
            <a:srgbClr val="A4A3A4"/>
          </p15:clr>
        </p15:guide>
        <p15:guide id="14" pos="3470">
          <p15:clr>
            <a:srgbClr val="A4A3A4"/>
          </p15:clr>
        </p15:guide>
      </p15:sldGuideLst>
    </p:ext>
    <p:ext uri="{2D200454-40CA-4A62-9FC3-DE9A4176ACB9}">
      <p15:notesGuideLst xmlns:p15="http://schemas.microsoft.com/office/powerpoint/2012/main">
        <p15:guide id="1" orient="horz" pos="3109">
          <p15:clr>
            <a:srgbClr val="A4A3A4"/>
          </p15:clr>
        </p15:guide>
        <p15:guide id="2" pos="212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E45"/>
    <a:srgbClr val="E9458C"/>
    <a:srgbClr val="FF0000"/>
    <a:srgbClr val="DCDDD9"/>
    <a:srgbClr val="0D867A"/>
    <a:srgbClr val="42145F"/>
    <a:srgbClr val="851010"/>
    <a:srgbClr val="81AA28"/>
    <a:srgbClr val="4096B8"/>
    <a:srgbClr val="F9B1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74" autoAdjust="0"/>
    <p:restoredTop sz="79575" autoAdjust="0"/>
  </p:normalViewPr>
  <p:slideViewPr>
    <p:cSldViewPr showGuides="1">
      <p:cViewPr varScale="1">
        <p:scale>
          <a:sx n="78" d="100"/>
          <a:sy n="78" d="100"/>
        </p:scale>
        <p:origin x="1230" y="84"/>
      </p:cViewPr>
      <p:guideLst>
        <p:guide orient="horz" pos="4247"/>
        <p:guide pos="322"/>
        <p:guide orient="horz" pos="2573"/>
        <p:guide orient="horz" pos="894"/>
        <p:guide orient="horz" pos="2346"/>
        <p:guide orient="horz" pos="2119"/>
        <p:guide pos="5103"/>
        <p:guide pos="3787"/>
        <p:guide pos="3334"/>
        <p:guide pos="295"/>
        <p:guide pos="2744"/>
        <p:guide pos="839"/>
        <p:guide pos="5465"/>
        <p:guide pos="347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3018" y="-96"/>
      </p:cViewPr>
      <p:guideLst>
        <p:guide orient="horz" pos="3109"/>
        <p:guide pos="212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kwdstr06\grp\SRV\PRT\7_Origination_Marketing\Origination\17.%20Primer\2-Sources\Chart%20for%20DB%20pensions%20landscape.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eurfiler1\GBM%20Pensions%20Group\Presentations\INSURANCE\2020\13.%20Talks\CILA\BPA%20chart.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EURFILER1\GBM%20PENSIONS%20GROUP\Presentations\INSURANCE\2019\14.%20Solvency%20II\Capital%20Generation\Capital%20Generation%202018%20v1.0.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eurfiler1\GBM%20Pensions%20Group\Presentations\INSURANCE\2020\13.%20Talks\CILA\BPA%20chart.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EURFILER1\GBM%20PENSIONS%20GROUP\Presentations\INSURANCE\2019\14.%20Solvency%20II\Capital%20Generation\Capital%20Generation%202019%20v3.4.xlsm"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EURFILER1\GBM%20PENSIONS%20GROUP\Presentations\INSURANCE\2019\6.%20Talks\Life%20Conf\Growing%20Pains\Charts%20v1.0.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EURFILER1\GBM%20PENSIONS%20GROUP\Presentations\INSURANCE\2019\6.%20Talks\Life%20Conf\Growing%20Pains\GBP%20rate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eurfiler1\GBM%20Pensions%20Group\Presentations\INSURANCE\2020\13.%20Talks\CILA\BPA%20chart.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EURFILER1\GBM%20PENSIONS%20GROUP\Presentations\INSURANCE\2019\6.%20Talks\Life%20Conf\Growing%20Pains\Trial%20Balance%20Sheet%20v1.0.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EURFILER1\GBM%20PENSIONS%20GROUP\Presentations\INSURANCE\2019\14.%20Solvency%20II\Capital%20Generation\Capital%20Generation%202019%20v3.4.xlsm"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kwdstr06\grp\SRV\PRT\7_Origination_Marketing\Origination\17.%20Primer\2-Sources\Chart%20of%20buyout%20funding%20level%20vs%20gilt%20yields_W%20Overlaid.xlsx" TargetMode="External"/><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1" Type="http://schemas.openxmlformats.org/officeDocument/2006/relationships/oleObject" Target="file:///\\EURFILER1\GBM%20PENSIONS%20GROUP\Presentations\INSURANCE\2019\6.%20Talks\Life%20Conf\Growing%20Pains\Trial%20Balance%20Sheet%20v1.0.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EURFILER1\GBM%20PENSIONS%20GROUP\Presentations\INSURANCE\2019\6.%20Talks\Life%20Conf\Growing%20Pains\Trial%20Balance%20Sheet%20v1.0.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EURFILER1\GBM%20PENSIONS%20GROUP\Presentations\INSURANCE\2019\6.%20Talks\Life%20Conf\Growing%20Pains\Trial%20Balance%20Sheet%20v1.0.xlsx" TargetMode="Externa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5.xml.rels><?xml version="1.0" encoding="UTF-8" standalone="yes"?>
<Relationships xmlns="http://schemas.openxmlformats.org/package/2006/relationships"><Relationship Id="rId1" Type="http://schemas.openxmlformats.org/officeDocument/2006/relationships/oleObject" Target="file:///\\EURFILER1\GBM%20PENSIONS%20GROUP\Presentations\INSURANCE\2019\6.%20Talks\Life%20Conf\Growing%20Pains\Trial%20Balance%20Sheet%20v1.0.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EURFILER1\GBM%20PENSIONS%20GROUP\Presentations\INSURANCE\2019\6.%20Talks\Life%20Conf\Growing%20Pains\Trial%20Balance%20Sheet%20v1.0.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EURFILER1\GBM%20PENSIONS%20GROUP\Presentations\INSURANCE\2019\6.%20Talks\Life%20Conf\Growing%20Pains\Trial%20Balance%20Sheet%20v1.0.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kwdstr06\grp\SRV\PRT\7_Origination_Marketing\Origination\17.%20Primer\2-Sources\Chart%20of%20buyout%20funding%20level%20vs%20gilt%20yields_W%20Overlaid.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0"/>
          <c:order val="0"/>
          <c:tx>
            <c:strRef>
              <c:f>Sheet1!$G$3</c:f>
              <c:strCache>
                <c:ptCount val="1"/>
                <c:pt idx="0">
                  <c:v>Active members</c:v>
                </c:pt>
              </c:strCache>
            </c:strRef>
          </c:tx>
          <c:cat>
            <c:numRef>
              <c:f>Sheet1!$A$5:$A$31</c:f>
              <c:numCache>
                <c:formatCode>General</c:formatCode>
                <c:ptCount val="27"/>
                <c:pt idx="0">
                  <c:v>1953</c:v>
                </c:pt>
                <c:pt idx="1">
                  <c:v>1956</c:v>
                </c:pt>
                <c:pt idx="2">
                  <c:v>1963</c:v>
                </c:pt>
                <c:pt idx="3">
                  <c:v>1967</c:v>
                </c:pt>
                <c:pt idx="4">
                  <c:v>1971</c:v>
                </c:pt>
                <c:pt idx="5">
                  <c:v>1975</c:v>
                </c:pt>
                <c:pt idx="6">
                  <c:v>1979</c:v>
                </c:pt>
                <c:pt idx="7">
                  <c:v>1983</c:v>
                </c:pt>
                <c:pt idx="8">
                  <c:v>1987</c:v>
                </c:pt>
                <c:pt idx="9">
                  <c:v>1991</c:v>
                </c:pt>
                <c:pt idx="10">
                  <c:v>1995</c:v>
                </c:pt>
                <c:pt idx="11">
                  <c:v>2000</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numCache>
            </c:numRef>
          </c:cat>
          <c:val>
            <c:numRef>
              <c:f>Sheet1!$G$5:$G$31</c:f>
              <c:numCache>
                <c:formatCode>0.0</c:formatCode>
                <c:ptCount val="27"/>
                <c:pt idx="0">
                  <c:v>3.1</c:v>
                </c:pt>
                <c:pt idx="1">
                  <c:v>4.3</c:v>
                </c:pt>
                <c:pt idx="2">
                  <c:v>7.2</c:v>
                </c:pt>
                <c:pt idx="3">
                  <c:v>8.1</c:v>
                </c:pt>
                <c:pt idx="4">
                  <c:v>6.8</c:v>
                </c:pt>
                <c:pt idx="5">
                  <c:v>6</c:v>
                </c:pt>
                <c:pt idx="6">
                  <c:v>6.1</c:v>
                </c:pt>
                <c:pt idx="7">
                  <c:v>5.8</c:v>
                </c:pt>
                <c:pt idx="8">
                  <c:v>5.8</c:v>
                </c:pt>
                <c:pt idx="9">
                  <c:v>6.5</c:v>
                </c:pt>
                <c:pt idx="10">
                  <c:v>6.2</c:v>
                </c:pt>
                <c:pt idx="11">
                  <c:v>4.5999999999999996</c:v>
                </c:pt>
                <c:pt idx="12">
                  <c:v>3.6</c:v>
                </c:pt>
                <c:pt idx="13">
                  <c:v>3.7</c:v>
                </c:pt>
                <c:pt idx="14">
                  <c:v>3</c:v>
                </c:pt>
                <c:pt idx="15">
                  <c:v>2.7</c:v>
                </c:pt>
                <c:pt idx="16">
                  <c:v>2.6</c:v>
                </c:pt>
                <c:pt idx="17">
                  <c:v>2.4</c:v>
                </c:pt>
                <c:pt idx="18">
                  <c:v>2.1</c:v>
                </c:pt>
                <c:pt idx="19">
                  <c:v>1.9</c:v>
                </c:pt>
                <c:pt idx="20">
                  <c:v>1.7</c:v>
                </c:pt>
                <c:pt idx="21">
                  <c:v>1.6</c:v>
                </c:pt>
                <c:pt idx="22">
                  <c:v>1.6</c:v>
                </c:pt>
                <c:pt idx="23">
                  <c:v>1.6</c:v>
                </c:pt>
                <c:pt idx="24">
                  <c:v>1.3</c:v>
                </c:pt>
                <c:pt idx="25">
                  <c:v>1.1000000000000001</c:v>
                </c:pt>
                <c:pt idx="26">
                  <c:v>1.1000000000000001</c:v>
                </c:pt>
              </c:numCache>
            </c:numRef>
          </c:val>
          <c:extLst xmlns:c16r2="http://schemas.microsoft.com/office/drawing/2015/06/chart">
            <c:ext xmlns:c16="http://schemas.microsoft.com/office/drawing/2014/chart" uri="{C3380CC4-5D6E-409C-BE32-E72D297353CC}">
              <c16:uniqueId val="{00000000-A4C0-7945-8666-30D8B1715C41}"/>
            </c:ext>
          </c:extLst>
        </c:ser>
        <c:ser>
          <c:idx val="1"/>
          <c:order val="1"/>
          <c:tx>
            <c:strRef>
              <c:f>Sheet1!$H$3</c:f>
              <c:strCache>
                <c:ptCount val="1"/>
                <c:pt idx="0">
                  <c:v>Pensions in payment</c:v>
                </c:pt>
              </c:strCache>
            </c:strRef>
          </c:tx>
          <c:cat>
            <c:numRef>
              <c:f>Sheet1!$A$5:$A$31</c:f>
              <c:numCache>
                <c:formatCode>General</c:formatCode>
                <c:ptCount val="27"/>
                <c:pt idx="0">
                  <c:v>1953</c:v>
                </c:pt>
                <c:pt idx="1">
                  <c:v>1956</c:v>
                </c:pt>
                <c:pt idx="2">
                  <c:v>1963</c:v>
                </c:pt>
                <c:pt idx="3">
                  <c:v>1967</c:v>
                </c:pt>
                <c:pt idx="4">
                  <c:v>1971</c:v>
                </c:pt>
                <c:pt idx="5">
                  <c:v>1975</c:v>
                </c:pt>
                <c:pt idx="6">
                  <c:v>1979</c:v>
                </c:pt>
                <c:pt idx="7">
                  <c:v>1983</c:v>
                </c:pt>
                <c:pt idx="8">
                  <c:v>1987</c:v>
                </c:pt>
                <c:pt idx="9">
                  <c:v>1991</c:v>
                </c:pt>
                <c:pt idx="10">
                  <c:v>1995</c:v>
                </c:pt>
                <c:pt idx="11">
                  <c:v>2000</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numCache>
            </c:numRef>
          </c:cat>
          <c:val>
            <c:numRef>
              <c:f>Sheet1!$H$5:$H$31</c:f>
              <c:numCache>
                <c:formatCode>0.0</c:formatCode>
                <c:ptCount val="27"/>
                <c:pt idx="0">
                  <c:v>0.2</c:v>
                </c:pt>
                <c:pt idx="1">
                  <c:v>0.3</c:v>
                </c:pt>
                <c:pt idx="2">
                  <c:v>0.7</c:v>
                </c:pt>
                <c:pt idx="3">
                  <c:v>1</c:v>
                </c:pt>
                <c:pt idx="4">
                  <c:v>1.3</c:v>
                </c:pt>
                <c:pt idx="5">
                  <c:v>1.3</c:v>
                </c:pt>
                <c:pt idx="6">
                  <c:v>1.4</c:v>
                </c:pt>
                <c:pt idx="7">
                  <c:v>2.1</c:v>
                </c:pt>
                <c:pt idx="8">
                  <c:v>2.9</c:v>
                </c:pt>
                <c:pt idx="9">
                  <c:v>3.8</c:v>
                </c:pt>
                <c:pt idx="10">
                  <c:v>5</c:v>
                </c:pt>
                <c:pt idx="11">
                  <c:v>5.2</c:v>
                </c:pt>
                <c:pt idx="12">
                  <c:v>5.4</c:v>
                </c:pt>
                <c:pt idx="13">
                  <c:v>5.2</c:v>
                </c:pt>
                <c:pt idx="14">
                  <c:v>4.5999999999999996</c:v>
                </c:pt>
                <c:pt idx="15">
                  <c:v>4.8</c:v>
                </c:pt>
                <c:pt idx="16">
                  <c:v>4.9000000000000004</c:v>
                </c:pt>
                <c:pt idx="17">
                  <c:v>5</c:v>
                </c:pt>
                <c:pt idx="18">
                  <c:v>5</c:v>
                </c:pt>
                <c:pt idx="19">
                  <c:v>4.9000000000000004</c:v>
                </c:pt>
                <c:pt idx="20">
                  <c:v>5.0999999999999996</c:v>
                </c:pt>
                <c:pt idx="21">
                  <c:v>5.0999999999999996</c:v>
                </c:pt>
                <c:pt idx="22">
                  <c:v>4.9000000000000004</c:v>
                </c:pt>
                <c:pt idx="23">
                  <c:v>5.8</c:v>
                </c:pt>
                <c:pt idx="24">
                  <c:v>5.5</c:v>
                </c:pt>
                <c:pt idx="25">
                  <c:v>5.0999999999999996</c:v>
                </c:pt>
                <c:pt idx="26">
                  <c:v>5.0999999999999996</c:v>
                </c:pt>
              </c:numCache>
            </c:numRef>
          </c:val>
          <c:extLst xmlns:c16r2="http://schemas.microsoft.com/office/drawing/2015/06/chart">
            <c:ext xmlns:c16="http://schemas.microsoft.com/office/drawing/2014/chart" uri="{C3380CC4-5D6E-409C-BE32-E72D297353CC}">
              <c16:uniqueId val="{00000001-A4C0-7945-8666-30D8B1715C41}"/>
            </c:ext>
          </c:extLst>
        </c:ser>
        <c:dLbls>
          <c:showLegendKey val="0"/>
          <c:showVal val="0"/>
          <c:showCatName val="0"/>
          <c:showSerName val="0"/>
          <c:showPercent val="0"/>
          <c:showBubbleSize val="0"/>
        </c:dLbls>
        <c:axId val="384132824"/>
        <c:axId val="384133608"/>
      </c:areaChart>
      <c:catAx>
        <c:axId val="384132824"/>
        <c:scaling>
          <c:orientation val="minMax"/>
        </c:scaling>
        <c:delete val="0"/>
        <c:axPos val="b"/>
        <c:numFmt formatCode="General" sourceLinked="1"/>
        <c:majorTickMark val="out"/>
        <c:minorTickMark val="none"/>
        <c:tickLblPos val="nextTo"/>
        <c:crossAx val="384133608"/>
        <c:crosses val="autoZero"/>
        <c:auto val="1"/>
        <c:lblAlgn val="ctr"/>
        <c:lblOffset val="100"/>
        <c:noMultiLvlLbl val="0"/>
      </c:catAx>
      <c:valAx>
        <c:axId val="384133608"/>
        <c:scaling>
          <c:orientation val="minMax"/>
        </c:scaling>
        <c:delete val="0"/>
        <c:axPos val="l"/>
        <c:numFmt formatCode="0" sourceLinked="0"/>
        <c:majorTickMark val="out"/>
        <c:minorTickMark val="none"/>
        <c:tickLblPos val="nextTo"/>
        <c:crossAx val="384132824"/>
        <c:crosses val="autoZero"/>
        <c:crossBetween val="midCat"/>
      </c:valAx>
    </c:plotArea>
    <c:legend>
      <c:legendPos val="b"/>
      <c:overlay val="0"/>
    </c:legend>
    <c:plotVisOnly val="1"/>
    <c:dispBlanksAs val="zero"/>
    <c:showDLblsOverMax val="0"/>
  </c:chart>
  <c:txPr>
    <a:bodyPr/>
    <a:lstStyle/>
    <a:p>
      <a:pPr>
        <a:defRPr>
          <a:solidFill>
            <a:schemeClr val="tx1"/>
          </a:solidFil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ln>
              <a:solidFill>
                <a:schemeClr val="bg1"/>
              </a:solidFill>
            </a:ln>
          </c:spPr>
          <c:dPt>
            <c:idx val="0"/>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1-0C47-2F4F-8EE7-403E7875FA0C}"/>
              </c:ext>
            </c:extLst>
          </c:dPt>
          <c:dPt>
            <c:idx val="2"/>
            <c:bubble3D val="0"/>
            <c:spPr>
              <a:solidFill>
                <a:schemeClr val="accent2"/>
              </a:solidFill>
              <a:ln>
                <a:solidFill>
                  <a:schemeClr val="bg1"/>
                </a:solidFill>
              </a:ln>
            </c:spPr>
            <c:extLst xmlns:c16r2="http://schemas.microsoft.com/office/drawing/2015/06/chart">
              <c:ext xmlns:c16="http://schemas.microsoft.com/office/drawing/2014/chart" uri="{C3380CC4-5D6E-409C-BE32-E72D297353CC}">
                <c16:uniqueId val="{00000003-0C47-2F4F-8EE7-403E7875FA0C}"/>
              </c:ext>
            </c:extLst>
          </c:dPt>
          <c:val>
            <c:numRef>
              <c:f>Sheet1!$G$2:$G$5</c:f>
              <c:numCache>
                <c:formatCode>General</c:formatCode>
                <c:ptCount val="4"/>
                <c:pt idx="0">
                  <c:v>10</c:v>
                </c:pt>
                <c:pt idx="1">
                  <c:v>20</c:v>
                </c:pt>
                <c:pt idx="2">
                  <c:v>30</c:v>
                </c:pt>
                <c:pt idx="3">
                  <c:v>40</c:v>
                </c:pt>
              </c:numCache>
            </c:numRef>
          </c:val>
          <c:extLst xmlns:c16r2="http://schemas.microsoft.com/office/drawing/2015/06/chart">
            <c:ext xmlns:c16="http://schemas.microsoft.com/office/drawing/2014/chart" uri="{C3380CC4-5D6E-409C-BE32-E72D297353CC}">
              <c16:uniqueId val="{00000004-0C47-2F4F-8EE7-403E7875FA0C}"/>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655356100408651E-2"/>
          <c:y val="6.5274024024024019E-2"/>
          <c:w val="0.68371023058960889"/>
          <c:h val="0.75412104412104408"/>
        </c:manualLayout>
      </c:layout>
      <c:barChart>
        <c:barDir val="col"/>
        <c:grouping val="stacked"/>
        <c:varyColors val="0"/>
        <c:ser>
          <c:idx val="8"/>
          <c:order val="0"/>
          <c:tx>
            <c:strRef>
              <c:f>'O. Chart data'!$B$12</c:f>
              <c:strCache>
                <c:ptCount val="1"/>
                <c:pt idx="0">
                  <c:v>Scottish Widows</c:v>
                </c:pt>
              </c:strCache>
            </c:strRef>
          </c:tx>
          <c:spPr>
            <a:solidFill>
              <a:srgbClr val="BFBFBF"/>
            </a:solidFill>
          </c:spPr>
          <c:invertIfNegative val="0"/>
          <c:cat>
            <c:strRef>
              <c:f>'O. Chart data'!$C$3:$S$3</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2020e</c:v>
                </c:pt>
                <c:pt idx="14">
                  <c:v>2021e</c:v>
                </c:pt>
                <c:pt idx="15">
                  <c:v>2022e</c:v>
                </c:pt>
                <c:pt idx="16">
                  <c:v>2023e</c:v>
                </c:pt>
              </c:strCache>
            </c:strRef>
          </c:cat>
          <c:val>
            <c:numRef>
              <c:f>'O. Chart data'!$C$12:$S$12</c:f>
              <c:numCache>
                <c:formatCode>General</c:formatCode>
                <c:ptCount val="17"/>
                <c:pt idx="7" formatCode="#,##0">
                  <c:v>0</c:v>
                </c:pt>
                <c:pt idx="8" formatCode="#,##0">
                  <c:v>400</c:v>
                </c:pt>
                <c:pt idx="9" formatCode="#,##0">
                  <c:v>1475</c:v>
                </c:pt>
                <c:pt idx="10" formatCode="#,##0">
                  <c:v>645</c:v>
                </c:pt>
                <c:pt idx="11" formatCode="#,##0">
                  <c:v>1765</c:v>
                </c:pt>
                <c:pt idx="12" formatCode="#,##0">
                  <c:v>2030</c:v>
                </c:pt>
              </c:numCache>
            </c:numRef>
          </c:val>
          <c:extLst xmlns:c16r2="http://schemas.microsoft.com/office/drawing/2015/06/chart">
            <c:ext xmlns:c16="http://schemas.microsoft.com/office/drawing/2014/chart" uri="{C3380CC4-5D6E-409C-BE32-E72D297353CC}">
              <c16:uniqueId val="{00000000-515F-1A48-832F-BDF75FE60C0D}"/>
            </c:ext>
          </c:extLst>
        </c:ser>
        <c:ser>
          <c:idx val="7"/>
          <c:order val="1"/>
          <c:tx>
            <c:strRef>
              <c:f>'O. Chart data'!$B$11</c:f>
              <c:strCache>
                <c:ptCount val="1"/>
                <c:pt idx="0">
                  <c:v>Rothesay</c:v>
                </c:pt>
              </c:strCache>
            </c:strRef>
          </c:tx>
          <c:spPr>
            <a:solidFill>
              <a:schemeClr val="accent2"/>
            </a:solidFill>
          </c:spPr>
          <c:invertIfNegative val="0"/>
          <c:cat>
            <c:strRef>
              <c:f>'O. Chart data'!$C$3:$S$3</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2020e</c:v>
                </c:pt>
                <c:pt idx="14">
                  <c:v>2021e</c:v>
                </c:pt>
                <c:pt idx="15">
                  <c:v>2022e</c:v>
                </c:pt>
                <c:pt idx="16">
                  <c:v>2023e</c:v>
                </c:pt>
              </c:strCache>
            </c:strRef>
          </c:cat>
          <c:val>
            <c:numRef>
              <c:f>'O. Chart data'!$C$11:$S$11</c:f>
              <c:numCache>
                <c:formatCode>General</c:formatCode>
                <c:ptCount val="17"/>
                <c:pt idx="7" formatCode="#,##0">
                  <c:v>1400</c:v>
                </c:pt>
                <c:pt idx="8" formatCode="#,##0">
                  <c:v>2420</c:v>
                </c:pt>
                <c:pt idx="9" formatCode="#,##0">
                  <c:v>0</c:v>
                </c:pt>
                <c:pt idx="10" formatCode="#,##0">
                  <c:v>960</c:v>
                </c:pt>
                <c:pt idx="11" formatCode="#,##0">
                  <c:v>925</c:v>
                </c:pt>
                <c:pt idx="12" formatCode="#,##0">
                  <c:v>16300</c:v>
                </c:pt>
              </c:numCache>
            </c:numRef>
          </c:val>
          <c:extLst xmlns:c16r2="http://schemas.microsoft.com/office/drawing/2015/06/chart">
            <c:ext xmlns:c16="http://schemas.microsoft.com/office/drawing/2014/chart" uri="{C3380CC4-5D6E-409C-BE32-E72D297353CC}">
              <c16:uniqueId val="{00000001-515F-1A48-832F-BDF75FE60C0D}"/>
            </c:ext>
          </c:extLst>
        </c:ser>
        <c:ser>
          <c:idx val="6"/>
          <c:order val="2"/>
          <c:tx>
            <c:strRef>
              <c:f>'O. Chart data'!$B$10</c:f>
              <c:strCache>
                <c:ptCount val="1"/>
                <c:pt idx="0">
                  <c:v>Prudential</c:v>
                </c:pt>
              </c:strCache>
            </c:strRef>
          </c:tx>
          <c:spPr>
            <a:solidFill>
              <a:srgbClr val="516CB4"/>
            </a:solidFill>
          </c:spPr>
          <c:invertIfNegative val="0"/>
          <c:cat>
            <c:strRef>
              <c:f>'O. Chart data'!$C$3:$S$3</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2020e</c:v>
                </c:pt>
                <c:pt idx="14">
                  <c:v>2021e</c:v>
                </c:pt>
                <c:pt idx="15">
                  <c:v>2022e</c:v>
                </c:pt>
                <c:pt idx="16">
                  <c:v>2023e</c:v>
                </c:pt>
              </c:strCache>
            </c:strRef>
          </c:cat>
          <c:val>
            <c:numRef>
              <c:f>'O. Chart data'!$C$10:$S$10</c:f>
              <c:numCache>
                <c:formatCode>General</c:formatCode>
                <c:ptCount val="17"/>
                <c:pt idx="7" formatCode="#,##0">
                  <c:v>1706</c:v>
                </c:pt>
                <c:pt idx="8" formatCode="#,##0">
                  <c:v>1508</c:v>
                </c:pt>
                <c:pt idx="9" formatCode="#,##0">
                  <c:v>0</c:v>
                </c:pt>
                <c:pt idx="10" formatCode="#,##0">
                  <c:v>0</c:v>
                </c:pt>
                <c:pt idx="11" formatCode="#,##0">
                  <c:v>0</c:v>
                </c:pt>
                <c:pt idx="12" formatCode="#,##0">
                  <c:v>0</c:v>
                </c:pt>
              </c:numCache>
            </c:numRef>
          </c:val>
          <c:extLst xmlns:c16r2="http://schemas.microsoft.com/office/drawing/2015/06/chart">
            <c:ext xmlns:c16="http://schemas.microsoft.com/office/drawing/2014/chart" uri="{C3380CC4-5D6E-409C-BE32-E72D297353CC}">
              <c16:uniqueId val="{00000002-515F-1A48-832F-BDF75FE60C0D}"/>
            </c:ext>
          </c:extLst>
        </c:ser>
        <c:ser>
          <c:idx val="5"/>
          <c:order val="3"/>
          <c:tx>
            <c:strRef>
              <c:f>'O. Chart data'!$B$9</c:f>
              <c:strCache>
                <c:ptCount val="1"/>
                <c:pt idx="0">
                  <c:v>PIC</c:v>
                </c:pt>
              </c:strCache>
            </c:strRef>
          </c:tx>
          <c:spPr>
            <a:solidFill>
              <a:srgbClr val="42145F"/>
            </a:solidFill>
          </c:spPr>
          <c:invertIfNegative val="0"/>
          <c:cat>
            <c:strRef>
              <c:f>'O. Chart data'!$C$3:$S$3</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2020e</c:v>
                </c:pt>
                <c:pt idx="14">
                  <c:v>2021e</c:v>
                </c:pt>
                <c:pt idx="15">
                  <c:v>2022e</c:v>
                </c:pt>
                <c:pt idx="16">
                  <c:v>2023e</c:v>
                </c:pt>
              </c:strCache>
            </c:strRef>
          </c:cat>
          <c:val>
            <c:numRef>
              <c:f>'O. Chart data'!$C$9:$S$9</c:f>
              <c:numCache>
                <c:formatCode>General</c:formatCode>
                <c:ptCount val="17"/>
                <c:pt idx="7" formatCode="#,##0">
                  <c:v>2567</c:v>
                </c:pt>
                <c:pt idx="8" formatCode="#,##0">
                  <c:v>3868</c:v>
                </c:pt>
                <c:pt idx="9" formatCode="#,##0">
                  <c:v>2529</c:v>
                </c:pt>
                <c:pt idx="10" formatCode="#,##0">
                  <c:v>3631</c:v>
                </c:pt>
                <c:pt idx="11" formatCode="#,##0">
                  <c:v>7138</c:v>
                </c:pt>
                <c:pt idx="12" formatCode="#,##0">
                  <c:v>7260</c:v>
                </c:pt>
              </c:numCache>
            </c:numRef>
          </c:val>
          <c:extLst xmlns:c16r2="http://schemas.microsoft.com/office/drawing/2015/06/chart">
            <c:ext xmlns:c16="http://schemas.microsoft.com/office/drawing/2014/chart" uri="{C3380CC4-5D6E-409C-BE32-E72D297353CC}">
              <c16:uniqueId val="{00000003-515F-1A48-832F-BDF75FE60C0D}"/>
            </c:ext>
          </c:extLst>
        </c:ser>
        <c:ser>
          <c:idx val="4"/>
          <c:order val="4"/>
          <c:tx>
            <c:strRef>
              <c:f>'O. Chart data'!$B$8</c:f>
              <c:strCache>
                <c:ptCount val="1"/>
                <c:pt idx="0">
                  <c:v>Phoenix</c:v>
                </c:pt>
              </c:strCache>
            </c:strRef>
          </c:tx>
          <c:spPr>
            <a:solidFill>
              <a:srgbClr val="851010"/>
            </a:solidFill>
          </c:spPr>
          <c:invertIfNegative val="0"/>
          <c:cat>
            <c:strRef>
              <c:f>'O. Chart data'!$C$3:$S$3</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2020e</c:v>
                </c:pt>
                <c:pt idx="14">
                  <c:v>2021e</c:v>
                </c:pt>
                <c:pt idx="15">
                  <c:v>2022e</c:v>
                </c:pt>
                <c:pt idx="16">
                  <c:v>2023e</c:v>
                </c:pt>
              </c:strCache>
            </c:strRef>
          </c:cat>
          <c:val>
            <c:numRef>
              <c:f>'O. Chart data'!$C$8:$S$8</c:f>
              <c:numCache>
                <c:formatCode>General</c:formatCode>
                <c:ptCount val="17"/>
                <c:pt idx="7" formatCode="#,##0">
                  <c:v>0</c:v>
                </c:pt>
                <c:pt idx="8" formatCode="#,##0">
                  <c:v>0</c:v>
                </c:pt>
                <c:pt idx="9" formatCode="#,##0">
                  <c:v>1164</c:v>
                </c:pt>
                <c:pt idx="10" formatCode="#,##0">
                  <c:v>0</c:v>
                </c:pt>
                <c:pt idx="11" formatCode="#,##0">
                  <c:v>797</c:v>
                </c:pt>
                <c:pt idx="12" formatCode="#,##0">
                  <c:v>2230</c:v>
                </c:pt>
              </c:numCache>
            </c:numRef>
          </c:val>
          <c:extLst xmlns:c16r2="http://schemas.microsoft.com/office/drawing/2015/06/chart">
            <c:ext xmlns:c16="http://schemas.microsoft.com/office/drawing/2014/chart" uri="{C3380CC4-5D6E-409C-BE32-E72D297353CC}">
              <c16:uniqueId val="{00000004-515F-1A48-832F-BDF75FE60C0D}"/>
            </c:ext>
          </c:extLst>
        </c:ser>
        <c:ser>
          <c:idx val="3"/>
          <c:order val="5"/>
          <c:tx>
            <c:strRef>
              <c:f>'O. Chart data'!$B$7</c:f>
              <c:strCache>
                <c:ptCount val="1"/>
                <c:pt idx="0">
                  <c:v>L&amp;G</c:v>
                </c:pt>
              </c:strCache>
            </c:strRef>
          </c:tx>
          <c:spPr>
            <a:solidFill>
              <a:srgbClr val="81AA28"/>
            </a:solidFill>
          </c:spPr>
          <c:invertIfNegative val="0"/>
          <c:cat>
            <c:strRef>
              <c:f>'O. Chart data'!$C$3:$S$3</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2020e</c:v>
                </c:pt>
                <c:pt idx="14">
                  <c:v>2021e</c:v>
                </c:pt>
                <c:pt idx="15">
                  <c:v>2022e</c:v>
                </c:pt>
                <c:pt idx="16">
                  <c:v>2023e</c:v>
                </c:pt>
              </c:strCache>
            </c:strRef>
          </c:cat>
          <c:val>
            <c:numRef>
              <c:f>'O. Chart data'!$C$7:$S$7</c:f>
              <c:numCache>
                <c:formatCode>General</c:formatCode>
                <c:ptCount val="17"/>
                <c:pt idx="7" formatCode="#,##0">
                  <c:v>5969</c:v>
                </c:pt>
                <c:pt idx="8" formatCode="#,##0">
                  <c:v>1977</c:v>
                </c:pt>
                <c:pt idx="9" formatCode="#,##0">
                  <c:v>3339</c:v>
                </c:pt>
                <c:pt idx="10" formatCode="#,##0">
                  <c:v>3405</c:v>
                </c:pt>
                <c:pt idx="11" formatCode="#,##0">
                  <c:v>8351</c:v>
                </c:pt>
                <c:pt idx="12" formatCode="#,##0">
                  <c:v>10325</c:v>
                </c:pt>
              </c:numCache>
            </c:numRef>
          </c:val>
          <c:extLst xmlns:c16r2="http://schemas.microsoft.com/office/drawing/2015/06/chart">
            <c:ext xmlns:c16="http://schemas.microsoft.com/office/drawing/2014/chart" uri="{C3380CC4-5D6E-409C-BE32-E72D297353CC}">
              <c16:uniqueId val="{00000005-515F-1A48-832F-BDF75FE60C0D}"/>
            </c:ext>
          </c:extLst>
        </c:ser>
        <c:ser>
          <c:idx val="2"/>
          <c:order val="6"/>
          <c:tx>
            <c:strRef>
              <c:f>'O. Chart data'!$B$6</c:f>
              <c:strCache>
                <c:ptCount val="1"/>
                <c:pt idx="0">
                  <c:v>Just</c:v>
                </c:pt>
              </c:strCache>
            </c:strRef>
          </c:tx>
          <c:spPr>
            <a:solidFill>
              <a:srgbClr val="F5B4BF"/>
            </a:solidFill>
          </c:spPr>
          <c:invertIfNegative val="0"/>
          <c:cat>
            <c:strRef>
              <c:f>'O. Chart data'!$C$3:$S$3</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2020e</c:v>
                </c:pt>
                <c:pt idx="14">
                  <c:v>2021e</c:v>
                </c:pt>
                <c:pt idx="15">
                  <c:v>2022e</c:v>
                </c:pt>
                <c:pt idx="16">
                  <c:v>2023e</c:v>
                </c:pt>
              </c:strCache>
            </c:strRef>
          </c:cat>
          <c:val>
            <c:numRef>
              <c:f>'O. Chart data'!$C$6:$S$6</c:f>
              <c:numCache>
                <c:formatCode>General</c:formatCode>
                <c:ptCount val="17"/>
                <c:pt idx="7" formatCode="#,##0">
                  <c:v>688</c:v>
                </c:pt>
                <c:pt idx="8" formatCode="#,##0">
                  <c:v>1234</c:v>
                </c:pt>
                <c:pt idx="9" formatCode="#,##0">
                  <c:v>943</c:v>
                </c:pt>
                <c:pt idx="10" formatCode="#,##0">
                  <c:v>997.8</c:v>
                </c:pt>
                <c:pt idx="11" formatCode="#,##0">
                  <c:v>1314</c:v>
                </c:pt>
                <c:pt idx="12" formatCode="#,##0">
                  <c:v>1232</c:v>
                </c:pt>
              </c:numCache>
            </c:numRef>
          </c:val>
          <c:extLst xmlns:c16r2="http://schemas.microsoft.com/office/drawing/2015/06/chart">
            <c:ext xmlns:c16="http://schemas.microsoft.com/office/drawing/2014/chart" uri="{C3380CC4-5D6E-409C-BE32-E72D297353CC}">
              <c16:uniqueId val="{00000006-515F-1A48-832F-BDF75FE60C0D}"/>
            </c:ext>
          </c:extLst>
        </c:ser>
        <c:ser>
          <c:idx val="1"/>
          <c:order val="7"/>
          <c:tx>
            <c:strRef>
              <c:f>'O. Chart data'!$B$5</c:f>
              <c:strCache>
                <c:ptCount val="1"/>
                <c:pt idx="0">
                  <c:v>Canada Life</c:v>
                </c:pt>
              </c:strCache>
            </c:strRef>
          </c:tx>
          <c:spPr>
            <a:solidFill>
              <a:schemeClr val="accent4"/>
            </a:solidFill>
          </c:spPr>
          <c:invertIfNegative val="0"/>
          <c:cat>
            <c:strRef>
              <c:f>'O. Chart data'!$C$3:$S$3</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2020e</c:v>
                </c:pt>
                <c:pt idx="14">
                  <c:v>2021e</c:v>
                </c:pt>
                <c:pt idx="15">
                  <c:v>2022e</c:v>
                </c:pt>
                <c:pt idx="16">
                  <c:v>2023e</c:v>
                </c:pt>
              </c:strCache>
            </c:strRef>
          </c:cat>
          <c:val>
            <c:numRef>
              <c:f>'O. Chart data'!$C$5:$S$5</c:f>
              <c:numCache>
                <c:formatCode>General</c:formatCode>
                <c:ptCount val="17"/>
                <c:pt idx="7" formatCode="#,##0">
                  <c:v>0</c:v>
                </c:pt>
                <c:pt idx="8" formatCode="#,##0">
                  <c:v>5</c:v>
                </c:pt>
                <c:pt idx="9" formatCode="#,##0">
                  <c:v>144</c:v>
                </c:pt>
                <c:pt idx="10" formatCode="#,##0">
                  <c:v>544</c:v>
                </c:pt>
                <c:pt idx="11" formatCode="#,##0">
                  <c:v>1333</c:v>
                </c:pt>
                <c:pt idx="12" formatCode="#,##0">
                  <c:v>438</c:v>
                </c:pt>
              </c:numCache>
            </c:numRef>
          </c:val>
          <c:extLst xmlns:c16r2="http://schemas.microsoft.com/office/drawing/2015/06/chart">
            <c:ext xmlns:c16="http://schemas.microsoft.com/office/drawing/2014/chart" uri="{C3380CC4-5D6E-409C-BE32-E72D297353CC}">
              <c16:uniqueId val="{00000007-515F-1A48-832F-BDF75FE60C0D}"/>
            </c:ext>
          </c:extLst>
        </c:ser>
        <c:ser>
          <c:idx val="0"/>
          <c:order val="8"/>
          <c:tx>
            <c:strRef>
              <c:f>'O. Chart data'!$B$4</c:f>
              <c:strCache>
                <c:ptCount val="1"/>
                <c:pt idx="0">
                  <c:v>Aviva</c:v>
                </c:pt>
              </c:strCache>
            </c:strRef>
          </c:tx>
          <c:spPr>
            <a:solidFill>
              <a:srgbClr val="F9B122"/>
            </a:solidFill>
          </c:spPr>
          <c:invertIfNegative val="0"/>
          <c:cat>
            <c:strRef>
              <c:f>'O. Chart data'!$C$3:$S$3</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2020e</c:v>
                </c:pt>
                <c:pt idx="14">
                  <c:v>2021e</c:v>
                </c:pt>
                <c:pt idx="15">
                  <c:v>2022e</c:v>
                </c:pt>
                <c:pt idx="16">
                  <c:v>2023e</c:v>
                </c:pt>
              </c:strCache>
            </c:strRef>
          </c:cat>
          <c:val>
            <c:numRef>
              <c:f>'O. Chart data'!$C$4:$S$4</c:f>
              <c:numCache>
                <c:formatCode>General</c:formatCode>
                <c:ptCount val="17"/>
                <c:pt idx="7" formatCode="#,##0">
                  <c:v>874</c:v>
                </c:pt>
                <c:pt idx="8" formatCode="#,##0">
                  <c:v>984</c:v>
                </c:pt>
                <c:pt idx="9" formatCode="#,##0">
                  <c:v>621</c:v>
                </c:pt>
                <c:pt idx="10" formatCode="#,##0">
                  <c:v>2045</c:v>
                </c:pt>
                <c:pt idx="11" formatCode="#,##0">
                  <c:v>2597.15</c:v>
                </c:pt>
                <c:pt idx="12" formatCode="#,##0">
                  <c:v>4013</c:v>
                </c:pt>
              </c:numCache>
            </c:numRef>
          </c:val>
          <c:extLst xmlns:c16r2="http://schemas.microsoft.com/office/drawing/2015/06/chart">
            <c:ext xmlns:c16="http://schemas.microsoft.com/office/drawing/2014/chart" uri="{C3380CC4-5D6E-409C-BE32-E72D297353CC}">
              <c16:uniqueId val="{00000008-515F-1A48-832F-BDF75FE60C0D}"/>
            </c:ext>
          </c:extLst>
        </c:ser>
        <c:ser>
          <c:idx val="9"/>
          <c:order val="9"/>
          <c:tx>
            <c:strRef>
              <c:f>'O. Chart data'!$B$14</c:f>
              <c:strCache>
                <c:ptCount val="1"/>
                <c:pt idx="0">
                  <c:v>Projection - H2 2019</c:v>
                </c:pt>
              </c:strCache>
            </c:strRef>
          </c:tx>
          <c:spPr>
            <a:pattFill prst="dkUpDiag">
              <a:fgClr>
                <a:srgbClr val="BFBFBF"/>
              </a:fgClr>
              <a:bgClr>
                <a:schemeClr val="bg1"/>
              </a:bgClr>
            </a:pattFill>
          </c:spPr>
          <c:invertIfNegative val="0"/>
          <c:dPt>
            <c:idx val="0"/>
            <c:invertIfNegative val="0"/>
            <c:bubble3D val="0"/>
            <c:spPr>
              <a:solidFill>
                <a:schemeClr val="tx1">
                  <a:lumMod val="50000"/>
                  <a:lumOff val="50000"/>
                </a:schemeClr>
              </a:solidFill>
            </c:spPr>
            <c:extLst xmlns:c16r2="http://schemas.microsoft.com/office/drawing/2015/06/chart">
              <c:ext xmlns:c16="http://schemas.microsoft.com/office/drawing/2014/chart" uri="{C3380CC4-5D6E-409C-BE32-E72D297353CC}">
                <c16:uniqueId val="{0000000A-515F-1A48-832F-BDF75FE60C0D}"/>
              </c:ext>
            </c:extLst>
          </c:dPt>
          <c:dPt>
            <c:idx val="1"/>
            <c:invertIfNegative val="0"/>
            <c:bubble3D val="0"/>
            <c:spPr>
              <a:solidFill>
                <a:schemeClr val="tx1">
                  <a:lumMod val="50000"/>
                  <a:lumOff val="50000"/>
                </a:schemeClr>
              </a:solidFill>
            </c:spPr>
            <c:extLst xmlns:c16r2="http://schemas.microsoft.com/office/drawing/2015/06/chart">
              <c:ext xmlns:c16="http://schemas.microsoft.com/office/drawing/2014/chart" uri="{C3380CC4-5D6E-409C-BE32-E72D297353CC}">
                <c16:uniqueId val="{0000000C-515F-1A48-832F-BDF75FE60C0D}"/>
              </c:ext>
            </c:extLst>
          </c:dPt>
          <c:dPt>
            <c:idx val="2"/>
            <c:invertIfNegative val="0"/>
            <c:bubble3D val="0"/>
            <c:spPr>
              <a:solidFill>
                <a:schemeClr val="tx1">
                  <a:lumMod val="50000"/>
                  <a:lumOff val="50000"/>
                </a:schemeClr>
              </a:solidFill>
            </c:spPr>
            <c:extLst xmlns:c16r2="http://schemas.microsoft.com/office/drawing/2015/06/chart">
              <c:ext xmlns:c16="http://schemas.microsoft.com/office/drawing/2014/chart" uri="{C3380CC4-5D6E-409C-BE32-E72D297353CC}">
                <c16:uniqueId val="{0000000E-515F-1A48-832F-BDF75FE60C0D}"/>
              </c:ext>
            </c:extLst>
          </c:dPt>
          <c:dPt>
            <c:idx val="3"/>
            <c:invertIfNegative val="0"/>
            <c:bubble3D val="0"/>
            <c:spPr>
              <a:solidFill>
                <a:schemeClr val="tx1">
                  <a:lumMod val="50000"/>
                  <a:lumOff val="50000"/>
                </a:schemeClr>
              </a:solidFill>
            </c:spPr>
            <c:extLst xmlns:c16r2="http://schemas.microsoft.com/office/drawing/2015/06/chart">
              <c:ext xmlns:c16="http://schemas.microsoft.com/office/drawing/2014/chart" uri="{C3380CC4-5D6E-409C-BE32-E72D297353CC}">
                <c16:uniqueId val="{00000010-515F-1A48-832F-BDF75FE60C0D}"/>
              </c:ext>
            </c:extLst>
          </c:dPt>
          <c:dPt>
            <c:idx val="4"/>
            <c:invertIfNegative val="0"/>
            <c:bubble3D val="0"/>
            <c:spPr>
              <a:solidFill>
                <a:schemeClr val="tx1">
                  <a:lumMod val="50000"/>
                  <a:lumOff val="50000"/>
                </a:schemeClr>
              </a:solidFill>
            </c:spPr>
            <c:extLst xmlns:c16r2="http://schemas.microsoft.com/office/drawing/2015/06/chart">
              <c:ext xmlns:c16="http://schemas.microsoft.com/office/drawing/2014/chart" uri="{C3380CC4-5D6E-409C-BE32-E72D297353CC}">
                <c16:uniqueId val="{00000012-515F-1A48-832F-BDF75FE60C0D}"/>
              </c:ext>
            </c:extLst>
          </c:dPt>
          <c:dPt>
            <c:idx val="5"/>
            <c:invertIfNegative val="0"/>
            <c:bubble3D val="0"/>
            <c:spPr>
              <a:solidFill>
                <a:schemeClr val="tx1">
                  <a:lumMod val="50000"/>
                  <a:lumOff val="50000"/>
                </a:schemeClr>
              </a:solidFill>
            </c:spPr>
            <c:extLst xmlns:c16r2="http://schemas.microsoft.com/office/drawing/2015/06/chart">
              <c:ext xmlns:c16="http://schemas.microsoft.com/office/drawing/2014/chart" uri="{C3380CC4-5D6E-409C-BE32-E72D297353CC}">
                <c16:uniqueId val="{00000014-515F-1A48-832F-BDF75FE60C0D}"/>
              </c:ext>
            </c:extLst>
          </c:dPt>
          <c:dPt>
            <c:idx val="6"/>
            <c:invertIfNegative val="0"/>
            <c:bubble3D val="0"/>
            <c:spPr>
              <a:solidFill>
                <a:schemeClr val="tx1">
                  <a:lumMod val="50000"/>
                  <a:lumOff val="50000"/>
                </a:schemeClr>
              </a:solidFill>
            </c:spPr>
            <c:extLst xmlns:c16r2="http://schemas.microsoft.com/office/drawing/2015/06/chart">
              <c:ext xmlns:c16="http://schemas.microsoft.com/office/drawing/2014/chart" uri="{C3380CC4-5D6E-409C-BE32-E72D297353CC}">
                <c16:uniqueId val="{00000016-515F-1A48-832F-BDF75FE60C0D}"/>
              </c:ext>
            </c:extLst>
          </c:dPt>
          <c:dPt>
            <c:idx val="13"/>
            <c:invertIfNegative val="0"/>
            <c:bubble3D val="0"/>
            <c:spPr>
              <a:pattFill prst="dkUpDiag">
                <a:fgClr>
                  <a:schemeClr val="tx1">
                    <a:lumMod val="50000"/>
                    <a:lumOff val="50000"/>
                  </a:schemeClr>
                </a:fgClr>
                <a:bgClr>
                  <a:schemeClr val="bg1"/>
                </a:bgClr>
              </a:pattFill>
            </c:spPr>
            <c:extLst xmlns:c16r2="http://schemas.microsoft.com/office/drawing/2015/06/chart">
              <c:ext xmlns:c16="http://schemas.microsoft.com/office/drawing/2014/chart" uri="{C3380CC4-5D6E-409C-BE32-E72D297353CC}">
                <c16:uniqueId val="{00000018-515F-1A48-832F-BDF75FE60C0D}"/>
              </c:ext>
            </c:extLst>
          </c:dPt>
          <c:dPt>
            <c:idx val="14"/>
            <c:invertIfNegative val="0"/>
            <c:bubble3D val="0"/>
            <c:spPr>
              <a:pattFill prst="dkUpDiag">
                <a:fgClr>
                  <a:schemeClr val="tx1">
                    <a:lumMod val="50000"/>
                    <a:lumOff val="50000"/>
                  </a:schemeClr>
                </a:fgClr>
                <a:bgClr>
                  <a:schemeClr val="bg1"/>
                </a:bgClr>
              </a:pattFill>
            </c:spPr>
            <c:extLst xmlns:c16r2="http://schemas.microsoft.com/office/drawing/2015/06/chart">
              <c:ext xmlns:c16="http://schemas.microsoft.com/office/drawing/2014/chart" uri="{C3380CC4-5D6E-409C-BE32-E72D297353CC}">
                <c16:uniqueId val="{0000001A-515F-1A48-832F-BDF75FE60C0D}"/>
              </c:ext>
            </c:extLst>
          </c:dPt>
          <c:dPt>
            <c:idx val="15"/>
            <c:invertIfNegative val="0"/>
            <c:bubble3D val="0"/>
            <c:spPr>
              <a:pattFill prst="dkUpDiag">
                <a:fgClr>
                  <a:schemeClr val="tx1">
                    <a:lumMod val="50000"/>
                    <a:lumOff val="50000"/>
                  </a:schemeClr>
                </a:fgClr>
                <a:bgClr>
                  <a:schemeClr val="bg1"/>
                </a:bgClr>
              </a:pattFill>
            </c:spPr>
            <c:extLst xmlns:c16r2="http://schemas.microsoft.com/office/drawing/2015/06/chart">
              <c:ext xmlns:c16="http://schemas.microsoft.com/office/drawing/2014/chart" uri="{C3380CC4-5D6E-409C-BE32-E72D297353CC}">
                <c16:uniqueId val="{0000001C-515F-1A48-832F-BDF75FE60C0D}"/>
              </c:ext>
            </c:extLst>
          </c:dPt>
          <c:dPt>
            <c:idx val="16"/>
            <c:invertIfNegative val="0"/>
            <c:bubble3D val="0"/>
            <c:spPr>
              <a:pattFill prst="dkUpDiag">
                <a:fgClr>
                  <a:schemeClr val="tx1">
                    <a:lumMod val="50000"/>
                    <a:lumOff val="50000"/>
                  </a:schemeClr>
                </a:fgClr>
                <a:bgClr>
                  <a:schemeClr val="bg1"/>
                </a:bgClr>
              </a:pattFill>
            </c:spPr>
            <c:extLst xmlns:c16r2="http://schemas.microsoft.com/office/drawing/2015/06/chart">
              <c:ext xmlns:c16="http://schemas.microsoft.com/office/drawing/2014/chart" uri="{C3380CC4-5D6E-409C-BE32-E72D297353CC}">
                <c16:uniqueId val="{0000001E-515F-1A48-832F-BDF75FE60C0D}"/>
              </c:ext>
            </c:extLst>
          </c:dPt>
          <c:cat>
            <c:strRef>
              <c:f>'O. Chart data'!$C$3:$S$3</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2020e</c:v>
                </c:pt>
                <c:pt idx="14">
                  <c:v>2021e</c:v>
                </c:pt>
                <c:pt idx="15">
                  <c:v>2022e</c:v>
                </c:pt>
                <c:pt idx="16">
                  <c:v>2023e</c:v>
                </c:pt>
              </c:strCache>
            </c:strRef>
          </c:cat>
          <c:val>
            <c:numRef>
              <c:f>'O. Chart data'!$C$14:$S$14</c:f>
              <c:numCache>
                <c:formatCode>General</c:formatCode>
                <c:ptCount val="17"/>
                <c:pt idx="0">
                  <c:v>2929</c:v>
                </c:pt>
                <c:pt idx="1">
                  <c:v>7887</c:v>
                </c:pt>
                <c:pt idx="2">
                  <c:v>3776</c:v>
                </c:pt>
                <c:pt idx="3">
                  <c:v>5176</c:v>
                </c:pt>
                <c:pt idx="4">
                  <c:v>5254</c:v>
                </c:pt>
                <c:pt idx="5">
                  <c:v>4406.67</c:v>
                </c:pt>
                <c:pt idx="6">
                  <c:v>7447</c:v>
                </c:pt>
                <c:pt idx="13" formatCode="#,##0">
                  <c:v>46019.4</c:v>
                </c:pt>
                <c:pt idx="14" formatCode="#,##0">
                  <c:v>48320.37</c:v>
                </c:pt>
                <c:pt idx="15" formatCode="#,##0">
                  <c:v>50736.388500000008</c:v>
                </c:pt>
                <c:pt idx="16" formatCode="#,##0">
                  <c:v>53273.20792500001</c:v>
                </c:pt>
              </c:numCache>
            </c:numRef>
          </c:val>
          <c:extLst xmlns:c16r2="http://schemas.microsoft.com/office/drawing/2015/06/chart">
            <c:ext xmlns:c16="http://schemas.microsoft.com/office/drawing/2014/chart" uri="{C3380CC4-5D6E-409C-BE32-E72D297353CC}">
              <c16:uniqueId val="{0000001F-515F-1A48-832F-BDF75FE60C0D}"/>
            </c:ext>
          </c:extLst>
        </c:ser>
        <c:ser>
          <c:idx val="11"/>
          <c:order val="11"/>
          <c:tx>
            <c:strRef>
              <c:f>'O. Chart data'!$B$13</c:f>
              <c:strCache>
                <c:ptCount val="1"/>
                <c:pt idx="0">
                  <c:v>Retail Backbooks</c:v>
                </c:pt>
              </c:strCache>
            </c:strRef>
          </c:tx>
          <c:spPr>
            <a:pattFill prst="dkUpDiag">
              <a:fgClr>
                <a:schemeClr val="bg2">
                  <a:lumMod val="90000"/>
                </a:schemeClr>
              </a:fgClr>
              <a:bgClr>
                <a:schemeClr val="bg1"/>
              </a:bgClr>
            </a:pattFill>
            <a:ln>
              <a:noFill/>
            </a:ln>
          </c:spPr>
          <c:invertIfNegative val="0"/>
          <c:cat>
            <c:strRef>
              <c:f>'O. Chart data'!$C$3:$S$3</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2020e</c:v>
                </c:pt>
                <c:pt idx="14">
                  <c:v>2021e</c:v>
                </c:pt>
                <c:pt idx="15">
                  <c:v>2022e</c:v>
                </c:pt>
                <c:pt idx="16">
                  <c:v>2023e</c:v>
                </c:pt>
              </c:strCache>
            </c:strRef>
          </c:cat>
          <c:val>
            <c:numRef>
              <c:f>'O. Chart data'!$C$13:$S$13</c:f>
              <c:numCache>
                <c:formatCode>General</c:formatCode>
                <c:ptCount val="17"/>
                <c:pt idx="8" formatCode="#,##0">
                  <c:v>1300</c:v>
                </c:pt>
                <c:pt idx="9" formatCode="#,##0">
                  <c:v>9000</c:v>
                </c:pt>
                <c:pt idx="11" formatCode="#,##0">
                  <c:v>12000</c:v>
                </c:pt>
              </c:numCache>
            </c:numRef>
          </c:val>
          <c:extLst xmlns:c16r2="http://schemas.microsoft.com/office/drawing/2015/06/chart">
            <c:ext xmlns:c16="http://schemas.microsoft.com/office/drawing/2014/chart" uri="{C3380CC4-5D6E-409C-BE32-E72D297353CC}">
              <c16:uniqueId val="{00000020-515F-1A48-832F-BDF75FE60C0D}"/>
            </c:ext>
          </c:extLst>
        </c:ser>
        <c:dLbls>
          <c:showLegendKey val="0"/>
          <c:showVal val="0"/>
          <c:showCatName val="0"/>
          <c:showSerName val="0"/>
          <c:showPercent val="0"/>
          <c:showBubbleSize val="0"/>
        </c:dLbls>
        <c:gapWidth val="50"/>
        <c:overlap val="100"/>
        <c:axId val="386063576"/>
        <c:axId val="386062792"/>
      </c:barChart>
      <c:scatterChart>
        <c:scatterStyle val="smoothMarker"/>
        <c:varyColors val="0"/>
        <c:ser>
          <c:idx val="10"/>
          <c:order val="10"/>
          <c:tx>
            <c:v>CAGR</c:v>
          </c:tx>
          <c:spPr>
            <a:ln>
              <a:solidFill>
                <a:schemeClr val="accent4"/>
              </a:solidFill>
            </a:ln>
          </c:spPr>
          <c:marker>
            <c:symbol val="none"/>
          </c:marker>
          <c:xVal>
            <c:strRef>
              <c:f>'O. Chart data'!$C$3:$S$3</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2020e</c:v>
                </c:pt>
                <c:pt idx="14">
                  <c:v>2021e</c:v>
                </c:pt>
                <c:pt idx="15">
                  <c:v>2022e</c:v>
                </c:pt>
                <c:pt idx="16">
                  <c:v>2023e</c:v>
                </c:pt>
              </c:strCache>
            </c:strRef>
          </c:xVal>
          <c:yVal>
            <c:numRef>
              <c:f>'O. Chart data'!$C$21:$O$21</c:f>
              <c:numCache>
                <c:formatCode>General</c:formatCode>
                <c:ptCount val="13"/>
                <c:pt idx="7" formatCode="#,##0">
                  <c:v>13204</c:v>
                </c:pt>
                <c:pt idx="8" formatCode="#,##0">
                  <c:v>16924.200617219329</c:v>
                </c:pt>
                <c:pt idx="9" formatCode="#,##0">
                  <c:v>21692.560325044466</c:v>
                </c:pt>
                <c:pt idx="10" formatCode="#,##0">
                  <c:v>27804.395852937374</c:v>
                </c:pt>
                <c:pt idx="11" formatCode="#,##0">
                  <c:v>35638.228828816515</c:v>
                </c:pt>
                <c:pt idx="12" formatCode="#,##0">
                  <c:v>43828</c:v>
                </c:pt>
              </c:numCache>
            </c:numRef>
          </c:yVal>
          <c:smooth val="1"/>
          <c:extLst xmlns:c16r2="http://schemas.microsoft.com/office/drawing/2015/06/chart">
            <c:ext xmlns:c16="http://schemas.microsoft.com/office/drawing/2014/chart" uri="{C3380CC4-5D6E-409C-BE32-E72D297353CC}">
              <c16:uniqueId val="{00000021-515F-1A48-832F-BDF75FE60C0D}"/>
            </c:ext>
          </c:extLst>
        </c:ser>
        <c:dLbls>
          <c:showLegendKey val="0"/>
          <c:showVal val="0"/>
          <c:showCatName val="0"/>
          <c:showSerName val="0"/>
          <c:showPercent val="0"/>
          <c:showBubbleSize val="0"/>
        </c:dLbls>
        <c:axId val="386063576"/>
        <c:axId val="386062792"/>
      </c:scatterChart>
      <c:catAx>
        <c:axId val="386063576"/>
        <c:scaling>
          <c:orientation val="minMax"/>
        </c:scaling>
        <c:delete val="0"/>
        <c:axPos val="b"/>
        <c:numFmt formatCode="General" sourceLinked="1"/>
        <c:majorTickMark val="out"/>
        <c:minorTickMark val="none"/>
        <c:tickLblPos val="nextTo"/>
        <c:txPr>
          <a:bodyPr rot="-2700000"/>
          <a:lstStyle/>
          <a:p>
            <a:pPr>
              <a:defRPr/>
            </a:pPr>
            <a:endParaRPr lang="en-US"/>
          </a:p>
        </c:txPr>
        <c:crossAx val="386062792"/>
        <c:crosses val="autoZero"/>
        <c:auto val="1"/>
        <c:lblAlgn val="ctr"/>
        <c:lblOffset val="100"/>
        <c:noMultiLvlLbl val="0"/>
      </c:catAx>
      <c:valAx>
        <c:axId val="386062792"/>
        <c:scaling>
          <c:orientation val="minMax"/>
          <c:max val="60000"/>
        </c:scaling>
        <c:delete val="0"/>
        <c:axPos val="l"/>
        <c:majorGridlines>
          <c:spPr>
            <a:ln>
              <a:solidFill>
                <a:schemeClr val="bg1">
                  <a:lumMod val="75000"/>
                </a:schemeClr>
              </a:solidFill>
            </a:ln>
          </c:spPr>
        </c:majorGridlines>
        <c:title>
          <c:tx>
            <c:rich>
              <a:bodyPr rot="-5400000" vert="horz"/>
              <a:lstStyle/>
              <a:p>
                <a:pPr>
                  <a:defRPr/>
                </a:pPr>
                <a:r>
                  <a:rPr lang="en-GB"/>
                  <a:t>BPA Premiums</a:t>
                </a:r>
              </a:p>
            </c:rich>
          </c:tx>
          <c:layout>
            <c:manualLayout>
              <c:xMode val="edge"/>
              <c:yMode val="edge"/>
              <c:x val="0"/>
              <c:y val="0.30944126819126822"/>
            </c:manualLayout>
          </c:layout>
          <c:overlay val="0"/>
        </c:title>
        <c:numFmt formatCode="&quot;£&quot;0,&quot;bn&quot;;\-;&quot;£&quot;0&quot;bn&quot;" sourceLinked="0"/>
        <c:majorTickMark val="out"/>
        <c:minorTickMark val="none"/>
        <c:tickLblPos val="nextTo"/>
        <c:crossAx val="386063576"/>
        <c:crosses val="autoZero"/>
        <c:crossBetween val="between"/>
        <c:majorUnit val="10000"/>
      </c:valAx>
      <c:spPr>
        <a:noFill/>
        <a:ln>
          <a:solidFill>
            <a:schemeClr val="bg1">
              <a:lumMod val="75000"/>
            </a:schemeClr>
          </a:solidFill>
        </a:ln>
      </c:spPr>
    </c:plotArea>
    <c:legend>
      <c:legendPos val="r"/>
      <c:legendEntry>
        <c:idx val="1"/>
        <c:delete val="1"/>
      </c:legendEntry>
      <c:legendEntry>
        <c:idx val="11"/>
        <c:delete val="1"/>
      </c:legendEntry>
      <c:layout>
        <c:manualLayout>
          <c:xMode val="edge"/>
          <c:yMode val="edge"/>
          <c:x val="0.78908335765713178"/>
          <c:y val="6.5155347655347653E-2"/>
          <c:w val="0.17391479373418953"/>
          <c:h val="0.76919005544005548"/>
        </c:manualLayout>
      </c:layout>
      <c:overlay val="0"/>
    </c:legend>
    <c:plotVisOnly val="1"/>
    <c:dispBlanksAs val="gap"/>
    <c:showDLblsOverMax val="0"/>
  </c:chart>
  <c:spPr>
    <a:noFill/>
    <a:ln>
      <a:noFill/>
    </a:ln>
  </c:spPr>
  <c:txPr>
    <a:bodyPr/>
    <a:lstStyle/>
    <a:p>
      <a:pPr>
        <a:defRPr sz="1200">
          <a:solidFill>
            <a:srgbClr val="3F4548"/>
          </a:solidFil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spPr>
            <a:noFill/>
          </c:spPr>
          <c:invertIfNegative val="0"/>
          <c:dPt>
            <c:idx val="14"/>
            <c:invertIfNegative val="0"/>
            <c:bubble3D val="0"/>
            <c:spPr>
              <a:solidFill>
                <a:schemeClr val="accent4"/>
              </a:solidFill>
            </c:spPr>
            <c:extLst xmlns:c16r2="http://schemas.microsoft.com/office/drawing/2015/06/chart">
              <c:ext xmlns:c16="http://schemas.microsoft.com/office/drawing/2014/chart" uri="{C3380CC4-5D6E-409C-BE32-E72D297353CC}">
                <c16:uniqueId val="{00000001-6FF0-564E-9C62-28D95E5F4F21}"/>
              </c:ext>
            </c:extLst>
          </c:dPt>
          <c:cat>
            <c:strRef>
              <c:f>Charts!$F$3:$F$17</c:f>
              <c:strCache>
                <c:ptCount val="15"/>
                <c:pt idx="0">
                  <c:v>Non-MA Assets</c:v>
                </c:pt>
                <c:pt idx="1">
                  <c:v>FS Releases</c:v>
                </c:pt>
                <c:pt idx="2">
                  <c:v>RM Releases</c:v>
                </c:pt>
                <c:pt idx="3">
                  <c:v>TMTP Amortisation</c:v>
                </c:pt>
                <c:pt idx="4">
                  <c:v>SCR Run-off</c:v>
                </c:pt>
                <c:pt idx="5">
                  <c:v>Other (incl. fees)</c:v>
                </c:pt>
                <c:pt idx="6">
                  <c:v>Capital Raising</c:v>
                </c:pt>
                <c:pt idx="7">
                  <c:v>Management Actions</c:v>
                </c:pt>
                <c:pt idx="8">
                  <c:v>Economic Variance</c:v>
                </c:pt>
                <c:pt idx="9">
                  <c:v>Other SCR Changes</c:v>
                </c:pt>
                <c:pt idx="10">
                  <c:v>Other</c:v>
                </c:pt>
                <c:pt idx="11">
                  <c:v>Finance Costs</c:v>
                </c:pt>
                <c:pt idx="12">
                  <c:v>Dividends</c:v>
                </c:pt>
                <c:pt idx="13">
                  <c:v>New Business</c:v>
                </c:pt>
                <c:pt idx="14">
                  <c:v>Δ SCR Coverage</c:v>
                </c:pt>
              </c:strCache>
            </c:strRef>
          </c:cat>
          <c:val>
            <c:numRef>
              <c:f>Charts!$G$3:$G$17</c:f>
              <c:numCache>
                <c:formatCode>0.0%</c:formatCode>
                <c:ptCount val="15"/>
                <c:pt idx="0">
                  <c:v>0</c:v>
                </c:pt>
                <c:pt idx="1">
                  <c:v>2.2481208511042832E-2</c:v>
                </c:pt>
                <c:pt idx="2">
                  <c:v>3.5721233971308511E-2</c:v>
                </c:pt>
                <c:pt idx="3">
                  <c:v>2.6360398457664989E-2</c:v>
                </c:pt>
                <c:pt idx="4">
                  <c:v>2.6360398457664989E-2</c:v>
                </c:pt>
                <c:pt idx="5">
                  <c:v>0.11972653799531963</c:v>
                </c:pt>
                <c:pt idx="6">
                  <c:v>0.13630738559593114</c:v>
                </c:pt>
                <c:pt idx="7">
                  <c:v>0.14767634536510549</c:v>
                </c:pt>
                <c:pt idx="8">
                  <c:v>0.17649421859756562</c:v>
                </c:pt>
                <c:pt idx="9">
                  <c:v>0.17649421859756562</c:v>
                </c:pt>
                <c:pt idx="10">
                  <c:v>0.24449574639697869</c:v>
                </c:pt>
                <c:pt idx="11">
                  <c:v>0.26232638508579775</c:v>
                </c:pt>
                <c:pt idx="12">
                  <c:v>0.16857928035386494</c:v>
                </c:pt>
                <c:pt idx="13">
                  <c:v>9.0342081393788978E-2</c:v>
                </c:pt>
                <c:pt idx="14">
                  <c:v>9.0342081393788978E-2</c:v>
                </c:pt>
              </c:numCache>
            </c:numRef>
          </c:val>
          <c:extLst xmlns:c16r2="http://schemas.microsoft.com/office/drawing/2015/06/chart">
            <c:ext xmlns:c16="http://schemas.microsoft.com/office/drawing/2014/chart" uri="{C3380CC4-5D6E-409C-BE32-E72D297353CC}">
              <c16:uniqueId val="{00000002-6FF0-564E-9C62-28D95E5F4F21}"/>
            </c:ext>
          </c:extLst>
        </c:ser>
        <c:ser>
          <c:idx val="1"/>
          <c:order val="1"/>
          <c:spPr>
            <a:solidFill>
              <a:schemeClr val="accent2"/>
            </a:solidFill>
          </c:spPr>
          <c:invertIfNegative val="0"/>
          <c:dPt>
            <c:idx val="3"/>
            <c:invertIfNegative val="0"/>
            <c:bubble3D val="0"/>
            <c:spPr>
              <a:solidFill>
                <a:schemeClr val="accent1"/>
              </a:solidFill>
            </c:spPr>
            <c:extLst xmlns:c16r2="http://schemas.microsoft.com/office/drawing/2015/06/chart">
              <c:ext xmlns:c16="http://schemas.microsoft.com/office/drawing/2014/chart" uri="{C3380CC4-5D6E-409C-BE32-E72D297353CC}">
                <c16:uniqueId val="{00000004-6FF0-564E-9C62-28D95E5F4F21}"/>
              </c:ext>
            </c:extLst>
          </c:dPt>
          <c:dPt>
            <c:idx val="8"/>
            <c:invertIfNegative val="0"/>
            <c:bubble3D val="0"/>
            <c:spPr>
              <a:solidFill>
                <a:schemeClr val="accent1"/>
              </a:solidFill>
            </c:spPr>
            <c:extLst xmlns:c16r2="http://schemas.microsoft.com/office/drawing/2015/06/chart">
              <c:ext xmlns:c16="http://schemas.microsoft.com/office/drawing/2014/chart" uri="{C3380CC4-5D6E-409C-BE32-E72D297353CC}">
                <c16:uniqueId val="{00000006-6FF0-564E-9C62-28D95E5F4F21}"/>
              </c:ext>
            </c:extLst>
          </c:dPt>
          <c:dPt>
            <c:idx val="10"/>
            <c:invertIfNegative val="0"/>
            <c:bubble3D val="0"/>
            <c:spPr>
              <a:solidFill>
                <a:schemeClr val="accent2"/>
              </a:solidFill>
              <a:ln>
                <a:noFill/>
              </a:ln>
            </c:spPr>
            <c:extLst xmlns:c16r2="http://schemas.microsoft.com/office/drawing/2015/06/chart">
              <c:ext xmlns:c16="http://schemas.microsoft.com/office/drawing/2014/chart" uri="{C3380CC4-5D6E-409C-BE32-E72D297353CC}">
                <c16:uniqueId val="{00000008-6FF0-564E-9C62-28D95E5F4F21}"/>
              </c:ext>
            </c:extLst>
          </c:dPt>
          <c:dPt>
            <c:idx val="11"/>
            <c:invertIfNegative val="0"/>
            <c:bubble3D val="0"/>
            <c:spPr>
              <a:solidFill>
                <a:schemeClr val="accent1"/>
              </a:solidFill>
            </c:spPr>
            <c:extLst xmlns:c16r2="http://schemas.microsoft.com/office/drawing/2015/06/chart">
              <c:ext xmlns:c16="http://schemas.microsoft.com/office/drawing/2014/chart" uri="{C3380CC4-5D6E-409C-BE32-E72D297353CC}">
                <c16:uniqueId val="{0000000A-6FF0-564E-9C62-28D95E5F4F21}"/>
              </c:ext>
            </c:extLst>
          </c:dPt>
          <c:dPt>
            <c:idx val="12"/>
            <c:invertIfNegative val="0"/>
            <c:bubble3D val="0"/>
            <c:spPr>
              <a:solidFill>
                <a:schemeClr val="accent1"/>
              </a:solidFill>
            </c:spPr>
            <c:extLst xmlns:c16r2="http://schemas.microsoft.com/office/drawing/2015/06/chart">
              <c:ext xmlns:c16="http://schemas.microsoft.com/office/drawing/2014/chart" uri="{C3380CC4-5D6E-409C-BE32-E72D297353CC}">
                <c16:uniqueId val="{0000000C-6FF0-564E-9C62-28D95E5F4F21}"/>
              </c:ext>
            </c:extLst>
          </c:dPt>
          <c:dPt>
            <c:idx val="13"/>
            <c:invertIfNegative val="0"/>
            <c:bubble3D val="0"/>
            <c:spPr>
              <a:solidFill>
                <a:schemeClr val="accent1"/>
              </a:solidFill>
            </c:spPr>
            <c:extLst xmlns:c16r2="http://schemas.microsoft.com/office/drawing/2015/06/chart">
              <c:ext xmlns:c16="http://schemas.microsoft.com/office/drawing/2014/chart" uri="{C3380CC4-5D6E-409C-BE32-E72D297353CC}">
                <c16:uniqueId val="{0000000E-6FF0-564E-9C62-28D95E5F4F21}"/>
              </c:ext>
            </c:extLst>
          </c:dPt>
          <c:cat>
            <c:strRef>
              <c:f>Charts!$F$3:$F$17</c:f>
              <c:strCache>
                <c:ptCount val="15"/>
                <c:pt idx="0">
                  <c:v>Non-MA Assets</c:v>
                </c:pt>
                <c:pt idx="1">
                  <c:v>FS Releases</c:v>
                </c:pt>
                <c:pt idx="2">
                  <c:v>RM Releases</c:v>
                </c:pt>
                <c:pt idx="3">
                  <c:v>TMTP Amortisation</c:v>
                </c:pt>
                <c:pt idx="4">
                  <c:v>SCR Run-off</c:v>
                </c:pt>
                <c:pt idx="5">
                  <c:v>Other (incl. fees)</c:v>
                </c:pt>
                <c:pt idx="6">
                  <c:v>Capital Raising</c:v>
                </c:pt>
                <c:pt idx="7">
                  <c:v>Management Actions</c:v>
                </c:pt>
                <c:pt idx="8">
                  <c:v>Economic Variance</c:v>
                </c:pt>
                <c:pt idx="9">
                  <c:v>Other SCR Changes</c:v>
                </c:pt>
                <c:pt idx="10">
                  <c:v>Other</c:v>
                </c:pt>
                <c:pt idx="11">
                  <c:v>Finance Costs</c:v>
                </c:pt>
                <c:pt idx="12">
                  <c:v>Dividends</c:v>
                </c:pt>
                <c:pt idx="13">
                  <c:v>New Business</c:v>
                </c:pt>
                <c:pt idx="14">
                  <c:v>Δ SCR Coverage</c:v>
                </c:pt>
              </c:strCache>
            </c:strRef>
          </c:cat>
          <c:val>
            <c:numRef>
              <c:f>Charts!$H$3:$H$17</c:f>
              <c:numCache>
                <c:formatCode>0.0%</c:formatCode>
                <c:ptCount val="15"/>
                <c:pt idx="0">
                  <c:v>2.2481208511042832E-2</c:v>
                </c:pt>
                <c:pt idx="1">
                  <c:v>1.3240025460265682E-2</c:v>
                </c:pt>
                <c:pt idx="2">
                  <c:v>1.7869589640151434E-2</c:v>
                </c:pt>
                <c:pt idx="3">
                  <c:v>2.7230425153794958E-2</c:v>
                </c:pt>
                <c:pt idx="4">
                  <c:v>9.3366139537654644E-2</c:v>
                </c:pt>
                <c:pt idx="5">
                  <c:v>1.6580847600611508E-2</c:v>
                </c:pt>
                <c:pt idx="6">
                  <c:v>1.1368959769174333E-2</c:v>
                </c:pt>
                <c:pt idx="7">
                  <c:v>7.8020043717908327E-2</c:v>
                </c:pt>
                <c:pt idx="8">
                  <c:v>4.9202170485448192E-2</c:v>
                </c:pt>
                <c:pt idx="9">
                  <c:v>6.800152779941307E-2</c:v>
                </c:pt>
                <c:pt idx="10">
                  <c:v>3.8527916833436919E-2</c:v>
                </c:pt>
                <c:pt idx="11">
                  <c:v>2.0697278144617862E-2</c:v>
                </c:pt>
                <c:pt idx="12">
                  <c:v>9.3747104731932818E-2</c:v>
                </c:pt>
                <c:pt idx="13">
                  <c:v>7.8237198960075957E-2</c:v>
                </c:pt>
                <c:pt idx="14">
                  <c:v>0</c:v>
                </c:pt>
              </c:numCache>
            </c:numRef>
          </c:val>
          <c:extLst xmlns:c16r2="http://schemas.microsoft.com/office/drawing/2015/06/chart">
            <c:ext xmlns:c16="http://schemas.microsoft.com/office/drawing/2014/chart" uri="{C3380CC4-5D6E-409C-BE32-E72D297353CC}">
              <c16:uniqueId val="{0000000F-6FF0-564E-9C62-28D95E5F4F21}"/>
            </c:ext>
          </c:extLst>
        </c:ser>
        <c:dLbls>
          <c:showLegendKey val="0"/>
          <c:showVal val="0"/>
          <c:showCatName val="0"/>
          <c:showSerName val="0"/>
          <c:showPercent val="0"/>
          <c:showBubbleSize val="0"/>
        </c:dLbls>
        <c:gapWidth val="50"/>
        <c:overlap val="100"/>
        <c:axId val="386068672"/>
        <c:axId val="386062008"/>
      </c:barChart>
      <c:catAx>
        <c:axId val="386068672"/>
        <c:scaling>
          <c:orientation val="minMax"/>
        </c:scaling>
        <c:delete val="0"/>
        <c:axPos val="b"/>
        <c:numFmt formatCode="General" sourceLinked="0"/>
        <c:majorTickMark val="out"/>
        <c:minorTickMark val="none"/>
        <c:tickLblPos val="nextTo"/>
        <c:crossAx val="386062008"/>
        <c:crosses val="autoZero"/>
        <c:auto val="1"/>
        <c:lblAlgn val="ctr"/>
        <c:lblOffset val="100"/>
        <c:noMultiLvlLbl val="0"/>
      </c:catAx>
      <c:valAx>
        <c:axId val="386062008"/>
        <c:scaling>
          <c:orientation val="minMax"/>
        </c:scaling>
        <c:delete val="0"/>
        <c:axPos val="l"/>
        <c:majorGridlines>
          <c:spPr>
            <a:ln>
              <a:solidFill>
                <a:schemeClr val="bg1">
                  <a:lumMod val="75000"/>
                </a:schemeClr>
              </a:solidFill>
            </a:ln>
          </c:spPr>
        </c:majorGridlines>
        <c:numFmt formatCode="0.0%" sourceLinked="1"/>
        <c:majorTickMark val="out"/>
        <c:minorTickMark val="none"/>
        <c:tickLblPos val="nextTo"/>
        <c:crossAx val="386068672"/>
        <c:crosses val="autoZero"/>
        <c:crossBetween val="between"/>
      </c:valAx>
      <c:spPr>
        <a:noFill/>
        <a:ln>
          <a:solidFill>
            <a:schemeClr val="bg1">
              <a:lumMod val="75000"/>
            </a:schemeClr>
          </a:solidFill>
        </a:ln>
      </c:spPr>
    </c:plotArea>
    <c:plotVisOnly val="1"/>
    <c:dispBlanksAs val="gap"/>
    <c:showDLblsOverMax val="0"/>
  </c:chart>
  <c:spPr>
    <a:noFill/>
    <a:ln>
      <a:noFill/>
    </a:ln>
  </c:spPr>
  <c:txPr>
    <a:bodyPr/>
    <a:lstStyle/>
    <a:p>
      <a:pPr>
        <a:defRPr sz="800">
          <a:solidFill>
            <a:schemeClr val="tx1"/>
          </a:solidFill>
          <a:latin typeface="+mj-lt"/>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655356100408651E-2"/>
          <c:y val="8.3609667359667364E-2"/>
          <c:w val="0.68371023058960889"/>
          <c:h val="0.74678678678678678"/>
        </c:manualLayout>
      </c:layout>
      <c:barChart>
        <c:barDir val="col"/>
        <c:grouping val="stacked"/>
        <c:varyColors val="0"/>
        <c:ser>
          <c:idx val="8"/>
          <c:order val="0"/>
          <c:tx>
            <c:strRef>
              <c:f>'O. Chart data'!$B$12</c:f>
              <c:strCache>
                <c:ptCount val="1"/>
                <c:pt idx="0">
                  <c:v>Scottish Widows</c:v>
                </c:pt>
              </c:strCache>
            </c:strRef>
          </c:tx>
          <c:spPr>
            <a:solidFill>
              <a:srgbClr val="BFBFBF"/>
            </a:solidFill>
          </c:spPr>
          <c:invertIfNegative val="0"/>
          <c:cat>
            <c:strRef>
              <c:f>'O. Chart data'!$C$3:$S$3</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2020e</c:v>
                </c:pt>
                <c:pt idx="14">
                  <c:v>2021e</c:v>
                </c:pt>
                <c:pt idx="15">
                  <c:v>2022e</c:v>
                </c:pt>
                <c:pt idx="16">
                  <c:v>2023e</c:v>
                </c:pt>
              </c:strCache>
            </c:strRef>
          </c:cat>
          <c:val>
            <c:numRef>
              <c:f>'O. Chart data'!$C$12:$S$12</c:f>
              <c:numCache>
                <c:formatCode>General</c:formatCode>
                <c:ptCount val="17"/>
                <c:pt idx="7" formatCode="#,##0">
                  <c:v>0</c:v>
                </c:pt>
                <c:pt idx="8" formatCode="#,##0">
                  <c:v>400</c:v>
                </c:pt>
                <c:pt idx="9" formatCode="#,##0">
                  <c:v>1475</c:v>
                </c:pt>
                <c:pt idx="10" formatCode="#,##0">
                  <c:v>645</c:v>
                </c:pt>
                <c:pt idx="11" formatCode="#,##0">
                  <c:v>1765</c:v>
                </c:pt>
                <c:pt idx="12" formatCode="#,##0">
                  <c:v>2030</c:v>
                </c:pt>
              </c:numCache>
            </c:numRef>
          </c:val>
          <c:extLst xmlns:c16r2="http://schemas.microsoft.com/office/drawing/2015/06/chart">
            <c:ext xmlns:c16="http://schemas.microsoft.com/office/drawing/2014/chart" uri="{C3380CC4-5D6E-409C-BE32-E72D297353CC}">
              <c16:uniqueId val="{00000000-F072-FD44-81FC-EDEB410BEEB7}"/>
            </c:ext>
          </c:extLst>
        </c:ser>
        <c:ser>
          <c:idx val="7"/>
          <c:order val="1"/>
          <c:tx>
            <c:strRef>
              <c:f>'O. Chart data'!$B$11</c:f>
              <c:strCache>
                <c:ptCount val="1"/>
                <c:pt idx="0">
                  <c:v>Rothesay</c:v>
                </c:pt>
              </c:strCache>
            </c:strRef>
          </c:tx>
          <c:spPr>
            <a:solidFill>
              <a:schemeClr val="accent2"/>
            </a:solidFill>
          </c:spPr>
          <c:invertIfNegative val="0"/>
          <c:cat>
            <c:strRef>
              <c:f>'O. Chart data'!$C$3:$S$3</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2020e</c:v>
                </c:pt>
                <c:pt idx="14">
                  <c:v>2021e</c:v>
                </c:pt>
                <c:pt idx="15">
                  <c:v>2022e</c:v>
                </c:pt>
                <c:pt idx="16">
                  <c:v>2023e</c:v>
                </c:pt>
              </c:strCache>
            </c:strRef>
          </c:cat>
          <c:val>
            <c:numRef>
              <c:f>'O. Chart data'!$C$11:$S$11</c:f>
              <c:numCache>
                <c:formatCode>General</c:formatCode>
                <c:ptCount val="17"/>
                <c:pt idx="7" formatCode="#,##0">
                  <c:v>1400</c:v>
                </c:pt>
                <c:pt idx="8" formatCode="#,##0">
                  <c:v>2420</c:v>
                </c:pt>
                <c:pt idx="9" formatCode="#,##0">
                  <c:v>0</c:v>
                </c:pt>
                <c:pt idx="10" formatCode="#,##0">
                  <c:v>960</c:v>
                </c:pt>
                <c:pt idx="11" formatCode="#,##0">
                  <c:v>925</c:v>
                </c:pt>
                <c:pt idx="12" formatCode="#,##0">
                  <c:v>16300</c:v>
                </c:pt>
              </c:numCache>
            </c:numRef>
          </c:val>
          <c:extLst xmlns:c16r2="http://schemas.microsoft.com/office/drawing/2015/06/chart">
            <c:ext xmlns:c16="http://schemas.microsoft.com/office/drawing/2014/chart" uri="{C3380CC4-5D6E-409C-BE32-E72D297353CC}">
              <c16:uniqueId val="{00000001-F072-FD44-81FC-EDEB410BEEB7}"/>
            </c:ext>
          </c:extLst>
        </c:ser>
        <c:ser>
          <c:idx val="6"/>
          <c:order val="2"/>
          <c:tx>
            <c:strRef>
              <c:f>'O. Chart data'!$B$10</c:f>
              <c:strCache>
                <c:ptCount val="1"/>
                <c:pt idx="0">
                  <c:v>Prudential</c:v>
                </c:pt>
              </c:strCache>
            </c:strRef>
          </c:tx>
          <c:spPr>
            <a:solidFill>
              <a:srgbClr val="516CB4"/>
            </a:solidFill>
          </c:spPr>
          <c:invertIfNegative val="0"/>
          <c:cat>
            <c:strRef>
              <c:f>'O. Chart data'!$C$3:$S$3</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2020e</c:v>
                </c:pt>
                <c:pt idx="14">
                  <c:v>2021e</c:v>
                </c:pt>
                <c:pt idx="15">
                  <c:v>2022e</c:v>
                </c:pt>
                <c:pt idx="16">
                  <c:v>2023e</c:v>
                </c:pt>
              </c:strCache>
            </c:strRef>
          </c:cat>
          <c:val>
            <c:numRef>
              <c:f>'O. Chart data'!$C$10:$S$10</c:f>
              <c:numCache>
                <c:formatCode>General</c:formatCode>
                <c:ptCount val="17"/>
                <c:pt idx="7" formatCode="#,##0">
                  <c:v>1706</c:v>
                </c:pt>
                <c:pt idx="8" formatCode="#,##0">
                  <c:v>1508</c:v>
                </c:pt>
                <c:pt idx="9" formatCode="#,##0">
                  <c:v>0</c:v>
                </c:pt>
                <c:pt idx="10" formatCode="#,##0">
                  <c:v>0</c:v>
                </c:pt>
                <c:pt idx="11" formatCode="#,##0">
                  <c:v>0</c:v>
                </c:pt>
                <c:pt idx="12" formatCode="#,##0">
                  <c:v>0</c:v>
                </c:pt>
              </c:numCache>
            </c:numRef>
          </c:val>
          <c:extLst xmlns:c16r2="http://schemas.microsoft.com/office/drawing/2015/06/chart">
            <c:ext xmlns:c16="http://schemas.microsoft.com/office/drawing/2014/chart" uri="{C3380CC4-5D6E-409C-BE32-E72D297353CC}">
              <c16:uniqueId val="{00000002-F072-FD44-81FC-EDEB410BEEB7}"/>
            </c:ext>
          </c:extLst>
        </c:ser>
        <c:ser>
          <c:idx val="5"/>
          <c:order val="3"/>
          <c:tx>
            <c:strRef>
              <c:f>'O. Chart data'!$B$9</c:f>
              <c:strCache>
                <c:ptCount val="1"/>
                <c:pt idx="0">
                  <c:v>PIC</c:v>
                </c:pt>
              </c:strCache>
            </c:strRef>
          </c:tx>
          <c:spPr>
            <a:solidFill>
              <a:srgbClr val="42145F"/>
            </a:solidFill>
          </c:spPr>
          <c:invertIfNegative val="0"/>
          <c:cat>
            <c:strRef>
              <c:f>'O. Chart data'!$C$3:$S$3</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2020e</c:v>
                </c:pt>
                <c:pt idx="14">
                  <c:v>2021e</c:v>
                </c:pt>
                <c:pt idx="15">
                  <c:v>2022e</c:v>
                </c:pt>
                <c:pt idx="16">
                  <c:v>2023e</c:v>
                </c:pt>
              </c:strCache>
            </c:strRef>
          </c:cat>
          <c:val>
            <c:numRef>
              <c:f>'O. Chart data'!$C$9:$S$9</c:f>
              <c:numCache>
                <c:formatCode>General</c:formatCode>
                <c:ptCount val="17"/>
                <c:pt idx="7" formatCode="#,##0">
                  <c:v>2567</c:v>
                </c:pt>
                <c:pt idx="8" formatCode="#,##0">
                  <c:v>3868</c:v>
                </c:pt>
                <c:pt idx="9" formatCode="#,##0">
                  <c:v>2529</c:v>
                </c:pt>
                <c:pt idx="10" formatCode="#,##0">
                  <c:v>3631</c:v>
                </c:pt>
                <c:pt idx="11" formatCode="#,##0">
                  <c:v>7138</c:v>
                </c:pt>
                <c:pt idx="12" formatCode="#,##0">
                  <c:v>7260</c:v>
                </c:pt>
              </c:numCache>
            </c:numRef>
          </c:val>
          <c:extLst xmlns:c16r2="http://schemas.microsoft.com/office/drawing/2015/06/chart">
            <c:ext xmlns:c16="http://schemas.microsoft.com/office/drawing/2014/chart" uri="{C3380CC4-5D6E-409C-BE32-E72D297353CC}">
              <c16:uniqueId val="{00000003-F072-FD44-81FC-EDEB410BEEB7}"/>
            </c:ext>
          </c:extLst>
        </c:ser>
        <c:ser>
          <c:idx val="4"/>
          <c:order val="4"/>
          <c:tx>
            <c:strRef>
              <c:f>'O. Chart data'!$B$8</c:f>
              <c:strCache>
                <c:ptCount val="1"/>
                <c:pt idx="0">
                  <c:v>Phoenix</c:v>
                </c:pt>
              </c:strCache>
            </c:strRef>
          </c:tx>
          <c:spPr>
            <a:solidFill>
              <a:srgbClr val="851010"/>
            </a:solidFill>
          </c:spPr>
          <c:invertIfNegative val="0"/>
          <c:cat>
            <c:strRef>
              <c:f>'O. Chart data'!$C$3:$S$3</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2020e</c:v>
                </c:pt>
                <c:pt idx="14">
                  <c:v>2021e</c:v>
                </c:pt>
                <c:pt idx="15">
                  <c:v>2022e</c:v>
                </c:pt>
                <c:pt idx="16">
                  <c:v>2023e</c:v>
                </c:pt>
              </c:strCache>
            </c:strRef>
          </c:cat>
          <c:val>
            <c:numRef>
              <c:f>'O. Chart data'!$C$8:$S$8</c:f>
              <c:numCache>
                <c:formatCode>General</c:formatCode>
                <c:ptCount val="17"/>
                <c:pt idx="7" formatCode="#,##0">
                  <c:v>0</c:v>
                </c:pt>
                <c:pt idx="8" formatCode="#,##0">
                  <c:v>0</c:v>
                </c:pt>
                <c:pt idx="9" formatCode="#,##0">
                  <c:v>1164</c:v>
                </c:pt>
                <c:pt idx="10" formatCode="#,##0">
                  <c:v>0</c:v>
                </c:pt>
                <c:pt idx="11" formatCode="#,##0">
                  <c:v>797</c:v>
                </c:pt>
                <c:pt idx="12" formatCode="#,##0">
                  <c:v>2230</c:v>
                </c:pt>
              </c:numCache>
            </c:numRef>
          </c:val>
          <c:extLst xmlns:c16r2="http://schemas.microsoft.com/office/drawing/2015/06/chart">
            <c:ext xmlns:c16="http://schemas.microsoft.com/office/drawing/2014/chart" uri="{C3380CC4-5D6E-409C-BE32-E72D297353CC}">
              <c16:uniqueId val="{00000004-F072-FD44-81FC-EDEB410BEEB7}"/>
            </c:ext>
          </c:extLst>
        </c:ser>
        <c:ser>
          <c:idx val="3"/>
          <c:order val="5"/>
          <c:tx>
            <c:strRef>
              <c:f>'O. Chart data'!$B$7</c:f>
              <c:strCache>
                <c:ptCount val="1"/>
                <c:pt idx="0">
                  <c:v>L&amp;G</c:v>
                </c:pt>
              </c:strCache>
            </c:strRef>
          </c:tx>
          <c:spPr>
            <a:solidFill>
              <a:srgbClr val="81AA28"/>
            </a:solidFill>
          </c:spPr>
          <c:invertIfNegative val="0"/>
          <c:cat>
            <c:strRef>
              <c:f>'O. Chart data'!$C$3:$S$3</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2020e</c:v>
                </c:pt>
                <c:pt idx="14">
                  <c:v>2021e</c:v>
                </c:pt>
                <c:pt idx="15">
                  <c:v>2022e</c:v>
                </c:pt>
                <c:pt idx="16">
                  <c:v>2023e</c:v>
                </c:pt>
              </c:strCache>
            </c:strRef>
          </c:cat>
          <c:val>
            <c:numRef>
              <c:f>'O. Chart data'!$C$7:$S$7</c:f>
              <c:numCache>
                <c:formatCode>General</c:formatCode>
                <c:ptCount val="17"/>
                <c:pt idx="7" formatCode="#,##0">
                  <c:v>5969</c:v>
                </c:pt>
                <c:pt idx="8" formatCode="#,##0">
                  <c:v>1977</c:v>
                </c:pt>
                <c:pt idx="9" formatCode="#,##0">
                  <c:v>3339</c:v>
                </c:pt>
                <c:pt idx="10" formatCode="#,##0">
                  <c:v>3405</c:v>
                </c:pt>
                <c:pt idx="11" formatCode="#,##0">
                  <c:v>8351</c:v>
                </c:pt>
                <c:pt idx="12" formatCode="#,##0">
                  <c:v>10325</c:v>
                </c:pt>
              </c:numCache>
            </c:numRef>
          </c:val>
          <c:extLst xmlns:c16r2="http://schemas.microsoft.com/office/drawing/2015/06/chart">
            <c:ext xmlns:c16="http://schemas.microsoft.com/office/drawing/2014/chart" uri="{C3380CC4-5D6E-409C-BE32-E72D297353CC}">
              <c16:uniqueId val="{00000005-F072-FD44-81FC-EDEB410BEEB7}"/>
            </c:ext>
          </c:extLst>
        </c:ser>
        <c:ser>
          <c:idx val="2"/>
          <c:order val="6"/>
          <c:tx>
            <c:strRef>
              <c:f>'O. Chart data'!$B$6</c:f>
              <c:strCache>
                <c:ptCount val="1"/>
                <c:pt idx="0">
                  <c:v>Just</c:v>
                </c:pt>
              </c:strCache>
            </c:strRef>
          </c:tx>
          <c:spPr>
            <a:solidFill>
              <a:srgbClr val="F5B4BF"/>
            </a:solidFill>
          </c:spPr>
          <c:invertIfNegative val="0"/>
          <c:cat>
            <c:strRef>
              <c:f>'O. Chart data'!$C$3:$S$3</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2020e</c:v>
                </c:pt>
                <c:pt idx="14">
                  <c:v>2021e</c:v>
                </c:pt>
                <c:pt idx="15">
                  <c:v>2022e</c:v>
                </c:pt>
                <c:pt idx="16">
                  <c:v>2023e</c:v>
                </c:pt>
              </c:strCache>
            </c:strRef>
          </c:cat>
          <c:val>
            <c:numRef>
              <c:f>'O. Chart data'!$C$6:$S$6</c:f>
              <c:numCache>
                <c:formatCode>General</c:formatCode>
                <c:ptCount val="17"/>
                <c:pt idx="7" formatCode="#,##0">
                  <c:v>688</c:v>
                </c:pt>
                <c:pt idx="8" formatCode="#,##0">
                  <c:v>1234</c:v>
                </c:pt>
                <c:pt idx="9" formatCode="#,##0">
                  <c:v>943</c:v>
                </c:pt>
                <c:pt idx="10" formatCode="#,##0">
                  <c:v>997.8</c:v>
                </c:pt>
                <c:pt idx="11" formatCode="#,##0">
                  <c:v>1314</c:v>
                </c:pt>
                <c:pt idx="12" formatCode="#,##0">
                  <c:v>1232</c:v>
                </c:pt>
              </c:numCache>
            </c:numRef>
          </c:val>
          <c:extLst xmlns:c16r2="http://schemas.microsoft.com/office/drawing/2015/06/chart">
            <c:ext xmlns:c16="http://schemas.microsoft.com/office/drawing/2014/chart" uri="{C3380CC4-5D6E-409C-BE32-E72D297353CC}">
              <c16:uniqueId val="{00000006-F072-FD44-81FC-EDEB410BEEB7}"/>
            </c:ext>
          </c:extLst>
        </c:ser>
        <c:ser>
          <c:idx val="1"/>
          <c:order val="7"/>
          <c:tx>
            <c:strRef>
              <c:f>'O. Chart data'!$B$5</c:f>
              <c:strCache>
                <c:ptCount val="1"/>
                <c:pt idx="0">
                  <c:v>Canada Life</c:v>
                </c:pt>
              </c:strCache>
            </c:strRef>
          </c:tx>
          <c:spPr>
            <a:solidFill>
              <a:schemeClr val="accent4"/>
            </a:solidFill>
          </c:spPr>
          <c:invertIfNegative val="0"/>
          <c:cat>
            <c:strRef>
              <c:f>'O. Chart data'!$C$3:$S$3</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2020e</c:v>
                </c:pt>
                <c:pt idx="14">
                  <c:v>2021e</c:v>
                </c:pt>
                <c:pt idx="15">
                  <c:v>2022e</c:v>
                </c:pt>
                <c:pt idx="16">
                  <c:v>2023e</c:v>
                </c:pt>
              </c:strCache>
            </c:strRef>
          </c:cat>
          <c:val>
            <c:numRef>
              <c:f>'O. Chart data'!$C$5:$S$5</c:f>
              <c:numCache>
                <c:formatCode>General</c:formatCode>
                <c:ptCount val="17"/>
                <c:pt idx="7" formatCode="#,##0">
                  <c:v>0</c:v>
                </c:pt>
                <c:pt idx="8" formatCode="#,##0">
                  <c:v>5</c:v>
                </c:pt>
                <c:pt idx="9" formatCode="#,##0">
                  <c:v>144</c:v>
                </c:pt>
                <c:pt idx="10" formatCode="#,##0">
                  <c:v>544</c:v>
                </c:pt>
                <c:pt idx="11" formatCode="#,##0">
                  <c:v>1333</c:v>
                </c:pt>
                <c:pt idx="12" formatCode="#,##0">
                  <c:v>438</c:v>
                </c:pt>
              </c:numCache>
            </c:numRef>
          </c:val>
          <c:extLst xmlns:c16r2="http://schemas.microsoft.com/office/drawing/2015/06/chart">
            <c:ext xmlns:c16="http://schemas.microsoft.com/office/drawing/2014/chart" uri="{C3380CC4-5D6E-409C-BE32-E72D297353CC}">
              <c16:uniqueId val="{00000007-F072-FD44-81FC-EDEB410BEEB7}"/>
            </c:ext>
          </c:extLst>
        </c:ser>
        <c:ser>
          <c:idx val="0"/>
          <c:order val="8"/>
          <c:tx>
            <c:strRef>
              <c:f>'O. Chart data'!$B$4</c:f>
              <c:strCache>
                <c:ptCount val="1"/>
                <c:pt idx="0">
                  <c:v>Aviva</c:v>
                </c:pt>
              </c:strCache>
            </c:strRef>
          </c:tx>
          <c:spPr>
            <a:solidFill>
              <a:srgbClr val="F9B122"/>
            </a:solidFill>
          </c:spPr>
          <c:invertIfNegative val="0"/>
          <c:cat>
            <c:strRef>
              <c:f>'O. Chart data'!$C$3:$S$3</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2020e</c:v>
                </c:pt>
                <c:pt idx="14">
                  <c:v>2021e</c:v>
                </c:pt>
                <c:pt idx="15">
                  <c:v>2022e</c:v>
                </c:pt>
                <c:pt idx="16">
                  <c:v>2023e</c:v>
                </c:pt>
              </c:strCache>
            </c:strRef>
          </c:cat>
          <c:val>
            <c:numRef>
              <c:f>'O. Chart data'!$C$4:$S$4</c:f>
              <c:numCache>
                <c:formatCode>General</c:formatCode>
                <c:ptCount val="17"/>
                <c:pt idx="7" formatCode="#,##0">
                  <c:v>874</c:v>
                </c:pt>
                <c:pt idx="8" formatCode="#,##0">
                  <c:v>984</c:v>
                </c:pt>
                <c:pt idx="9" formatCode="#,##0">
                  <c:v>621</c:v>
                </c:pt>
                <c:pt idx="10" formatCode="#,##0">
                  <c:v>2045</c:v>
                </c:pt>
                <c:pt idx="11" formatCode="#,##0">
                  <c:v>2597.15</c:v>
                </c:pt>
                <c:pt idx="12" formatCode="#,##0">
                  <c:v>4013</c:v>
                </c:pt>
              </c:numCache>
            </c:numRef>
          </c:val>
          <c:extLst xmlns:c16r2="http://schemas.microsoft.com/office/drawing/2015/06/chart">
            <c:ext xmlns:c16="http://schemas.microsoft.com/office/drawing/2014/chart" uri="{C3380CC4-5D6E-409C-BE32-E72D297353CC}">
              <c16:uniqueId val="{00000008-F072-FD44-81FC-EDEB410BEEB7}"/>
            </c:ext>
          </c:extLst>
        </c:ser>
        <c:ser>
          <c:idx val="9"/>
          <c:order val="9"/>
          <c:tx>
            <c:strRef>
              <c:f>'O. Chart data'!$B$14</c:f>
              <c:strCache>
                <c:ptCount val="1"/>
                <c:pt idx="0">
                  <c:v>Projection - H2 2019</c:v>
                </c:pt>
              </c:strCache>
            </c:strRef>
          </c:tx>
          <c:spPr>
            <a:pattFill prst="dkUpDiag">
              <a:fgClr>
                <a:srgbClr val="BFBFBF"/>
              </a:fgClr>
              <a:bgClr>
                <a:schemeClr val="bg1"/>
              </a:bgClr>
            </a:pattFill>
          </c:spPr>
          <c:invertIfNegative val="0"/>
          <c:dPt>
            <c:idx val="0"/>
            <c:invertIfNegative val="0"/>
            <c:bubble3D val="0"/>
            <c:spPr>
              <a:solidFill>
                <a:schemeClr val="tx1">
                  <a:lumMod val="50000"/>
                  <a:lumOff val="50000"/>
                </a:schemeClr>
              </a:solidFill>
            </c:spPr>
            <c:extLst xmlns:c16r2="http://schemas.microsoft.com/office/drawing/2015/06/chart">
              <c:ext xmlns:c16="http://schemas.microsoft.com/office/drawing/2014/chart" uri="{C3380CC4-5D6E-409C-BE32-E72D297353CC}">
                <c16:uniqueId val="{0000000A-F072-FD44-81FC-EDEB410BEEB7}"/>
              </c:ext>
            </c:extLst>
          </c:dPt>
          <c:dPt>
            <c:idx val="1"/>
            <c:invertIfNegative val="0"/>
            <c:bubble3D val="0"/>
            <c:spPr>
              <a:solidFill>
                <a:schemeClr val="tx1">
                  <a:lumMod val="50000"/>
                  <a:lumOff val="50000"/>
                </a:schemeClr>
              </a:solidFill>
            </c:spPr>
            <c:extLst xmlns:c16r2="http://schemas.microsoft.com/office/drawing/2015/06/chart">
              <c:ext xmlns:c16="http://schemas.microsoft.com/office/drawing/2014/chart" uri="{C3380CC4-5D6E-409C-BE32-E72D297353CC}">
                <c16:uniqueId val="{0000000C-F072-FD44-81FC-EDEB410BEEB7}"/>
              </c:ext>
            </c:extLst>
          </c:dPt>
          <c:dPt>
            <c:idx val="2"/>
            <c:invertIfNegative val="0"/>
            <c:bubble3D val="0"/>
            <c:spPr>
              <a:solidFill>
                <a:schemeClr val="tx1">
                  <a:lumMod val="50000"/>
                  <a:lumOff val="50000"/>
                </a:schemeClr>
              </a:solidFill>
            </c:spPr>
            <c:extLst xmlns:c16r2="http://schemas.microsoft.com/office/drawing/2015/06/chart">
              <c:ext xmlns:c16="http://schemas.microsoft.com/office/drawing/2014/chart" uri="{C3380CC4-5D6E-409C-BE32-E72D297353CC}">
                <c16:uniqueId val="{0000000E-F072-FD44-81FC-EDEB410BEEB7}"/>
              </c:ext>
            </c:extLst>
          </c:dPt>
          <c:dPt>
            <c:idx val="3"/>
            <c:invertIfNegative val="0"/>
            <c:bubble3D val="0"/>
            <c:spPr>
              <a:solidFill>
                <a:schemeClr val="tx1">
                  <a:lumMod val="50000"/>
                  <a:lumOff val="50000"/>
                </a:schemeClr>
              </a:solidFill>
            </c:spPr>
            <c:extLst xmlns:c16r2="http://schemas.microsoft.com/office/drawing/2015/06/chart">
              <c:ext xmlns:c16="http://schemas.microsoft.com/office/drawing/2014/chart" uri="{C3380CC4-5D6E-409C-BE32-E72D297353CC}">
                <c16:uniqueId val="{00000010-F072-FD44-81FC-EDEB410BEEB7}"/>
              </c:ext>
            </c:extLst>
          </c:dPt>
          <c:dPt>
            <c:idx val="4"/>
            <c:invertIfNegative val="0"/>
            <c:bubble3D val="0"/>
            <c:spPr>
              <a:solidFill>
                <a:schemeClr val="tx1">
                  <a:lumMod val="50000"/>
                  <a:lumOff val="50000"/>
                </a:schemeClr>
              </a:solidFill>
            </c:spPr>
            <c:extLst xmlns:c16r2="http://schemas.microsoft.com/office/drawing/2015/06/chart">
              <c:ext xmlns:c16="http://schemas.microsoft.com/office/drawing/2014/chart" uri="{C3380CC4-5D6E-409C-BE32-E72D297353CC}">
                <c16:uniqueId val="{00000012-F072-FD44-81FC-EDEB410BEEB7}"/>
              </c:ext>
            </c:extLst>
          </c:dPt>
          <c:dPt>
            <c:idx val="5"/>
            <c:invertIfNegative val="0"/>
            <c:bubble3D val="0"/>
            <c:spPr>
              <a:solidFill>
                <a:schemeClr val="tx1">
                  <a:lumMod val="50000"/>
                  <a:lumOff val="50000"/>
                </a:schemeClr>
              </a:solidFill>
            </c:spPr>
            <c:extLst xmlns:c16r2="http://schemas.microsoft.com/office/drawing/2015/06/chart">
              <c:ext xmlns:c16="http://schemas.microsoft.com/office/drawing/2014/chart" uri="{C3380CC4-5D6E-409C-BE32-E72D297353CC}">
                <c16:uniqueId val="{00000014-F072-FD44-81FC-EDEB410BEEB7}"/>
              </c:ext>
            </c:extLst>
          </c:dPt>
          <c:dPt>
            <c:idx val="6"/>
            <c:invertIfNegative val="0"/>
            <c:bubble3D val="0"/>
            <c:spPr>
              <a:solidFill>
                <a:schemeClr val="tx1">
                  <a:lumMod val="50000"/>
                  <a:lumOff val="50000"/>
                </a:schemeClr>
              </a:solidFill>
            </c:spPr>
            <c:extLst xmlns:c16r2="http://schemas.microsoft.com/office/drawing/2015/06/chart">
              <c:ext xmlns:c16="http://schemas.microsoft.com/office/drawing/2014/chart" uri="{C3380CC4-5D6E-409C-BE32-E72D297353CC}">
                <c16:uniqueId val="{00000016-F072-FD44-81FC-EDEB410BEEB7}"/>
              </c:ext>
            </c:extLst>
          </c:dPt>
          <c:dPt>
            <c:idx val="13"/>
            <c:invertIfNegative val="0"/>
            <c:bubble3D val="0"/>
            <c:spPr>
              <a:pattFill prst="dkUpDiag">
                <a:fgClr>
                  <a:schemeClr val="tx1">
                    <a:lumMod val="50000"/>
                    <a:lumOff val="50000"/>
                  </a:schemeClr>
                </a:fgClr>
                <a:bgClr>
                  <a:schemeClr val="bg1"/>
                </a:bgClr>
              </a:pattFill>
            </c:spPr>
            <c:extLst xmlns:c16r2="http://schemas.microsoft.com/office/drawing/2015/06/chart">
              <c:ext xmlns:c16="http://schemas.microsoft.com/office/drawing/2014/chart" uri="{C3380CC4-5D6E-409C-BE32-E72D297353CC}">
                <c16:uniqueId val="{00000018-F072-FD44-81FC-EDEB410BEEB7}"/>
              </c:ext>
            </c:extLst>
          </c:dPt>
          <c:dPt>
            <c:idx val="14"/>
            <c:invertIfNegative val="0"/>
            <c:bubble3D val="0"/>
            <c:spPr>
              <a:pattFill prst="dkUpDiag">
                <a:fgClr>
                  <a:schemeClr val="tx1">
                    <a:lumMod val="50000"/>
                    <a:lumOff val="50000"/>
                  </a:schemeClr>
                </a:fgClr>
                <a:bgClr>
                  <a:schemeClr val="bg1"/>
                </a:bgClr>
              </a:pattFill>
            </c:spPr>
            <c:extLst xmlns:c16r2="http://schemas.microsoft.com/office/drawing/2015/06/chart">
              <c:ext xmlns:c16="http://schemas.microsoft.com/office/drawing/2014/chart" uri="{C3380CC4-5D6E-409C-BE32-E72D297353CC}">
                <c16:uniqueId val="{0000001A-F072-FD44-81FC-EDEB410BEEB7}"/>
              </c:ext>
            </c:extLst>
          </c:dPt>
          <c:dPt>
            <c:idx val="15"/>
            <c:invertIfNegative val="0"/>
            <c:bubble3D val="0"/>
            <c:spPr>
              <a:pattFill prst="dkUpDiag">
                <a:fgClr>
                  <a:schemeClr val="tx1">
                    <a:lumMod val="50000"/>
                    <a:lumOff val="50000"/>
                  </a:schemeClr>
                </a:fgClr>
                <a:bgClr>
                  <a:schemeClr val="bg1"/>
                </a:bgClr>
              </a:pattFill>
            </c:spPr>
            <c:extLst xmlns:c16r2="http://schemas.microsoft.com/office/drawing/2015/06/chart">
              <c:ext xmlns:c16="http://schemas.microsoft.com/office/drawing/2014/chart" uri="{C3380CC4-5D6E-409C-BE32-E72D297353CC}">
                <c16:uniqueId val="{0000001C-F072-FD44-81FC-EDEB410BEEB7}"/>
              </c:ext>
            </c:extLst>
          </c:dPt>
          <c:dPt>
            <c:idx val="16"/>
            <c:invertIfNegative val="0"/>
            <c:bubble3D val="0"/>
            <c:spPr>
              <a:pattFill prst="dkUpDiag">
                <a:fgClr>
                  <a:schemeClr val="tx1">
                    <a:lumMod val="50000"/>
                    <a:lumOff val="50000"/>
                  </a:schemeClr>
                </a:fgClr>
                <a:bgClr>
                  <a:schemeClr val="bg1"/>
                </a:bgClr>
              </a:pattFill>
            </c:spPr>
            <c:extLst xmlns:c16r2="http://schemas.microsoft.com/office/drawing/2015/06/chart">
              <c:ext xmlns:c16="http://schemas.microsoft.com/office/drawing/2014/chart" uri="{C3380CC4-5D6E-409C-BE32-E72D297353CC}">
                <c16:uniqueId val="{0000001E-F072-FD44-81FC-EDEB410BEEB7}"/>
              </c:ext>
            </c:extLst>
          </c:dPt>
          <c:cat>
            <c:strRef>
              <c:f>'O. Chart data'!$C$3:$S$3</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2020e</c:v>
                </c:pt>
                <c:pt idx="14">
                  <c:v>2021e</c:v>
                </c:pt>
                <c:pt idx="15">
                  <c:v>2022e</c:v>
                </c:pt>
                <c:pt idx="16">
                  <c:v>2023e</c:v>
                </c:pt>
              </c:strCache>
            </c:strRef>
          </c:cat>
          <c:val>
            <c:numRef>
              <c:f>'O. Chart data'!$C$14:$S$14</c:f>
              <c:numCache>
                <c:formatCode>General</c:formatCode>
                <c:ptCount val="17"/>
                <c:pt idx="0">
                  <c:v>2929</c:v>
                </c:pt>
                <c:pt idx="1">
                  <c:v>7887</c:v>
                </c:pt>
                <c:pt idx="2">
                  <c:v>3776</c:v>
                </c:pt>
                <c:pt idx="3">
                  <c:v>5176</c:v>
                </c:pt>
                <c:pt idx="4">
                  <c:v>5254</c:v>
                </c:pt>
                <c:pt idx="5">
                  <c:v>4406.67</c:v>
                </c:pt>
                <c:pt idx="6">
                  <c:v>7447</c:v>
                </c:pt>
                <c:pt idx="13" formatCode="#,##0">
                  <c:v>46019.4</c:v>
                </c:pt>
                <c:pt idx="14" formatCode="#,##0">
                  <c:v>48320.37</c:v>
                </c:pt>
                <c:pt idx="15" formatCode="#,##0">
                  <c:v>50736.388500000008</c:v>
                </c:pt>
                <c:pt idx="16" formatCode="#,##0">
                  <c:v>53273.20792500001</c:v>
                </c:pt>
              </c:numCache>
            </c:numRef>
          </c:val>
          <c:extLst xmlns:c16r2="http://schemas.microsoft.com/office/drawing/2015/06/chart">
            <c:ext xmlns:c16="http://schemas.microsoft.com/office/drawing/2014/chart" uri="{C3380CC4-5D6E-409C-BE32-E72D297353CC}">
              <c16:uniqueId val="{0000001F-F072-FD44-81FC-EDEB410BEEB7}"/>
            </c:ext>
          </c:extLst>
        </c:ser>
        <c:ser>
          <c:idx val="11"/>
          <c:order val="10"/>
          <c:tx>
            <c:strRef>
              <c:f>'O. Chart data'!$B$13</c:f>
              <c:strCache>
                <c:ptCount val="1"/>
                <c:pt idx="0">
                  <c:v>Retail Backbooks</c:v>
                </c:pt>
              </c:strCache>
            </c:strRef>
          </c:tx>
          <c:spPr>
            <a:pattFill prst="dkUpDiag">
              <a:fgClr>
                <a:schemeClr val="bg2">
                  <a:lumMod val="90000"/>
                </a:schemeClr>
              </a:fgClr>
              <a:bgClr>
                <a:schemeClr val="bg1"/>
              </a:bgClr>
            </a:pattFill>
            <a:ln>
              <a:noFill/>
            </a:ln>
          </c:spPr>
          <c:invertIfNegative val="0"/>
          <c:cat>
            <c:strRef>
              <c:f>'O. Chart data'!$C$3:$S$3</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2020e</c:v>
                </c:pt>
                <c:pt idx="14">
                  <c:v>2021e</c:v>
                </c:pt>
                <c:pt idx="15">
                  <c:v>2022e</c:v>
                </c:pt>
                <c:pt idx="16">
                  <c:v>2023e</c:v>
                </c:pt>
              </c:strCache>
            </c:strRef>
          </c:cat>
          <c:val>
            <c:numRef>
              <c:f>'O. Chart data'!$C$13:$S$13</c:f>
              <c:numCache>
                <c:formatCode>General</c:formatCode>
                <c:ptCount val="17"/>
                <c:pt idx="8" formatCode="#,##0">
                  <c:v>1300</c:v>
                </c:pt>
                <c:pt idx="9" formatCode="#,##0">
                  <c:v>9000</c:v>
                </c:pt>
                <c:pt idx="11" formatCode="#,##0">
                  <c:v>12000</c:v>
                </c:pt>
              </c:numCache>
            </c:numRef>
          </c:val>
          <c:extLst xmlns:c16r2="http://schemas.microsoft.com/office/drawing/2015/06/chart">
            <c:ext xmlns:c16="http://schemas.microsoft.com/office/drawing/2014/chart" uri="{C3380CC4-5D6E-409C-BE32-E72D297353CC}">
              <c16:uniqueId val="{00000020-F072-FD44-81FC-EDEB410BEEB7}"/>
            </c:ext>
          </c:extLst>
        </c:ser>
        <c:dLbls>
          <c:showLegendKey val="0"/>
          <c:showVal val="0"/>
          <c:showCatName val="0"/>
          <c:showSerName val="0"/>
          <c:showPercent val="0"/>
          <c:showBubbleSize val="0"/>
        </c:dLbls>
        <c:gapWidth val="50"/>
        <c:overlap val="100"/>
        <c:axId val="386067496"/>
        <c:axId val="386065144"/>
      </c:barChart>
      <c:catAx>
        <c:axId val="386067496"/>
        <c:scaling>
          <c:orientation val="minMax"/>
        </c:scaling>
        <c:delete val="0"/>
        <c:axPos val="b"/>
        <c:numFmt formatCode="General" sourceLinked="1"/>
        <c:majorTickMark val="out"/>
        <c:minorTickMark val="none"/>
        <c:tickLblPos val="nextTo"/>
        <c:txPr>
          <a:bodyPr rot="-2700000"/>
          <a:lstStyle/>
          <a:p>
            <a:pPr>
              <a:defRPr/>
            </a:pPr>
            <a:endParaRPr lang="en-US"/>
          </a:p>
        </c:txPr>
        <c:crossAx val="386065144"/>
        <c:crosses val="autoZero"/>
        <c:auto val="1"/>
        <c:lblAlgn val="ctr"/>
        <c:lblOffset val="100"/>
        <c:noMultiLvlLbl val="0"/>
      </c:catAx>
      <c:valAx>
        <c:axId val="386065144"/>
        <c:scaling>
          <c:orientation val="minMax"/>
          <c:max val="60000"/>
        </c:scaling>
        <c:delete val="0"/>
        <c:axPos val="l"/>
        <c:majorGridlines>
          <c:spPr>
            <a:ln>
              <a:solidFill>
                <a:schemeClr val="bg1">
                  <a:lumMod val="75000"/>
                </a:schemeClr>
              </a:solidFill>
            </a:ln>
          </c:spPr>
        </c:majorGridlines>
        <c:title>
          <c:tx>
            <c:rich>
              <a:bodyPr rot="-5400000" vert="horz"/>
              <a:lstStyle/>
              <a:p>
                <a:pPr>
                  <a:defRPr/>
                </a:pPr>
                <a:r>
                  <a:rPr lang="en-GB"/>
                  <a:t>BPA Premiums</a:t>
                </a:r>
              </a:p>
            </c:rich>
          </c:tx>
          <c:layout>
            <c:manualLayout>
              <c:xMode val="edge"/>
              <c:yMode val="edge"/>
              <c:x val="0"/>
              <c:y val="0.30944126819126822"/>
            </c:manualLayout>
          </c:layout>
          <c:overlay val="0"/>
        </c:title>
        <c:numFmt formatCode="&quot;£&quot;0,&quot;bn&quot;;\-;&quot;£&quot;0&quot;bn&quot;" sourceLinked="0"/>
        <c:majorTickMark val="out"/>
        <c:minorTickMark val="none"/>
        <c:tickLblPos val="nextTo"/>
        <c:crossAx val="386067496"/>
        <c:crosses val="autoZero"/>
        <c:crossBetween val="between"/>
        <c:majorUnit val="10000"/>
      </c:valAx>
      <c:spPr>
        <a:noFill/>
        <a:ln>
          <a:solidFill>
            <a:schemeClr val="bg1">
              <a:lumMod val="75000"/>
            </a:schemeClr>
          </a:solidFill>
        </a:ln>
      </c:spPr>
    </c:plotArea>
    <c:legend>
      <c:legendPos val="r"/>
      <c:legendEntry>
        <c:idx val="1"/>
        <c:delete val="1"/>
      </c:legendEntry>
      <c:layout>
        <c:manualLayout>
          <c:xMode val="edge"/>
          <c:yMode val="edge"/>
          <c:x val="0.78908335765713178"/>
          <c:y val="6.5155347655347653E-2"/>
          <c:w val="0.17391479373418953"/>
          <c:h val="0.76919005544005548"/>
        </c:manualLayout>
      </c:layout>
      <c:overlay val="0"/>
    </c:legend>
    <c:plotVisOnly val="1"/>
    <c:dispBlanksAs val="gap"/>
    <c:showDLblsOverMax val="0"/>
  </c:chart>
  <c:spPr>
    <a:noFill/>
    <a:ln>
      <a:noFill/>
    </a:ln>
  </c:spPr>
  <c:txPr>
    <a:bodyPr/>
    <a:lstStyle/>
    <a:p>
      <a:pPr>
        <a:defRPr sz="1200">
          <a:solidFill>
            <a:srgbClr val="3F4548"/>
          </a:solidFil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29974477944074"/>
          <c:y val="0.23141322749394549"/>
          <c:w val="0.66891230916390798"/>
          <c:h val="0.53621173896190377"/>
        </c:manualLayout>
      </c:layout>
      <c:barChart>
        <c:barDir val="col"/>
        <c:grouping val="stacked"/>
        <c:varyColors val="0"/>
        <c:ser>
          <c:idx val="0"/>
          <c:order val="0"/>
          <c:spPr>
            <a:noFill/>
          </c:spPr>
          <c:invertIfNegative val="0"/>
          <c:dPt>
            <c:idx val="14"/>
            <c:invertIfNegative val="0"/>
            <c:bubble3D val="0"/>
            <c:spPr>
              <a:solidFill>
                <a:schemeClr val="accent3"/>
              </a:solidFill>
            </c:spPr>
            <c:extLst xmlns:c16r2="http://schemas.microsoft.com/office/drawing/2015/06/chart">
              <c:ext xmlns:c16="http://schemas.microsoft.com/office/drawing/2014/chart" uri="{C3380CC4-5D6E-409C-BE32-E72D297353CC}">
                <c16:uniqueId val="{00000001-BB2F-0145-9C49-652D2003BEA0}"/>
              </c:ext>
            </c:extLst>
          </c:dPt>
          <c:cat>
            <c:strRef>
              <c:f>Charts!$F$27:$F$32</c:f>
              <c:strCache>
                <c:ptCount val="6"/>
                <c:pt idx="0">
                  <c:v>Non-MA Assets</c:v>
                </c:pt>
                <c:pt idx="1">
                  <c:v>FS Releases</c:v>
                </c:pt>
                <c:pt idx="2">
                  <c:v>RM Releases</c:v>
                </c:pt>
                <c:pt idx="3">
                  <c:v>TMTP Amortisation</c:v>
                </c:pt>
                <c:pt idx="4">
                  <c:v>SCR Run-off</c:v>
                </c:pt>
                <c:pt idx="5">
                  <c:v>vs. 2018</c:v>
                </c:pt>
              </c:strCache>
            </c:strRef>
          </c:cat>
          <c:val>
            <c:numRef>
              <c:f>Charts!$G$27:$G$32</c:f>
              <c:numCache>
                <c:formatCode>0.0%</c:formatCode>
                <c:ptCount val="6"/>
                <c:pt idx="0">
                  <c:v>0</c:v>
                </c:pt>
                <c:pt idx="1">
                  <c:v>2.5624072166416309E-2</c:v>
                </c:pt>
                <c:pt idx="2">
                  <c:v>3.8886987537063003E-2</c:v>
                </c:pt>
                <c:pt idx="3">
                  <c:v>3.0840684187147586E-2</c:v>
                </c:pt>
                <c:pt idx="4">
                  <c:v>3.0840684187147586E-2</c:v>
                </c:pt>
                <c:pt idx="5">
                  <c:v>0.11972653799531963</c:v>
                </c:pt>
              </c:numCache>
            </c:numRef>
          </c:val>
          <c:extLst xmlns:c16r2="http://schemas.microsoft.com/office/drawing/2015/06/chart">
            <c:ext xmlns:c16="http://schemas.microsoft.com/office/drawing/2014/chart" uri="{C3380CC4-5D6E-409C-BE32-E72D297353CC}">
              <c16:uniqueId val="{00000002-BB2F-0145-9C49-652D2003BEA0}"/>
            </c:ext>
          </c:extLst>
        </c:ser>
        <c:ser>
          <c:idx val="1"/>
          <c:order val="1"/>
          <c:spPr>
            <a:solidFill>
              <a:schemeClr val="accent2"/>
            </a:solidFill>
          </c:spPr>
          <c:invertIfNegative val="0"/>
          <c:dPt>
            <c:idx val="3"/>
            <c:invertIfNegative val="0"/>
            <c:bubble3D val="0"/>
            <c:spPr>
              <a:solidFill>
                <a:schemeClr val="accent1"/>
              </a:solidFill>
            </c:spPr>
            <c:extLst xmlns:c16r2="http://schemas.microsoft.com/office/drawing/2015/06/chart">
              <c:ext xmlns:c16="http://schemas.microsoft.com/office/drawing/2014/chart" uri="{C3380CC4-5D6E-409C-BE32-E72D297353CC}">
                <c16:uniqueId val="{00000004-BB2F-0145-9C49-652D2003BEA0}"/>
              </c:ext>
            </c:extLst>
          </c:dPt>
          <c:dPt>
            <c:idx val="5"/>
            <c:invertIfNegative val="0"/>
            <c:bubble3D val="0"/>
            <c:spPr>
              <a:solidFill>
                <a:schemeClr val="accent4"/>
              </a:solidFill>
            </c:spPr>
            <c:extLst xmlns:c16r2="http://schemas.microsoft.com/office/drawing/2015/06/chart">
              <c:ext xmlns:c16="http://schemas.microsoft.com/office/drawing/2014/chart" uri="{C3380CC4-5D6E-409C-BE32-E72D297353CC}">
                <c16:uniqueId val="{00000006-BB2F-0145-9C49-652D2003BEA0}"/>
              </c:ext>
            </c:extLst>
          </c:dPt>
          <c:dPt>
            <c:idx val="8"/>
            <c:invertIfNegative val="0"/>
            <c:bubble3D val="0"/>
            <c:extLst xmlns:c16r2="http://schemas.microsoft.com/office/drawing/2015/06/chart">
              <c:ext xmlns:c16="http://schemas.microsoft.com/office/drawing/2014/chart" uri="{C3380CC4-5D6E-409C-BE32-E72D297353CC}">
                <c16:uniqueId val="{00000007-BB2F-0145-9C49-652D2003BEA0}"/>
              </c:ext>
            </c:extLst>
          </c:dPt>
          <c:dPt>
            <c:idx val="10"/>
            <c:invertIfNegative val="0"/>
            <c:bubble3D val="0"/>
            <c:spPr>
              <a:solidFill>
                <a:schemeClr val="accent2"/>
              </a:solidFill>
              <a:ln>
                <a:noFill/>
              </a:ln>
            </c:spPr>
            <c:extLst xmlns:c16r2="http://schemas.microsoft.com/office/drawing/2015/06/chart">
              <c:ext xmlns:c16="http://schemas.microsoft.com/office/drawing/2014/chart" uri="{C3380CC4-5D6E-409C-BE32-E72D297353CC}">
                <c16:uniqueId val="{00000009-BB2F-0145-9C49-652D2003BEA0}"/>
              </c:ext>
            </c:extLst>
          </c:dPt>
          <c:dPt>
            <c:idx val="11"/>
            <c:invertIfNegative val="0"/>
            <c:bubble3D val="0"/>
            <c:extLst xmlns:c16r2="http://schemas.microsoft.com/office/drawing/2015/06/chart">
              <c:ext xmlns:c16="http://schemas.microsoft.com/office/drawing/2014/chart" uri="{C3380CC4-5D6E-409C-BE32-E72D297353CC}">
                <c16:uniqueId val="{0000000A-BB2F-0145-9C49-652D2003BEA0}"/>
              </c:ext>
            </c:extLst>
          </c:dPt>
          <c:dPt>
            <c:idx val="12"/>
            <c:invertIfNegative val="0"/>
            <c:bubble3D val="0"/>
            <c:extLst xmlns:c16r2="http://schemas.microsoft.com/office/drawing/2015/06/chart">
              <c:ext xmlns:c16="http://schemas.microsoft.com/office/drawing/2014/chart" uri="{C3380CC4-5D6E-409C-BE32-E72D297353CC}">
                <c16:uniqueId val="{0000000B-BB2F-0145-9C49-652D2003BEA0}"/>
              </c:ext>
            </c:extLst>
          </c:dPt>
          <c:dPt>
            <c:idx val="13"/>
            <c:invertIfNegative val="0"/>
            <c:bubble3D val="0"/>
            <c:extLst xmlns:c16r2="http://schemas.microsoft.com/office/drawing/2015/06/chart">
              <c:ext xmlns:c16="http://schemas.microsoft.com/office/drawing/2014/chart" uri="{C3380CC4-5D6E-409C-BE32-E72D297353CC}">
                <c16:uniqueId val="{0000000C-BB2F-0145-9C49-652D2003BEA0}"/>
              </c:ext>
            </c:extLst>
          </c:dPt>
          <c:cat>
            <c:strRef>
              <c:f>Charts!$F$27:$F$32</c:f>
              <c:strCache>
                <c:ptCount val="6"/>
                <c:pt idx="0">
                  <c:v>Non-MA Assets</c:v>
                </c:pt>
                <c:pt idx="1">
                  <c:v>FS Releases</c:v>
                </c:pt>
                <c:pt idx="2">
                  <c:v>RM Releases</c:v>
                </c:pt>
                <c:pt idx="3">
                  <c:v>TMTP Amortisation</c:v>
                </c:pt>
                <c:pt idx="4">
                  <c:v>SCR Run-off</c:v>
                </c:pt>
                <c:pt idx="5">
                  <c:v>vs. 2018</c:v>
                </c:pt>
              </c:strCache>
            </c:strRef>
          </c:cat>
          <c:val>
            <c:numRef>
              <c:f>Charts!$H$27:$H$32</c:f>
              <c:numCache>
                <c:formatCode>0.0%</c:formatCode>
                <c:ptCount val="6"/>
                <c:pt idx="0">
                  <c:v>2.5624072166416309E-2</c:v>
                </c:pt>
                <c:pt idx="1">
                  <c:v>1.3262915370646692E-2</c:v>
                </c:pt>
                <c:pt idx="2">
                  <c:v>1.758771713941041E-2</c:v>
                </c:pt>
                <c:pt idx="3">
                  <c:v>2.5634020489325827E-2</c:v>
                </c:pt>
                <c:pt idx="4">
                  <c:v>0.10043918990544555</c:v>
                </c:pt>
                <c:pt idx="5">
                  <c:v>1.155333609727352E-2</c:v>
                </c:pt>
              </c:numCache>
            </c:numRef>
          </c:val>
          <c:extLst xmlns:c16r2="http://schemas.microsoft.com/office/drawing/2015/06/chart">
            <c:ext xmlns:c16="http://schemas.microsoft.com/office/drawing/2014/chart" uri="{C3380CC4-5D6E-409C-BE32-E72D297353CC}">
              <c16:uniqueId val="{0000000D-BB2F-0145-9C49-652D2003BEA0}"/>
            </c:ext>
          </c:extLst>
        </c:ser>
        <c:dLbls>
          <c:showLegendKey val="0"/>
          <c:showVal val="0"/>
          <c:showCatName val="0"/>
          <c:showSerName val="0"/>
          <c:showPercent val="0"/>
          <c:showBubbleSize val="0"/>
        </c:dLbls>
        <c:gapWidth val="50"/>
        <c:overlap val="100"/>
        <c:axId val="386064752"/>
        <c:axId val="386065536"/>
      </c:barChart>
      <c:catAx>
        <c:axId val="386064752"/>
        <c:scaling>
          <c:orientation val="minMax"/>
        </c:scaling>
        <c:delete val="0"/>
        <c:axPos val="b"/>
        <c:numFmt formatCode="General" sourceLinked="0"/>
        <c:majorTickMark val="out"/>
        <c:minorTickMark val="none"/>
        <c:tickLblPos val="nextTo"/>
        <c:crossAx val="386065536"/>
        <c:crosses val="autoZero"/>
        <c:auto val="1"/>
        <c:lblAlgn val="ctr"/>
        <c:lblOffset val="100"/>
        <c:noMultiLvlLbl val="0"/>
      </c:catAx>
      <c:valAx>
        <c:axId val="386065536"/>
        <c:scaling>
          <c:orientation val="minMax"/>
          <c:max val="0.15000000000000002"/>
        </c:scaling>
        <c:delete val="0"/>
        <c:axPos val="l"/>
        <c:majorGridlines>
          <c:spPr>
            <a:ln>
              <a:solidFill>
                <a:schemeClr val="bg1">
                  <a:lumMod val="75000"/>
                </a:schemeClr>
              </a:solidFill>
            </a:ln>
          </c:spPr>
        </c:majorGridlines>
        <c:numFmt formatCode="0.0%" sourceLinked="1"/>
        <c:majorTickMark val="out"/>
        <c:minorTickMark val="none"/>
        <c:tickLblPos val="nextTo"/>
        <c:crossAx val="386064752"/>
        <c:crosses val="autoZero"/>
        <c:crossBetween val="between"/>
        <c:majorUnit val="3.0000000000000006E-2"/>
      </c:valAx>
      <c:spPr>
        <a:noFill/>
        <a:ln>
          <a:solidFill>
            <a:schemeClr val="bg1">
              <a:lumMod val="75000"/>
            </a:schemeClr>
          </a:solidFill>
        </a:ln>
      </c:spPr>
    </c:plotArea>
    <c:plotVisOnly val="1"/>
    <c:dispBlanksAs val="gap"/>
    <c:showDLblsOverMax val="0"/>
  </c:chart>
  <c:spPr>
    <a:noFill/>
    <a:ln>
      <a:noFill/>
    </a:ln>
  </c:spPr>
  <c:txPr>
    <a:bodyPr/>
    <a:lstStyle/>
    <a:p>
      <a:pPr>
        <a:defRPr sz="800">
          <a:solidFill>
            <a:schemeClr val="tx1"/>
          </a:solidFill>
          <a:latin typeface="+mj-lt"/>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96062992125984"/>
          <c:y val="3.9913787721484739E-2"/>
          <c:w val="0.76280132744944606"/>
          <c:h val="0.79147051070687824"/>
        </c:manualLayout>
      </c:layout>
      <c:barChart>
        <c:barDir val="col"/>
        <c:grouping val="clustered"/>
        <c:varyColors val="0"/>
        <c:ser>
          <c:idx val="1"/>
          <c:order val="0"/>
          <c:tx>
            <c:strRef>
              <c:f>'Coverage Ratios'!$A$2</c:f>
              <c:strCache>
                <c:ptCount val="1"/>
                <c:pt idx="0">
                  <c:v>FY17</c:v>
                </c:pt>
              </c:strCache>
            </c:strRef>
          </c:tx>
          <c:spPr>
            <a:solidFill>
              <a:srgbClr val="113458"/>
            </a:solidFill>
          </c:spPr>
          <c:invertIfNegative val="0"/>
          <c:cat>
            <c:strRef>
              <c:f>'Coverage Ratios'!$B$1:$H$1</c:f>
              <c:strCache>
                <c:ptCount val="7"/>
                <c:pt idx="0">
                  <c:v>Phoenix</c:v>
                </c:pt>
                <c:pt idx="1">
                  <c:v>Just</c:v>
                </c:pt>
                <c:pt idx="2">
                  <c:v>PIC</c:v>
                </c:pt>
                <c:pt idx="3">
                  <c:v>L&amp;G</c:v>
                </c:pt>
                <c:pt idx="4">
                  <c:v>Aviva</c:v>
                </c:pt>
                <c:pt idx="5">
                  <c:v>Rothesay</c:v>
                </c:pt>
                <c:pt idx="6">
                  <c:v>Pru</c:v>
                </c:pt>
              </c:strCache>
            </c:strRef>
          </c:cat>
          <c:val>
            <c:numRef>
              <c:f>'Coverage Ratios'!$B$2:$H$2</c:f>
              <c:numCache>
                <c:formatCode>0%</c:formatCode>
                <c:ptCount val="7"/>
                <c:pt idx="0">
                  <c:v>1.375</c:v>
                </c:pt>
                <c:pt idx="1">
                  <c:v>1.387264457439896</c:v>
                </c:pt>
                <c:pt idx="2">
                  <c:v>1.5984630163304514</c:v>
                </c:pt>
                <c:pt idx="3">
                  <c:v>1.8117647058823529</c:v>
                </c:pt>
                <c:pt idx="4">
                  <c:v>1.69</c:v>
                </c:pt>
                <c:pt idx="5">
                  <c:v>1.6871060171919772</c:v>
                </c:pt>
                <c:pt idx="6">
                  <c:v>1.677479708728407</c:v>
                </c:pt>
              </c:numCache>
            </c:numRef>
          </c:val>
          <c:extLst xmlns:c16r2="http://schemas.microsoft.com/office/drawing/2015/06/chart">
            <c:ext xmlns:c16="http://schemas.microsoft.com/office/drawing/2014/chart" uri="{C3380CC4-5D6E-409C-BE32-E72D297353CC}">
              <c16:uniqueId val="{00000000-F621-2A4F-B190-5C938800EE2A}"/>
            </c:ext>
          </c:extLst>
        </c:ser>
        <c:ser>
          <c:idx val="0"/>
          <c:order val="1"/>
          <c:tx>
            <c:strRef>
              <c:f>'Coverage Ratios'!$A$3</c:f>
              <c:strCache>
                <c:ptCount val="1"/>
                <c:pt idx="0">
                  <c:v>FY18</c:v>
                </c:pt>
              </c:strCache>
            </c:strRef>
          </c:tx>
          <c:spPr>
            <a:solidFill>
              <a:srgbClr val="D9AB16"/>
            </a:solidFill>
          </c:spPr>
          <c:invertIfNegative val="0"/>
          <c:cat>
            <c:strRef>
              <c:f>'Coverage Ratios'!$B$1:$H$1</c:f>
              <c:strCache>
                <c:ptCount val="7"/>
                <c:pt idx="0">
                  <c:v>Phoenix</c:v>
                </c:pt>
                <c:pt idx="1">
                  <c:v>Just</c:v>
                </c:pt>
                <c:pt idx="2">
                  <c:v>PIC</c:v>
                </c:pt>
                <c:pt idx="3">
                  <c:v>L&amp;G</c:v>
                </c:pt>
                <c:pt idx="4">
                  <c:v>Aviva</c:v>
                </c:pt>
                <c:pt idx="5">
                  <c:v>Rothesay</c:v>
                </c:pt>
                <c:pt idx="6">
                  <c:v>Pru</c:v>
                </c:pt>
              </c:strCache>
            </c:strRef>
          </c:cat>
          <c:val>
            <c:numRef>
              <c:f>'Coverage Ratios'!$B$3:$H$3</c:f>
              <c:numCache>
                <c:formatCode>0%</c:formatCode>
                <c:ptCount val="7"/>
                <c:pt idx="0">
                  <c:v>1.46</c:v>
                </c:pt>
                <c:pt idx="1">
                  <c:v>1.44</c:v>
                </c:pt>
                <c:pt idx="2">
                  <c:v>1.6717883055911225</c:v>
                </c:pt>
                <c:pt idx="3">
                  <c:v>1.8947837466707218</c:v>
                </c:pt>
                <c:pt idx="4">
                  <c:v>1.8</c:v>
                </c:pt>
                <c:pt idx="5">
                  <c:v>1.8113730929264911</c:v>
                </c:pt>
                <c:pt idx="6">
                  <c:v>1.9228615468113857</c:v>
                </c:pt>
              </c:numCache>
            </c:numRef>
          </c:val>
          <c:extLst xmlns:c16r2="http://schemas.microsoft.com/office/drawing/2015/06/chart">
            <c:ext xmlns:c16="http://schemas.microsoft.com/office/drawing/2014/chart" uri="{C3380CC4-5D6E-409C-BE32-E72D297353CC}">
              <c16:uniqueId val="{00000001-F621-2A4F-B190-5C938800EE2A}"/>
            </c:ext>
          </c:extLst>
        </c:ser>
        <c:ser>
          <c:idx val="2"/>
          <c:order val="2"/>
          <c:tx>
            <c:strRef>
              <c:f>'Coverage Ratios'!$A$4</c:f>
              <c:strCache>
                <c:ptCount val="1"/>
                <c:pt idx="0">
                  <c:v>HY19</c:v>
                </c:pt>
              </c:strCache>
            </c:strRef>
          </c:tx>
          <c:spPr>
            <a:solidFill>
              <a:srgbClr val="4096B8"/>
            </a:solidFill>
          </c:spPr>
          <c:invertIfNegative val="0"/>
          <c:cat>
            <c:strRef>
              <c:f>'Coverage Ratios'!$B$1:$H$1</c:f>
              <c:strCache>
                <c:ptCount val="7"/>
                <c:pt idx="0">
                  <c:v>Phoenix</c:v>
                </c:pt>
                <c:pt idx="1">
                  <c:v>Just</c:v>
                </c:pt>
                <c:pt idx="2">
                  <c:v>PIC</c:v>
                </c:pt>
                <c:pt idx="3">
                  <c:v>L&amp;G</c:v>
                </c:pt>
                <c:pt idx="4">
                  <c:v>Aviva</c:v>
                </c:pt>
                <c:pt idx="5">
                  <c:v>Rothesay</c:v>
                </c:pt>
                <c:pt idx="6">
                  <c:v>Pru</c:v>
                </c:pt>
              </c:strCache>
            </c:strRef>
          </c:cat>
          <c:val>
            <c:numRef>
              <c:f>'Coverage Ratios'!$B$4:$H$4</c:f>
              <c:numCache>
                <c:formatCode>0%</c:formatCode>
                <c:ptCount val="7"/>
                <c:pt idx="0">
                  <c:v>1.39</c:v>
                </c:pt>
                <c:pt idx="1">
                  <c:v>1.4880883207437536</c:v>
                </c:pt>
                <c:pt idx="2">
                  <c:v>1.5736919675755343</c:v>
                </c:pt>
                <c:pt idx="3">
                  <c:v>1.66</c:v>
                </c:pt>
                <c:pt idx="4">
                  <c:v>1.728395061728395</c:v>
                </c:pt>
                <c:pt idx="5">
                  <c:v>1.7666666666666666</c:v>
                </c:pt>
                <c:pt idx="6">
                  <c:v>1.8226600985221675</c:v>
                </c:pt>
              </c:numCache>
            </c:numRef>
          </c:val>
          <c:extLst xmlns:c16r2="http://schemas.microsoft.com/office/drawing/2015/06/chart">
            <c:ext xmlns:c16="http://schemas.microsoft.com/office/drawing/2014/chart" uri="{C3380CC4-5D6E-409C-BE32-E72D297353CC}">
              <c16:uniqueId val="{00000002-F621-2A4F-B190-5C938800EE2A}"/>
            </c:ext>
          </c:extLst>
        </c:ser>
        <c:dLbls>
          <c:showLegendKey val="0"/>
          <c:showVal val="0"/>
          <c:showCatName val="0"/>
          <c:showSerName val="0"/>
          <c:showPercent val="0"/>
          <c:showBubbleSize val="0"/>
        </c:dLbls>
        <c:gapWidth val="150"/>
        <c:axId val="386067104"/>
        <c:axId val="386944488"/>
      </c:barChart>
      <c:catAx>
        <c:axId val="386067104"/>
        <c:scaling>
          <c:orientation val="minMax"/>
        </c:scaling>
        <c:delete val="0"/>
        <c:axPos val="b"/>
        <c:numFmt formatCode="General" sourceLinked="1"/>
        <c:majorTickMark val="out"/>
        <c:minorTickMark val="none"/>
        <c:tickLblPos val="nextTo"/>
        <c:txPr>
          <a:bodyPr rot="-2700000"/>
          <a:lstStyle/>
          <a:p>
            <a:pPr>
              <a:defRPr/>
            </a:pPr>
            <a:endParaRPr lang="en-US"/>
          </a:p>
        </c:txPr>
        <c:crossAx val="386944488"/>
        <c:crosses val="autoZero"/>
        <c:auto val="1"/>
        <c:lblAlgn val="ctr"/>
        <c:lblOffset val="100"/>
        <c:noMultiLvlLbl val="0"/>
      </c:catAx>
      <c:valAx>
        <c:axId val="386944488"/>
        <c:scaling>
          <c:orientation val="minMax"/>
          <c:max val="2"/>
          <c:min val="1"/>
        </c:scaling>
        <c:delete val="0"/>
        <c:axPos val="l"/>
        <c:majorGridlines>
          <c:spPr>
            <a:ln>
              <a:solidFill>
                <a:schemeClr val="bg1">
                  <a:lumMod val="75000"/>
                </a:schemeClr>
              </a:solidFill>
            </a:ln>
          </c:spPr>
        </c:majorGridlines>
        <c:numFmt formatCode="0%" sourceLinked="1"/>
        <c:majorTickMark val="out"/>
        <c:minorTickMark val="none"/>
        <c:tickLblPos val="nextTo"/>
        <c:crossAx val="386067104"/>
        <c:crosses val="autoZero"/>
        <c:crossBetween val="between"/>
        <c:majorUnit val="0.2"/>
      </c:valAx>
      <c:spPr>
        <a:noFill/>
        <a:ln>
          <a:solidFill>
            <a:schemeClr val="bg1">
              <a:lumMod val="75000"/>
            </a:schemeClr>
          </a:solidFill>
        </a:ln>
      </c:spPr>
    </c:plotArea>
    <c:legend>
      <c:legendPos val="r"/>
      <c:layout>
        <c:manualLayout>
          <c:xMode val="edge"/>
          <c:yMode val="edge"/>
          <c:x val="0.25998897102145818"/>
          <c:y val="6.2934269640838064E-2"/>
          <c:w val="0.10228946407873925"/>
          <c:h val="0.22964785573403565"/>
        </c:manualLayout>
      </c:layout>
      <c:overlay val="0"/>
    </c:legend>
    <c:plotVisOnly val="1"/>
    <c:dispBlanksAs val="gap"/>
    <c:showDLblsOverMax val="0"/>
  </c:chart>
  <c:spPr>
    <a:noFill/>
    <a:ln>
      <a:noFill/>
    </a:ln>
  </c:spPr>
  <c:txPr>
    <a:bodyPr/>
    <a:lstStyle/>
    <a:p>
      <a:pPr>
        <a:defRPr>
          <a:solidFill>
            <a:schemeClr val="tx1"/>
          </a:solidFil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729119507806606"/>
          <c:y val="2.4029128342464873E-2"/>
          <c:w val="0.71164975904754413"/>
          <c:h val="0.62570606189955502"/>
        </c:manualLayout>
      </c:layout>
      <c:lineChart>
        <c:grouping val="standard"/>
        <c:varyColors val="0"/>
        <c:ser>
          <c:idx val="0"/>
          <c:order val="0"/>
          <c:tx>
            <c:strRef>
              <c:f>Sheet1!$I$5</c:f>
              <c:strCache>
                <c:ptCount val="1"/>
                <c:pt idx="0">
                  <c:v>10Y</c:v>
                </c:pt>
              </c:strCache>
            </c:strRef>
          </c:tx>
          <c:spPr>
            <a:ln>
              <a:solidFill>
                <a:srgbClr val="113458"/>
              </a:solidFill>
            </a:ln>
          </c:spPr>
          <c:marker>
            <c:symbol val="none"/>
          </c:marker>
          <c:cat>
            <c:numRef>
              <c:f>Sheet1!$H$6:$H$383</c:f>
              <c:numCache>
                <c:formatCode>m/d/yyyy</c:formatCode>
                <c:ptCount val="378"/>
                <c:pt idx="0">
                  <c:v>43098</c:v>
                </c:pt>
                <c:pt idx="1">
                  <c:v>43102</c:v>
                </c:pt>
                <c:pt idx="2">
                  <c:v>43103</c:v>
                </c:pt>
                <c:pt idx="3">
                  <c:v>43104</c:v>
                </c:pt>
                <c:pt idx="4">
                  <c:v>43105</c:v>
                </c:pt>
                <c:pt idx="5">
                  <c:v>43108</c:v>
                </c:pt>
                <c:pt idx="6">
                  <c:v>43109</c:v>
                </c:pt>
                <c:pt idx="7">
                  <c:v>43110</c:v>
                </c:pt>
                <c:pt idx="8">
                  <c:v>43111</c:v>
                </c:pt>
                <c:pt idx="9">
                  <c:v>43112</c:v>
                </c:pt>
                <c:pt idx="10">
                  <c:v>43115</c:v>
                </c:pt>
                <c:pt idx="11">
                  <c:v>43116</c:v>
                </c:pt>
                <c:pt idx="12">
                  <c:v>43117</c:v>
                </c:pt>
                <c:pt idx="13">
                  <c:v>43118</c:v>
                </c:pt>
                <c:pt idx="14">
                  <c:v>43119</c:v>
                </c:pt>
                <c:pt idx="15">
                  <c:v>43122</c:v>
                </c:pt>
                <c:pt idx="16">
                  <c:v>43123</c:v>
                </c:pt>
                <c:pt idx="17">
                  <c:v>43124</c:v>
                </c:pt>
                <c:pt idx="18">
                  <c:v>43125</c:v>
                </c:pt>
                <c:pt idx="19">
                  <c:v>43126</c:v>
                </c:pt>
                <c:pt idx="20">
                  <c:v>43129</c:v>
                </c:pt>
                <c:pt idx="21">
                  <c:v>43130</c:v>
                </c:pt>
                <c:pt idx="22">
                  <c:v>43131</c:v>
                </c:pt>
                <c:pt idx="23">
                  <c:v>43132</c:v>
                </c:pt>
                <c:pt idx="24">
                  <c:v>43133</c:v>
                </c:pt>
                <c:pt idx="25">
                  <c:v>43136</c:v>
                </c:pt>
                <c:pt idx="26">
                  <c:v>43137</c:v>
                </c:pt>
                <c:pt idx="27">
                  <c:v>43138</c:v>
                </c:pt>
                <c:pt idx="28">
                  <c:v>43139</c:v>
                </c:pt>
                <c:pt idx="29">
                  <c:v>43140</c:v>
                </c:pt>
                <c:pt idx="30">
                  <c:v>43143</c:v>
                </c:pt>
                <c:pt idx="31">
                  <c:v>43144</c:v>
                </c:pt>
                <c:pt idx="32">
                  <c:v>43145</c:v>
                </c:pt>
                <c:pt idx="33">
                  <c:v>43146</c:v>
                </c:pt>
                <c:pt idx="34">
                  <c:v>43147</c:v>
                </c:pt>
                <c:pt idx="35">
                  <c:v>43150</c:v>
                </c:pt>
                <c:pt idx="36">
                  <c:v>43151</c:v>
                </c:pt>
                <c:pt idx="37">
                  <c:v>43152</c:v>
                </c:pt>
                <c:pt idx="38">
                  <c:v>43153</c:v>
                </c:pt>
                <c:pt idx="39">
                  <c:v>43154</c:v>
                </c:pt>
                <c:pt idx="40">
                  <c:v>43157</c:v>
                </c:pt>
                <c:pt idx="41">
                  <c:v>43158</c:v>
                </c:pt>
                <c:pt idx="42">
                  <c:v>43159</c:v>
                </c:pt>
                <c:pt idx="43">
                  <c:v>43160</c:v>
                </c:pt>
                <c:pt idx="44">
                  <c:v>43161</c:v>
                </c:pt>
                <c:pt idx="45">
                  <c:v>43164</c:v>
                </c:pt>
                <c:pt idx="46">
                  <c:v>43165</c:v>
                </c:pt>
                <c:pt idx="47">
                  <c:v>43166</c:v>
                </c:pt>
                <c:pt idx="48">
                  <c:v>43167</c:v>
                </c:pt>
                <c:pt idx="49">
                  <c:v>43168</c:v>
                </c:pt>
                <c:pt idx="50">
                  <c:v>43171</c:v>
                </c:pt>
                <c:pt idx="51">
                  <c:v>43172</c:v>
                </c:pt>
                <c:pt idx="52">
                  <c:v>43173</c:v>
                </c:pt>
                <c:pt idx="53">
                  <c:v>43174</c:v>
                </c:pt>
                <c:pt idx="54">
                  <c:v>43175</c:v>
                </c:pt>
                <c:pt idx="55">
                  <c:v>43178</c:v>
                </c:pt>
                <c:pt idx="56">
                  <c:v>43179</c:v>
                </c:pt>
                <c:pt idx="57">
                  <c:v>43180</c:v>
                </c:pt>
                <c:pt idx="58">
                  <c:v>43181</c:v>
                </c:pt>
                <c:pt idx="59">
                  <c:v>43182</c:v>
                </c:pt>
                <c:pt idx="60">
                  <c:v>43185</c:v>
                </c:pt>
                <c:pt idx="61">
                  <c:v>43186</c:v>
                </c:pt>
                <c:pt idx="62">
                  <c:v>43187</c:v>
                </c:pt>
                <c:pt idx="63">
                  <c:v>43188</c:v>
                </c:pt>
                <c:pt idx="64">
                  <c:v>43193</c:v>
                </c:pt>
                <c:pt idx="65">
                  <c:v>43194</c:v>
                </c:pt>
                <c:pt idx="66">
                  <c:v>43195</c:v>
                </c:pt>
                <c:pt idx="67">
                  <c:v>43196</c:v>
                </c:pt>
                <c:pt idx="68">
                  <c:v>43199</c:v>
                </c:pt>
                <c:pt idx="69">
                  <c:v>43200</c:v>
                </c:pt>
                <c:pt idx="70">
                  <c:v>43201</c:v>
                </c:pt>
                <c:pt idx="71">
                  <c:v>43202</c:v>
                </c:pt>
                <c:pt idx="72">
                  <c:v>43203</c:v>
                </c:pt>
                <c:pt idx="73">
                  <c:v>43206</c:v>
                </c:pt>
                <c:pt idx="74">
                  <c:v>43207</c:v>
                </c:pt>
                <c:pt idx="75">
                  <c:v>43208</c:v>
                </c:pt>
                <c:pt idx="76">
                  <c:v>43209</c:v>
                </c:pt>
                <c:pt idx="77">
                  <c:v>43210</c:v>
                </c:pt>
                <c:pt idx="78">
                  <c:v>43213</c:v>
                </c:pt>
                <c:pt idx="79">
                  <c:v>43214</c:v>
                </c:pt>
                <c:pt idx="80">
                  <c:v>43215</c:v>
                </c:pt>
                <c:pt idx="81">
                  <c:v>43216</c:v>
                </c:pt>
                <c:pt idx="82">
                  <c:v>43217</c:v>
                </c:pt>
                <c:pt idx="83">
                  <c:v>43220</c:v>
                </c:pt>
                <c:pt idx="84">
                  <c:v>43221</c:v>
                </c:pt>
                <c:pt idx="85">
                  <c:v>43222</c:v>
                </c:pt>
                <c:pt idx="86">
                  <c:v>43223</c:v>
                </c:pt>
                <c:pt idx="87">
                  <c:v>43224</c:v>
                </c:pt>
                <c:pt idx="88">
                  <c:v>43228</c:v>
                </c:pt>
                <c:pt idx="89">
                  <c:v>43229</c:v>
                </c:pt>
                <c:pt idx="90">
                  <c:v>43230</c:v>
                </c:pt>
                <c:pt idx="91">
                  <c:v>43231</c:v>
                </c:pt>
                <c:pt idx="92">
                  <c:v>43234</c:v>
                </c:pt>
                <c:pt idx="93">
                  <c:v>43235</c:v>
                </c:pt>
                <c:pt idx="94">
                  <c:v>43236</c:v>
                </c:pt>
                <c:pt idx="95">
                  <c:v>43237</c:v>
                </c:pt>
                <c:pt idx="96">
                  <c:v>43238</c:v>
                </c:pt>
                <c:pt idx="97">
                  <c:v>43241</c:v>
                </c:pt>
                <c:pt idx="98">
                  <c:v>43242</c:v>
                </c:pt>
                <c:pt idx="99">
                  <c:v>43243</c:v>
                </c:pt>
                <c:pt idx="100">
                  <c:v>43244</c:v>
                </c:pt>
                <c:pt idx="101">
                  <c:v>43245</c:v>
                </c:pt>
                <c:pt idx="102">
                  <c:v>43249</c:v>
                </c:pt>
                <c:pt idx="103">
                  <c:v>43250</c:v>
                </c:pt>
                <c:pt idx="104">
                  <c:v>43251</c:v>
                </c:pt>
                <c:pt idx="105">
                  <c:v>43252</c:v>
                </c:pt>
                <c:pt idx="106">
                  <c:v>43255</c:v>
                </c:pt>
                <c:pt idx="107">
                  <c:v>43256</c:v>
                </c:pt>
                <c:pt idx="108">
                  <c:v>43257</c:v>
                </c:pt>
                <c:pt idx="109">
                  <c:v>43258</c:v>
                </c:pt>
                <c:pt idx="110">
                  <c:v>43259</c:v>
                </c:pt>
                <c:pt idx="111">
                  <c:v>43262</c:v>
                </c:pt>
                <c:pt idx="112">
                  <c:v>43263</c:v>
                </c:pt>
                <c:pt idx="113">
                  <c:v>43264</c:v>
                </c:pt>
                <c:pt idx="114">
                  <c:v>43265</c:v>
                </c:pt>
                <c:pt idx="115">
                  <c:v>43266</c:v>
                </c:pt>
                <c:pt idx="116">
                  <c:v>43269</c:v>
                </c:pt>
                <c:pt idx="117">
                  <c:v>43270</c:v>
                </c:pt>
                <c:pt idx="118">
                  <c:v>43271</c:v>
                </c:pt>
                <c:pt idx="119">
                  <c:v>43272</c:v>
                </c:pt>
                <c:pt idx="120">
                  <c:v>43273</c:v>
                </c:pt>
                <c:pt idx="121">
                  <c:v>43276</c:v>
                </c:pt>
                <c:pt idx="122">
                  <c:v>43277</c:v>
                </c:pt>
                <c:pt idx="123">
                  <c:v>43278</c:v>
                </c:pt>
                <c:pt idx="124">
                  <c:v>43279</c:v>
                </c:pt>
                <c:pt idx="125">
                  <c:v>43280</c:v>
                </c:pt>
                <c:pt idx="126">
                  <c:v>43283</c:v>
                </c:pt>
                <c:pt idx="127">
                  <c:v>43284</c:v>
                </c:pt>
                <c:pt idx="128">
                  <c:v>43285</c:v>
                </c:pt>
                <c:pt idx="129">
                  <c:v>43286</c:v>
                </c:pt>
                <c:pt idx="130">
                  <c:v>43287</c:v>
                </c:pt>
                <c:pt idx="131">
                  <c:v>43290</c:v>
                </c:pt>
                <c:pt idx="132">
                  <c:v>43291</c:v>
                </c:pt>
                <c:pt idx="133">
                  <c:v>43292</c:v>
                </c:pt>
                <c:pt idx="134">
                  <c:v>43293</c:v>
                </c:pt>
                <c:pt idx="135">
                  <c:v>43294</c:v>
                </c:pt>
                <c:pt idx="136">
                  <c:v>43297</c:v>
                </c:pt>
                <c:pt idx="137">
                  <c:v>43298</c:v>
                </c:pt>
                <c:pt idx="138">
                  <c:v>43299</c:v>
                </c:pt>
                <c:pt idx="139">
                  <c:v>43300</c:v>
                </c:pt>
                <c:pt idx="140">
                  <c:v>43301</c:v>
                </c:pt>
                <c:pt idx="141">
                  <c:v>43304</c:v>
                </c:pt>
                <c:pt idx="142">
                  <c:v>43305</c:v>
                </c:pt>
                <c:pt idx="143">
                  <c:v>43306</c:v>
                </c:pt>
                <c:pt idx="144">
                  <c:v>43307</c:v>
                </c:pt>
                <c:pt idx="145">
                  <c:v>43308</c:v>
                </c:pt>
                <c:pt idx="146">
                  <c:v>43311</c:v>
                </c:pt>
                <c:pt idx="147">
                  <c:v>43312</c:v>
                </c:pt>
                <c:pt idx="148">
                  <c:v>43313</c:v>
                </c:pt>
                <c:pt idx="149">
                  <c:v>43314</c:v>
                </c:pt>
                <c:pt idx="150">
                  <c:v>43315</c:v>
                </c:pt>
                <c:pt idx="151">
                  <c:v>43318</c:v>
                </c:pt>
                <c:pt idx="152">
                  <c:v>43319</c:v>
                </c:pt>
                <c:pt idx="153">
                  <c:v>43320</c:v>
                </c:pt>
                <c:pt idx="154">
                  <c:v>43321</c:v>
                </c:pt>
                <c:pt idx="155">
                  <c:v>43322</c:v>
                </c:pt>
                <c:pt idx="156">
                  <c:v>43325</c:v>
                </c:pt>
                <c:pt idx="157">
                  <c:v>43326</c:v>
                </c:pt>
                <c:pt idx="158">
                  <c:v>43327</c:v>
                </c:pt>
                <c:pt idx="159">
                  <c:v>43328</c:v>
                </c:pt>
                <c:pt idx="160">
                  <c:v>43329</c:v>
                </c:pt>
                <c:pt idx="161">
                  <c:v>43332</c:v>
                </c:pt>
                <c:pt idx="162">
                  <c:v>43333</c:v>
                </c:pt>
                <c:pt idx="163">
                  <c:v>43334</c:v>
                </c:pt>
                <c:pt idx="164">
                  <c:v>43335</c:v>
                </c:pt>
                <c:pt idx="165">
                  <c:v>43336</c:v>
                </c:pt>
                <c:pt idx="166">
                  <c:v>43340</c:v>
                </c:pt>
                <c:pt idx="167">
                  <c:v>43341</c:v>
                </c:pt>
                <c:pt idx="168">
                  <c:v>43342</c:v>
                </c:pt>
                <c:pt idx="169">
                  <c:v>43343</c:v>
                </c:pt>
                <c:pt idx="170">
                  <c:v>43346</c:v>
                </c:pt>
                <c:pt idx="171">
                  <c:v>43347</c:v>
                </c:pt>
                <c:pt idx="172">
                  <c:v>43348</c:v>
                </c:pt>
                <c:pt idx="173">
                  <c:v>43349</c:v>
                </c:pt>
                <c:pt idx="174">
                  <c:v>43350</c:v>
                </c:pt>
                <c:pt idx="175">
                  <c:v>43353</c:v>
                </c:pt>
                <c:pt idx="176">
                  <c:v>43354</c:v>
                </c:pt>
                <c:pt idx="177">
                  <c:v>43355</c:v>
                </c:pt>
                <c:pt idx="178">
                  <c:v>43356</c:v>
                </c:pt>
                <c:pt idx="179">
                  <c:v>43357</c:v>
                </c:pt>
                <c:pt idx="180">
                  <c:v>43360</c:v>
                </c:pt>
                <c:pt idx="181">
                  <c:v>43361</c:v>
                </c:pt>
                <c:pt idx="182">
                  <c:v>43362</c:v>
                </c:pt>
                <c:pt idx="183">
                  <c:v>43363</c:v>
                </c:pt>
                <c:pt idx="184">
                  <c:v>43364</c:v>
                </c:pt>
                <c:pt idx="185">
                  <c:v>43367</c:v>
                </c:pt>
                <c:pt idx="186">
                  <c:v>43368</c:v>
                </c:pt>
                <c:pt idx="187">
                  <c:v>43369</c:v>
                </c:pt>
                <c:pt idx="188">
                  <c:v>43370</c:v>
                </c:pt>
                <c:pt idx="189">
                  <c:v>43371</c:v>
                </c:pt>
                <c:pt idx="190">
                  <c:v>43374</c:v>
                </c:pt>
                <c:pt idx="191">
                  <c:v>43375</c:v>
                </c:pt>
                <c:pt idx="192">
                  <c:v>43376</c:v>
                </c:pt>
                <c:pt idx="193">
                  <c:v>43377</c:v>
                </c:pt>
                <c:pt idx="194">
                  <c:v>43378</c:v>
                </c:pt>
                <c:pt idx="195">
                  <c:v>43381</c:v>
                </c:pt>
                <c:pt idx="196">
                  <c:v>43382</c:v>
                </c:pt>
                <c:pt idx="197">
                  <c:v>43383</c:v>
                </c:pt>
                <c:pt idx="198">
                  <c:v>43384</c:v>
                </c:pt>
                <c:pt idx="199">
                  <c:v>43385</c:v>
                </c:pt>
                <c:pt idx="200">
                  <c:v>43388</c:v>
                </c:pt>
                <c:pt idx="201">
                  <c:v>43389</c:v>
                </c:pt>
                <c:pt idx="202">
                  <c:v>43390</c:v>
                </c:pt>
                <c:pt idx="203">
                  <c:v>43391</c:v>
                </c:pt>
                <c:pt idx="204">
                  <c:v>43392</c:v>
                </c:pt>
                <c:pt idx="205">
                  <c:v>43395</c:v>
                </c:pt>
                <c:pt idx="206">
                  <c:v>43396</c:v>
                </c:pt>
                <c:pt idx="207">
                  <c:v>43397</c:v>
                </c:pt>
                <c:pt idx="208">
                  <c:v>43398</c:v>
                </c:pt>
                <c:pt idx="209">
                  <c:v>43399</c:v>
                </c:pt>
                <c:pt idx="210">
                  <c:v>43402</c:v>
                </c:pt>
                <c:pt idx="211">
                  <c:v>43403</c:v>
                </c:pt>
                <c:pt idx="212">
                  <c:v>43404</c:v>
                </c:pt>
                <c:pt idx="213">
                  <c:v>43405</c:v>
                </c:pt>
                <c:pt idx="214">
                  <c:v>43406</c:v>
                </c:pt>
                <c:pt idx="215">
                  <c:v>43409</c:v>
                </c:pt>
                <c:pt idx="216">
                  <c:v>43410</c:v>
                </c:pt>
                <c:pt idx="217">
                  <c:v>43411</c:v>
                </c:pt>
                <c:pt idx="218">
                  <c:v>43412</c:v>
                </c:pt>
                <c:pt idx="219">
                  <c:v>43413</c:v>
                </c:pt>
                <c:pt idx="220">
                  <c:v>43416</c:v>
                </c:pt>
                <c:pt idx="221">
                  <c:v>43417</c:v>
                </c:pt>
                <c:pt idx="222">
                  <c:v>43418</c:v>
                </c:pt>
                <c:pt idx="223">
                  <c:v>43419</c:v>
                </c:pt>
                <c:pt idx="224">
                  <c:v>43420</c:v>
                </c:pt>
                <c:pt idx="225">
                  <c:v>43423</c:v>
                </c:pt>
                <c:pt idx="226">
                  <c:v>43424</c:v>
                </c:pt>
                <c:pt idx="227">
                  <c:v>43425</c:v>
                </c:pt>
                <c:pt idx="228">
                  <c:v>43426</c:v>
                </c:pt>
                <c:pt idx="229">
                  <c:v>43427</c:v>
                </c:pt>
                <c:pt idx="230">
                  <c:v>43430</c:v>
                </c:pt>
                <c:pt idx="231">
                  <c:v>43431</c:v>
                </c:pt>
                <c:pt idx="232">
                  <c:v>43432</c:v>
                </c:pt>
                <c:pt idx="233">
                  <c:v>43433</c:v>
                </c:pt>
                <c:pt idx="234">
                  <c:v>43434</c:v>
                </c:pt>
                <c:pt idx="235">
                  <c:v>43437</c:v>
                </c:pt>
                <c:pt idx="236">
                  <c:v>43438</c:v>
                </c:pt>
                <c:pt idx="237">
                  <c:v>43439</c:v>
                </c:pt>
                <c:pt idx="238">
                  <c:v>43440</c:v>
                </c:pt>
                <c:pt idx="239">
                  <c:v>43441</c:v>
                </c:pt>
                <c:pt idx="240">
                  <c:v>43444</c:v>
                </c:pt>
                <c:pt idx="241">
                  <c:v>43445</c:v>
                </c:pt>
                <c:pt idx="242">
                  <c:v>43446</c:v>
                </c:pt>
                <c:pt idx="243">
                  <c:v>43447</c:v>
                </c:pt>
                <c:pt idx="244">
                  <c:v>43448</c:v>
                </c:pt>
                <c:pt idx="245">
                  <c:v>43451</c:v>
                </c:pt>
                <c:pt idx="246">
                  <c:v>43452</c:v>
                </c:pt>
                <c:pt idx="247">
                  <c:v>43453</c:v>
                </c:pt>
                <c:pt idx="248">
                  <c:v>43454</c:v>
                </c:pt>
                <c:pt idx="249">
                  <c:v>43455</c:v>
                </c:pt>
                <c:pt idx="250">
                  <c:v>43458</c:v>
                </c:pt>
                <c:pt idx="251">
                  <c:v>43461</c:v>
                </c:pt>
                <c:pt idx="252">
                  <c:v>43462</c:v>
                </c:pt>
                <c:pt idx="253">
                  <c:v>43465</c:v>
                </c:pt>
                <c:pt idx="254">
                  <c:v>43467</c:v>
                </c:pt>
                <c:pt idx="255">
                  <c:v>43468</c:v>
                </c:pt>
                <c:pt idx="256">
                  <c:v>43469</c:v>
                </c:pt>
                <c:pt idx="257">
                  <c:v>43472</c:v>
                </c:pt>
                <c:pt idx="258">
                  <c:v>43473</c:v>
                </c:pt>
                <c:pt idx="259">
                  <c:v>43474</c:v>
                </c:pt>
                <c:pt idx="260">
                  <c:v>43475</c:v>
                </c:pt>
                <c:pt idx="261">
                  <c:v>43476</c:v>
                </c:pt>
                <c:pt idx="262">
                  <c:v>43479</c:v>
                </c:pt>
                <c:pt idx="263">
                  <c:v>43480</c:v>
                </c:pt>
                <c:pt idx="264">
                  <c:v>43481</c:v>
                </c:pt>
                <c:pt idx="265">
                  <c:v>43482</c:v>
                </c:pt>
                <c:pt idx="266">
                  <c:v>43483</c:v>
                </c:pt>
                <c:pt idx="267">
                  <c:v>43486</c:v>
                </c:pt>
                <c:pt idx="268">
                  <c:v>43487</c:v>
                </c:pt>
                <c:pt idx="269">
                  <c:v>43488</c:v>
                </c:pt>
                <c:pt idx="270">
                  <c:v>43489</c:v>
                </c:pt>
                <c:pt idx="271">
                  <c:v>43490</c:v>
                </c:pt>
                <c:pt idx="272">
                  <c:v>43493</c:v>
                </c:pt>
                <c:pt idx="273">
                  <c:v>43494</c:v>
                </c:pt>
                <c:pt idx="274">
                  <c:v>43495</c:v>
                </c:pt>
                <c:pt idx="275">
                  <c:v>43496</c:v>
                </c:pt>
                <c:pt idx="276">
                  <c:v>43497</c:v>
                </c:pt>
                <c:pt idx="277">
                  <c:v>43500</c:v>
                </c:pt>
                <c:pt idx="278">
                  <c:v>43501</c:v>
                </c:pt>
                <c:pt idx="279">
                  <c:v>43502</c:v>
                </c:pt>
                <c:pt idx="280">
                  <c:v>43503</c:v>
                </c:pt>
                <c:pt idx="281">
                  <c:v>43504</c:v>
                </c:pt>
                <c:pt idx="282">
                  <c:v>43507</c:v>
                </c:pt>
                <c:pt idx="283">
                  <c:v>43508</c:v>
                </c:pt>
                <c:pt idx="284">
                  <c:v>43509</c:v>
                </c:pt>
                <c:pt idx="285">
                  <c:v>43510</c:v>
                </c:pt>
                <c:pt idx="286">
                  <c:v>43511</c:v>
                </c:pt>
                <c:pt idx="287">
                  <c:v>43514</c:v>
                </c:pt>
                <c:pt idx="288">
                  <c:v>43515</c:v>
                </c:pt>
                <c:pt idx="289">
                  <c:v>43516</c:v>
                </c:pt>
                <c:pt idx="290">
                  <c:v>43517</c:v>
                </c:pt>
                <c:pt idx="291">
                  <c:v>43518</c:v>
                </c:pt>
                <c:pt idx="292">
                  <c:v>43521</c:v>
                </c:pt>
                <c:pt idx="293">
                  <c:v>43522</c:v>
                </c:pt>
                <c:pt idx="294">
                  <c:v>43523</c:v>
                </c:pt>
                <c:pt idx="295">
                  <c:v>43524</c:v>
                </c:pt>
                <c:pt idx="296">
                  <c:v>43525</c:v>
                </c:pt>
                <c:pt idx="297">
                  <c:v>43528</c:v>
                </c:pt>
                <c:pt idx="298">
                  <c:v>43529</c:v>
                </c:pt>
                <c:pt idx="299">
                  <c:v>43530</c:v>
                </c:pt>
                <c:pt idx="300">
                  <c:v>43531</c:v>
                </c:pt>
                <c:pt idx="301">
                  <c:v>43532</c:v>
                </c:pt>
                <c:pt idx="302">
                  <c:v>43535</c:v>
                </c:pt>
                <c:pt idx="303">
                  <c:v>43536</c:v>
                </c:pt>
                <c:pt idx="304">
                  <c:v>43537</c:v>
                </c:pt>
                <c:pt idx="305">
                  <c:v>43538</c:v>
                </c:pt>
                <c:pt idx="306">
                  <c:v>43539</c:v>
                </c:pt>
                <c:pt idx="307">
                  <c:v>43542</c:v>
                </c:pt>
                <c:pt idx="308">
                  <c:v>43543</c:v>
                </c:pt>
                <c:pt idx="309">
                  <c:v>43544</c:v>
                </c:pt>
                <c:pt idx="310">
                  <c:v>43545</c:v>
                </c:pt>
                <c:pt idx="311">
                  <c:v>43546</c:v>
                </c:pt>
                <c:pt idx="312">
                  <c:v>43549</c:v>
                </c:pt>
                <c:pt idx="313">
                  <c:v>43550</c:v>
                </c:pt>
                <c:pt idx="314">
                  <c:v>43551</c:v>
                </c:pt>
                <c:pt idx="315">
                  <c:v>43552</c:v>
                </c:pt>
                <c:pt idx="316">
                  <c:v>43553</c:v>
                </c:pt>
                <c:pt idx="317">
                  <c:v>43556</c:v>
                </c:pt>
                <c:pt idx="318">
                  <c:v>43557</c:v>
                </c:pt>
                <c:pt idx="319">
                  <c:v>43558</c:v>
                </c:pt>
                <c:pt idx="320">
                  <c:v>43559</c:v>
                </c:pt>
                <c:pt idx="321">
                  <c:v>43560</c:v>
                </c:pt>
                <c:pt idx="322">
                  <c:v>43563</c:v>
                </c:pt>
                <c:pt idx="323">
                  <c:v>43564</c:v>
                </c:pt>
                <c:pt idx="324">
                  <c:v>43565</c:v>
                </c:pt>
                <c:pt idx="325">
                  <c:v>43566</c:v>
                </c:pt>
                <c:pt idx="326">
                  <c:v>43567</c:v>
                </c:pt>
                <c:pt idx="327">
                  <c:v>43570</c:v>
                </c:pt>
                <c:pt idx="328">
                  <c:v>43571</c:v>
                </c:pt>
                <c:pt idx="329">
                  <c:v>43572</c:v>
                </c:pt>
                <c:pt idx="330">
                  <c:v>43573</c:v>
                </c:pt>
                <c:pt idx="331">
                  <c:v>43578</c:v>
                </c:pt>
                <c:pt idx="332">
                  <c:v>43579</c:v>
                </c:pt>
                <c:pt idx="333">
                  <c:v>43580</c:v>
                </c:pt>
                <c:pt idx="334">
                  <c:v>43581</c:v>
                </c:pt>
                <c:pt idx="335">
                  <c:v>43584</c:v>
                </c:pt>
                <c:pt idx="336">
                  <c:v>43585</c:v>
                </c:pt>
                <c:pt idx="337">
                  <c:v>43586</c:v>
                </c:pt>
                <c:pt idx="338">
                  <c:v>43587</c:v>
                </c:pt>
                <c:pt idx="339">
                  <c:v>43588</c:v>
                </c:pt>
                <c:pt idx="340">
                  <c:v>43592</c:v>
                </c:pt>
                <c:pt idx="341">
                  <c:v>43593</c:v>
                </c:pt>
                <c:pt idx="342">
                  <c:v>43594</c:v>
                </c:pt>
                <c:pt idx="343">
                  <c:v>43595</c:v>
                </c:pt>
                <c:pt idx="344">
                  <c:v>43598</c:v>
                </c:pt>
                <c:pt idx="345">
                  <c:v>43599</c:v>
                </c:pt>
                <c:pt idx="346">
                  <c:v>43600</c:v>
                </c:pt>
                <c:pt idx="347">
                  <c:v>43601</c:v>
                </c:pt>
                <c:pt idx="348">
                  <c:v>43602</c:v>
                </c:pt>
                <c:pt idx="349">
                  <c:v>43605</c:v>
                </c:pt>
                <c:pt idx="350">
                  <c:v>43606</c:v>
                </c:pt>
                <c:pt idx="351">
                  <c:v>43607</c:v>
                </c:pt>
                <c:pt idx="352">
                  <c:v>43608</c:v>
                </c:pt>
                <c:pt idx="353">
                  <c:v>43609</c:v>
                </c:pt>
                <c:pt idx="354">
                  <c:v>43613</c:v>
                </c:pt>
                <c:pt idx="355">
                  <c:v>43614</c:v>
                </c:pt>
                <c:pt idx="356">
                  <c:v>43615</c:v>
                </c:pt>
                <c:pt idx="357">
                  <c:v>43616</c:v>
                </c:pt>
                <c:pt idx="358">
                  <c:v>43619</c:v>
                </c:pt>
                <c:pt idx="359">
                  <c:v>43620</c:v>
                </c:pt>
                <c:pt idx="360">
                  <c:v>43621</c:v>
                </c:pt>
                <c:pt idx="361">
                  <c:v>43622</c:v>
                </c:pt>
                <c:pt idx="362">
                  <c:v>43623</c:v>
                </c:pt>
                <c:pt idx="363">
                  <c:v>43626</c:v>
                </c:pt>
                <c:pt idx="364">
                  <c:v>43627</c:v>
                </c:pt>
                <c:pt idx="365">
                  <c:v>43628</c:v>
                </c:pt>
                <c:pt idx="366">
                  <c:v>43629</c:v>
                </c:pt>
                <c:pt idx="367">
                  <c:v>43630</c:v>
                </c:pt>
                <c:pt idx="368">
                  <c:v>43633</c:v>
                </c:pt>
                <c:pt idx="369">
                  <c:v>43634</c:v>
                </c:pt>
                <c:pt idx="370">
                  <c:v>43635</c:v>
                </c:pt>
                <c:pt idx="371">
                  <c:v>43636</c:v>
                </c:pt>
                <c:pt idx="372">
                  <c:v>43637</c:v>
                </c:pt>
                <c:pt idx="373">
                  <c:v>43640</c:v>
                </c:pt>
                <c:pt idx="374">
                  <c:v>43641</c:v>
                </c:pt>
                <c:pt idx="375">
                  <c:v>43642</c:v>
                </c:pt>
                <c:pt idx="376">
                  <c:v>43643</c:v>
                </c:pt>
                <c:pt idx="377">
                  <c:v>43644</c:v>
                </c:pt>
              </c:numCache>
            </c:numRef>
          </c:cat>
          <c:val>
            <c:numRef>
              <c:f>Sheet1!$I$6:$I$383</c:f>
              <c:numCache>
                <c:formatCode>0.00%</c:formatCode>
                <c:ptCount val="378"/>
                <c:pt idx="0">
                  <c:v>1.2744999999999999E-2</c:v>
                </c:pt>
                <c:pt idx="1">
                  <c:v>1.3540000000000002E-2</c:v>
                </c:pt>
                <c:pt idx="2">
                  <c:v>1.2885000000000001E-2</c:v>
                </c:pt>
                <c:pt idx="3">
                  <c:v>1.3044999999999999E-2</c:v>
                </c:pt>
                <c:pt idx="4">
                  <c:v>1.3269999999999999E-2</c:v>
                </c:pt>
                <c:pt idx="5">
                  <c:v>1.3155000000000002E-2</c:v>
                </c:pt>
                <c:pt idx="6">
                  <c:v>1.345E-2</c:v>
                </c:pt>
                <c:pt idx="7">
                  <c:v>1.359E-2</c:v>
                </c:pt>
                <c:pt idx="8">
                  <c:v>1.38E-2</c:v>
                </c:pt>
                <c:pt idx="9">
                  <c:v>1.4039999999999999E-2</c:v>
                </c:pt>
                <c:pt idx="10">
                  <c:v>1.3980000000000001E-2</c:v>
                </c:pt>
                <c:pt idx="11">
                  <c:v>1.3765000000000001E-2</c:v>
                </c:pt>
                <c:pt idx="12">
                  <c:v>1.379E-2</c:v>
                </c:pt>
                <c:pt idx="13">
                  <c:v>1.4030000000000001E-2</c:v>
                </c:pt>
                <c:pt idx="14">
                  <c:v>1.4199999999999999E-2</c:v>
                </c:pt>
                <c:pt idx="15">
                  <c:v>1.4405000000000001E-2</c:v>
                </c:pt>
                <c:pt idx="16">
                  <c:v>1.435E-2</c:v>
                </c:pt>
                <c:pt idx="17">
                  <c:v>1.49E-2</c:v>
                </c:pt>
                <c:pt idx="18">
                  <c:v>1.4879999999999999E-2</c:v>
                </c:pt>
                <c:pt idx="19">
                  <c:v>1.5270000000000001E-2</c:v>
                </c:pt>
                <c:pt idx="20">
                  <c:v>1.5350000000000001E-2</c:v>
                </c:pt>
                <c:pt idx="21">
                  <c:v>1.5470000000000001E-2</c:v>
                </c:pt>
                <c:pt idx="22">
                  <c:v>1.5859999999999999E-2</c:v>
                </c:pt>
                <c:pt idx="23">
                  <c:v>1.6120000000000002E-2</c:v>
                </c:pt>
                <c:pt idx="24">
                  <c:v>1.6490000000000001E-2</c:v>
                </c:pt>
                <c:pt idx="25">
                  <c:v>1.6240000000000001E-2</c:v>
                </c:pt>
                <c:pt idx="26">
                  <c:v>1.5869999999999999E-2</c:v>
                </c:pt>
                <c:pt idx="27">
                  <c:v>1.6145E-2</c:v>
                </c:pt>
                <c:pt idx="28">
                  <c:v>1.6465E-2</c:v>
                </c:pt>
                <c:pt idx="29">
                  <c:v>1.6209999999999999E-2</c:v>
                </c:pt>
                <c:pt idx="30">
                  <c:v>1.6730000000000002E-2</c:v>
                </c:pt>
                <c:pt idx="31">
                  <c:v>1.6795000000000001E-2</c:v>
                </c:pt>
                <c:pt idx="32">
                  <c:v>1.7145000000000001E-2</c:v>
                </c:pt>
                <c:pt idx="33">
                  <c:v>1.7129999999999999E-2</c:v>
                </c:pt>
                <c:pt idx="34">
                  <c:v>1.6539999999999999E-2</c:v>
                </c:pt>
                <c:pt idx="35">
                  <c:v>1.6819999999999998E-2</c:v>
                </c:pt>
                <c:pt idx="36">
                  <c:v>1.6629999999999999E-2</c:v>
                </c:pt>
                <c:pt idx="37">
                  <c:v>1.644E-2</c:v>
                </c:pt>
                <c:pt idx="38">
                  <c:v>1.6334999999999999E-2</c:v>
                </c:pt>
                <c:pt idx="39">
                  <c:v>1.61E-2</c:v>
                </c:pt>
                <c:pt idx="40">
                  <c:v>1.5969999999999998E-2</c:v>
                </c:pt>
                <c:pt idx="41">
                  <c:v>1.6420000000000001E-2</c:v>
                </c:pt>
                <c:pt idx="42">
                  <c:v>1.5914999999999999E-2</c:v>
                </c:pt>
                <c:pt idx="43">
                  <c:v>1.5600000000000001E-2</c:v>
                </c:pt>
                <c:pt idx="44">
                  <c:v>1.5664999999999998E-2</c:v>
                </c:pt>
                <c:pt idx="45">
                  <c:v>1.6129999999999999E-2</c:v>
                </c:pt>
                <c:pt idx="46">
                  <c:v>1.6315E-2</c:v>
                </c:pt>
                <c:pt idx="47">
                  <c:v>1.6070000000000001E-2</c:v>
                </c:pt>
                <c:pt idx="48">
                  <c:v>1.5819999999999997E-2</c:v>
                </c:pt>
                <c:pt idx="49">
                  <c:v>1.609E-2</c:v>
                </c:pt>
                <c:pt idx="50">
                  <c:v>1.6070000000000001E-2</c:v>
                </c:pt>
                <c:pt idx="51">
                  <c:v>1.5960000000000002E-2</c:v>
                </c:pt>
                <c:pt idx="52">
                  <c:v>1.5489999999999999E-2</c:v>
                </c:pt>
                <c:pt idx="53">
                  <c:v>1.5405E-2</c:v>
                </c:pt>
                <c:pt idx="54">
                  <c:v>1.537E-2</c:v>
                </c:pt>
                <c:pt idx="55">
                  <c:v>1.5495000000000002E-2</c:v>
                </c:pt>
                <c:pt idx="56">
                  <c:v>1.585E-2</c:v>
                </c:pt>
                <c:pt idx="57">
                  <c:v>1.6280000000000003E-2</c:v>
                </c:pt>
                <c:pt idx="58">
                  <c:v>1.56125E-2</c:v>
                </c:pt>
                <c:pt idx="59">
                  <c:v>1.5650000000000001E-2</c:v>
                </c:pt>
                <c:pt idx="60">
                  <c:v>1.5569999999999999E-2</c:v>
                </c:pt>
                <c:pt idx="61">
                  <c:v>1.542E-2</c:v>
                </c:pt>
                <c:pt idx="62">
                  <c:v>1.5095000000000001E-2</c:v>
                </c:pt>
                <c:pt idx="63">
                  <c:v>1.4895E-2</c:v>
                </c:pt>
                <c:pt idx="64">
                  <c:v>1.5140000000000001E-2</c:v>
                </c:pt>
                <c:pt idx="65">
                  <c:v>1.5264999999999999E-2</c:v>
                </c:pt>
                <c:pt idx="66">
                  <c:v>1.567E-2</c:v>
                </c:pt>
                <c:pt idx="67">
                  <c:v>1.5465E-2</c:v>
                </c:pt>
                <c:pt idx="68">
                  <c:v>1.5485000000000001E-2</c:v>
                </c:pt>
                <c:pt idx="69">
                  <c:v>1.541E-2</c:v>
                </c:pt>
                <c:pt idx="70">
                  <c:v>1.528E-2</c:v>
                </c:pt>
                <c:pt idx="71">
                  <c:v>1.5819999999999997E-2</c:v>
                </c:pt>
                <c:pt idx="72">
                  <c:v>1.5590000000000001E-2</c:v>
                </c:pt>
                <c:pt idx="73">
                  <c:v>1.5824999999999999E-2</c:v>
                </c:pt>
                <c:pt idx="74">
                  <c:v>1.5525000000000001E-2</c:v>
                </c:pt>
                <c:pt idx="75">
                  <c:v>1.542E-2</c:v>
                </c:pt>
                <c:pt idx="76">
                  <c:v>1.6310000000000002E-2</c:v>
                </c:pt>
                <c:pt idx="77">
                  <c:v>1.6112500000000002E-2</c:v>
                </c:pt>
                <c:pt idx="78">
                  <c:v>1.6459999999999999E-2</c:v>
                </c:pt>
                <c:pt idx="79">
                  <c:v>1.6400000000000001E-2</c:v>
                </c:pt>
                <c:pt idx="80">
                  <c:v>1.6545000000000001E-2</c:v>
                </c:pt>
                <c:pt idx="81">
                  <c:v>1.6280000000000003E-2</c:v>
                </c:pt>
                <c:pt idx="82">
                  <c:v>1.575E-2</c:v>
                </c:pt>
                <c:pt idx="83">
                  <c:v>1.5629999999999998E-2</c:v>
                </c:pt>
                <c:pt idx="84">
                  <c:v>1.5470000000000001E-2</c:v>
                </c:pt>
                <c:pt idx="85">
                  <c:v>1.6005000000000002E-2</c:v>
                </c:pt>
                <c:pt idx="86">
                  <c:v>1.5489999999999999E-2</c:v>
                </c:pt>
                <c:pt idx="87">
                  <c:v>1.5514999999999999E-2</c:v>
                </c:pt>
                <c:pt idx="88">
                  <c:v>1.5845000000000001E-2</c:v>
                </c:pt>
                <c:pt idx="89">
                  <c:v>1.6095000000000002E-2</c:v>
                </c:pt>
                <c:pt idx="90">
                  <c:v>1.583E-2</c:v>
                </c:pt>
                <c:pt idx="91">
                  <c:v>1.5965E-2</c:v>
                </c:pt>
                <c:pt idx="92">
                  <c:v>1.6200000000000003E-2</c:v>
                </c:pt>
                <c:pt idx="93">
                  <c:v>1.6615000000000001E-2</c:v>
                </c:pt>
                <c:pt idx="94">
                  <c:v>1.6555E-2</c:v>
                </c:pt>
                <c:pt idx="95">
                  <c:v>1.7049999999999999E-2</c:v>
                </c:pt>
                <c:pt idx="96">
                  <c:v>1.6480000000000002E-2</c:v>
                </c:pt>
                <c:pt idx="97">
                  <c:v>1.6500000000000001E-2</c:v>
                </c:pt>
                <c:pt idx="98">
                  <c:v>1.6695000000000002E-2</c:v>
                </c:pt>
                <c:pt idx="99">
                  <c:v>1.6160000000000001E-2</c:v>
                </c:pt>
                <c:pt idx="100">
                  <c:v>1.593E-2</c:v>
                </c:pt>
                <c:pt idx="101">
                  <c:v>1.512E-2</c:v>
                </c:pt>
                <c:pt idx="102">
                  <c:v>1.435E-2</c:v>
                </c:pt>
                <c:pt idx="103">
                  <c:v>1.478E-2</c:v>
                </c:pt>
                <c:pt idx="104">
                  <c:v>1.4615E-2</c:v>
                </c:pt>
                <c:pt idx="105">
                  <c:v>1.5110000000000002E-2</c:v>
                </c:pt>
                <c:pt idx="106">
                  <c:v>1.536E-2</c:v>
                </c:pt>
                <c:pt idx="107">
                  <c:v>1.5074999999999998E-2</c:v>
                </c:pt>
                <c:pt idx="108">
                  <c:v>1.5990000000000001E-2</c:v>
                </c:pt>
                <c:pt idx="109">
                  <c:v>1.6E-2</c:v>
                </c:pt>
                <c:pt idx="110">
                  <c:v>1.5935000000000001E-2</c:v>
                </c:pt>
                <c:pt idx="111">
                  <c:v>1.6074999999999999E-2</c:v>
                </c:pt>
                <c:pt idx="112">
                  <c:v>1.601E-2</c:v>
                </c:pt>
                <c:pt idx="113">
                  <c:v>1.5880000000000002E-2</c:v>
                </c:pt>
                <c:pt idx="114">
                  <c:v>1.5350000000000001E-2</c:v>
                </c:pt>
                <c:pt idx="115">
                  <c:v>1.5470000000000001E-2</c:v>
                </c:pt>
                <c:pt idx="116">
                  <c:v>1.5545E-2</c:v>
                </c:pt>
                <c:pt idx="117">
                  <c:v>1.5190000000000002E-2</c:v>
                </c:pt>
                <c:pt idx="118">
                  <c:v>1.542E-2</c:v>
                </c:pt>
                <c:pt idx="119">
                  <c:v>1.5105E-2</c:v>
                </c:pt>
                <c:pt idx="120">
                  <c:v>1.5625E-2</c:v>
                </c:pt>
                <c:pt idx="121">
                  <c:v>1.5365E-2</c:v>
                </c:pt>
                <c:pt idx="122">
                  <c:v>1.5485000000000001E-2</c:v>
                </c:pt>
                <c:pt idx="123">
                  <c:v>1.5070000000000002E-2</c:v>
                </c:pt>
                <c:pt idx="124">
                  <c:v>1.5105E-2</c:v>
                </c:pt>
                <c:pt idx="125">
                  <c:v>1.5245E-2</c:v>
                </c:pt>
                <c:pt idx="126">
                  <c:v>1.5074999999999998E-2</c:v>
                </c:pt>
                <c:pt idx="127">
                  <c:v>1.4929999999999999E-2</c:v>
                </c:pt>
                <c:pt idx="128">
                  <c:v>1.5255000000000001E-2</c:v>
                </c:pt>
                <c:pt idx="129">
                  <c:v>1.5100000000000001E-2</c:v>
                </c:pt>
                <c:pt idx="130">
                  <c:v>1.525E-2</c:v>
                </c:pt>
                <c:pt idx="131">
                  <c:v>1.5215000000000001E-2</c:v>
                </c:pt>
                <c:pt idx="132">
                  <c:v>1.5449999999999998E-2</c:v>
                </c:pt>
                <c:pt idx="133">
                  <c:v>1.537E-2</c:v>
                </c:pt>
                <c:pt idx="134">
                  <c:v>1.5274999999999999E-2</c:v>
                </c:pt>
                <c:pt idx="135">
                  <c:v>1.5205E-2</c:v>
                </c:pt>
                <c:pt idx="136">
                  <c:v>1.524E-2</c:v>
                </c:pt>
                <c:pt idx="137">
                  <c:v>1.5089999999999999E-2</c:v>
                </c:pt>
                <c:pt idx="138">
                  <c:v>1.4769999999999998E-2</c:v>
                </c:pt>
                <c:pt idx="139">
                  <c:v>1.4419999999999999E-2</c:v>
                </c:pt>
                <c:pt idx="140">
                  <c:v>1.4955000000000001E-2</c:v>
                </c:pt>
                <c:pt idx="141">
                  <c:v>1.5190500000000001E-2</c:v>
                </c:pt>
                <c:pt idx="142">
                  <c:v>1.5220000000000001E-2</c:v>
                </c:pt>
                <c:pt idx="143">
                  <c:v>1.5180000000000001E-2</c:v>
                </c:pt>
                <c:pt idx="144">
                  <c:v>1.5325E-2</c:v>
                </c:pt>
                <c:pt idx="145">
                  <c:v>1.5415000000000002E-2</c:v>
                </c:pt>
                <c:pt idx="146">
                  <c:v>1.5910000000000001E-2</c:v>
                </c:pt>
                <c:pt idx="147">
                  <c:v>1.5925000000000002E-2</c:v>
                </c:pt>
                <c:pt idx="148">
                  <c:v>1.634E-2</c:v>
                </c:pt>
                <c:pt idx="149">
                  <c:v>1.635E-2</c:v>
                </c:pt>
                <c:pt idx="150">
                  <c:v>1.593E-2</c:v>
                </c:pt>
                <c:pt idx="151">
                  <c:v>1.5679999999999999E-2</c:v>
                </c:pt>
                <c:pt idx="152">
                  <c:v>1.5890000000000001E-2</c:v>
                </c:pt>
                <c:pt idx="153">
                  <c:v>1.5754999999999998E-2</c:v>
                </c:pt>
                <c:pt idx="154">
                  <c:v>1.5591500000000001E-2</c:v>
                </c:pt>
                <c:pt idx="155">
                  <c:v>1.5150000000000002E-2</c:v>
                </c:pt>
                <c:pt idx="156">
                  <c:v>1.525E-2</c:v>
                </c:pt>
                <c:pt idx="157">
                  <c:v>1.532E-2</c:v>
                </c:pt>
                <c:pt idx="158">
                  <c:v>1.5084999999999999E-2</c:v>
                </c:pt>
                <c:pt idx="159">
                  <c:v>1.5082499999999999E-2</c:v>
                </c:pt>
                <c:pt idx="160">
                  <c:v>1.5114999999999998E-2</c:v>
                </c:pt>
                <c:pt idx="161">
                  <c:v>1.5004999999999999E-2</c:v>
                </c:pt>
                <c:pt idx="162">
                  <c:v>1.537E-2</c:v>
                </c:pt>
                <c:pt idx="163">
                  <c:v>1.5288E-2</c:v>
                </c:pt>
                <c:pt idx="164">
                  <c:v>1.5300000000000001E-2</c:v>
                </c:pt>
                <c:pt idx="165">
                  <c:v>1.5270000000000001E-2</c:v>
                </c:pt>
                <c:pt idx="166">
                  <c:v>1.5526499999999999E-2</c:v>
                </c:pt>
                <c:pt idx="167">
                  <c:v>1.5815000000000003E-2</c:v>
                </c:pt>
                <c:pt idx="168">
                  <c:v>1.5679999999999999E-2</c:v>
                </c:pt>
                <c:pt idx="169">
                  <c:v>1.5464500000000001E-2</c:v>
                </c:pt>
                <c:pt idx="170">
                  <c:v>1.52E-2</c:v>
                </c:pt>
                <c:pt idx="171">
                  <c:v>1.5396999999999999E-2</c:v>
                </c:pt>
                <c:pt idx="172">
                  <c:v>1.5480000000000001E-2</c:v>
                </c:pt>
                <c:pt idx="173">
                  <c:v>1.5175000000000001E-2</c:v>
                </c:pt>
                <c:pt idx="174">
                  <c:v>1.5390000000000001E-2</c:v>
                </c:pt>
                <c:pt idx="175">
                  <c:v>1.562E-2</c:v>
                </c:pt>
                <c:pt idx="176">
                  <c:v>1.584E-2</c:v>
                </c:pt>
                <c:pt idx="177">
                  <c:v>1.5739999999999997E-2</c:v>
                </c:pt>
                <c:pt idx="178">
                  <c:v>1.5910000000000001E-2</c:v>
                </c:pt>
                <c:pt idx="179">
                  <c:v>1.6109999999999999E-2</c:v>
                </c:pt>
                <c:pt idx="180">
                  <c:v>1.627E-2</c:v>
                </c:pt>
                <c:pt idx="181">
                  <c:v>1.6459999999999999E-2</c:v>
                </c:pt>
                <c:pt idx="182">
                  <c:v>1.6830000000000001E-2</c:v>
                </c:pt>
                <c:pt idx="183">
                  <c:v>1.6579999999999998E-2</c:v>
                </c:pt>
                <c:pt idx="184">
                  <c:v>1.6320000000000001E-2</c:v>
                </c:pt>
                <c:pt idx="185">
                  <c:v>1.6854999999999998E-2</c:v>
                </c:pt>
                <c:pt idx="186">
                  <c:v>1.6896999999999999E-2</c:v>
                </c:pt>
                <c:pt idx="187">
                  <c:v>1.6535000000000001E-2</c:v>
                </c:pt>
                <c:pt idx="188">
                  <c:v>1.6647499999999999E-2</c:v>
                </c:pt>
                <c:pt idx="189">
                  <c:v>1.6549999999999999E-2</c:v>
                </c:pt>
                <c:pt idx="190">
                  <c:v>1.6664999999999999E-2</c:v>
                </c:pt>
                <c:pt idx="191">
                  <c:v>1.6146500000000001E-2</c:v>
                </c:pt>
                <c:pt idx="192">
                  <c:v>1.6640000000000002E-2</c:v>
                </c:pt>
                <c:pt idx="193">
                  <c:v>1.721E-2</c:v>
                </c:pt>
                <c:pt idx="194">
                  <c:v>1.7898499999999998E-2</c:v>
                </c:pt>
                <c:pt idx="195">
                  <c:v>1.7385000000000001E-2</c:v>
                </c:pt>
                <c:pt idx="196">
                  <c:v>1.7805000000000001E-2</c:v>
                </c:pt>
                <c:pt idx="197">
                  <c:v>1.7950000000000001E-2</c:v>
                </c:pt>
                <c:pt idx="198">
                  <c:v>1.7696E-2</c:v>
                </c:pt>
                <c:pt idx="199">
                  <c:v>1.7170000000000001E-2</c:v>
                </c:pt>
                <c:pt idx="200">
                  <c:v>1.7084999999999999E-2</c:v>
                </c:pt>
                <c:pt idx="201">
                  <c:v>1.702E-2</c:v>
                </c:pt>
                <c:pt idx="202">
                  <c:v>1.6969999999999999E-2</c:v>
                </c:pt>
                <c:pt idx="203">
                  <c:v>1.6619999999999999E-2</c:v>
                </c:pt>
                <c:pt idx="204">
                  <c:v>1.6819999999999998E-2</c:v>
                </c:pt>
                <c:pt idx="205">
                  <c:v>1.6444999999999998E-2</c:v>
                </c:pt>
                <c:pt idx="206">
                  <c:v>1.6080000000000001E-2</c:v>
                </c:pt>
                <c:pt idx="207">
                  <c:v>1.5800000000000002E-2</c:v>
                </c:pt>
                <c:pt idx="208">
                  <c:v>1.585E-2</c:v>
                </c:pt>
                <c:pt idx="209">
                  <c:v>1.5325E-2</c:v>
                </c:pt>
                <c:pt idx="210">
                  <c:v>1.5480000000000001E-2</c:v>
                </c:pt>
                <c:pt idx="211">
                  <c:v>1.5520000000000001E-2</c:v>
                </c:pt>
                <c:pt idx="212">
                  <c:v>1.5994999999999999E-2</c:v>
                </c:pt>
                <c:pt idx="213">
                  <c:v>1.609E-2</c:v>
                </c:pt>
                <c:pt idx="214">
                  <c:v>1.6475E-2</c:v>
                </c:pt>
                <c:pt idx="215">
                  <c:v>1.6539999999999999E-2</c:v>
                </c:pt>
                <c:pt idx="216">
                  <c:v>1.6830000000000001E-2</c:v>
                </c:pt>
                <c:pt idx="217">
                  <c:v>1.686E-2</c:v>
                </c:pt>
                <c:pt idx="218">
                  <c:v>1.721E-2</c:v>
                </c:pt>
                <c:pt idx="219">
                  <c:v>1.6619999999999999E-2</c:v>
                </c:pt>
                <c:pt idx="220">
                  <c:v>1.626E-2</c:v>
                </c:pt>
                <c:pt idx="221">
                  <c:v>1.6500000000000001E-2</c:v>
                </c:pt>
                <c:pt idx="222">
                  <c:v>1.6390000000000002E-2</c:v>
                </c:pt>
                <c:pt idx="223">
                  <c:v>1.529E-2</c:v>
                </c:pt>
                <c:pt idx="224">
                  <c:v>1.5779999999999999E-2</c:v>
                </c:pt>
                <c:pt idx="225">
                  <c:v>1.5545E-2</c:v>
                </c:pt>
                <c:pt idx="226">
                  <c:v>1.55534E-2</c:v>
                </c:pt>
                <c:pt idx="227">
                  <c:v>1.56694E-2</c:v>
                </c:pt>
                <c:pt idx="228">
                  <c:v>1.5969999999999998E-2</c:v>
                </c:pt>
                <c:pt idx="229">
                  <c:v>1.5615E-2</c:v>
                </c:pt>
                <c:pt idx="230">
                  <c:v>1.5837E-2</c:v>
                </c:pt>
                <c:pt idx="231">
                  <c:v>1.5605000000000001E-2</c:v>
                </c:pt>
                <c:pt idx="232">
                  <c:v>1.5449999999999998E-2</c:v>
                </c:pt>
                <c:pt idx="233">
                  <c:v>1.558E-2</c:v>
                </c:pt>
                <c:pt idx="234">
                  <c:v>1.5569999999999999E-2</c:v>
                </c:pt>
                <c:pt idx="235">
                  <c:v>1.5068899999999998E-2</c:v>
                </c:pt>
                <c:pt idx="236">
                  <c:v>1.4790000000000001E-2</c:v>
                </c:pt>
                <c:pt idx="237">
                  <c:v>1.5059599999999999E-2</c:v>
                </c:pt>
                <c:pt idx="238">
                  <c:v>1.4530000000000001E-2</c:v>
                </c:pt>
                <c:pt idx="239">
                  <c:v>1.46E-2</c:v>
                </c:pt>
                <c:pt idx="240">
                  <c:v>1.4079999999999999E-2</c:v>
                </c:pt>
                <c:pt idx="241">
                  <c:v>1.39425E-2</c:v>
                </c:pt>
                <c:pt idx="242">
                  <c:v>1.4729999999999998E-2</c:v>
                </c:pt>
                <c:pt idx="243">
                  <c:v>1.5043500000000001E-2</c:v>
                </c:pt>
                <c:pt idx="244">
                  <c:v>1.4495000000000001E-2</c:v>
                </c:pt>
                <c:pt idx="245">
                  <c:v>1.4525000000000001E-2</c:v>
                </c:pt>
                <c:pt idx="246">
                  <c:v>1.4650000000000002E-2</c:v>
                </c:pt>
                <c:pt idx="247">
                  <c:v>1.4659999999999999E-2</c:v>
                </c:pt>
                <c:pt idx="248">
                  <c:v>1.4555E-2</c:v>
                </c:pt>
                <c:pt idx="249">
                  <c:v>1.4769999999999998E-2</c:v>
                </c:pt>
                <c:pt idx="250">
                  <c:v>1.4239999999999999E-2</c:v>
                </c:pt>
                <c:pt idx="251">
                  <c:v>1.464E-2</c:v>
                </c:pt>
                <c:pt idx="252">
                  <c:v>1.435E-2</c:v>
                </c:pt>
                <c:pt idx="253">
                  <c:v>1.43E-2</c:v>
                </c:pt>
                <c:pt idx="254">
                  <c:v>1.3854999999999999E-2</c:v>
                </c:pt>
                <c:pt idx="255">
                  <c:v>1.3685000000000001E-2</c:v>
                </c:pt>
                <c:pt idx="256">
                  <c:v>1.42928E-2</c:v>
                </c:pt>
                <c:pt idx="257">
                  <c:v>1.42005E-2</c:v>
                </c:pt>
                <c:pt idx="258">
                  <c:v>1.4376E-2</c:v>
                </c:pt>
                <c:pt idx="259">
                  <c:v>1.4190000000000001E-2</c:v>
                </c:pt>
                <c:pt idx="260">
                  <c:v>1.4555E-2</c:v>
                </c:pt>
                <c:pt idx="261">
                  <c:v>1.4685000000000002E-2</c:v>
                </c:pt>
                <c:pt idx="262">
                  <c:v>1.478E-2</c:v>
                </c:pt>
                <c:pt idx="263">
                  <c:v>1.4459999999999999E-2</c:v>
                </c:pt>
                <c:pt idx="264">
                  <c:v>1.4873000000000001E-2</c:v>
                </c:pt>
                <c:pt idx="265">
                  <c:v>1.5110500000000001E-2</c:v>
                </c:pt>
                <c:pt idx="266">
                  <c:v>1.5224999999999999E-2</c:v>
                </c:pt>
                <c:pt idx="267">
                  <c:v>1.4973E-2</c:v>
                </c:pt>
                <c:pt idx="268">
                  <c:v>1.4948000000000001E-2</c:v>
                </c:pt>
                <c:pt idx="269">
                  <c:v>1.4985E-2</c:v>
                </c:pt>
                <c:pt idx="270">
                  <c:v>1.4437800000000001E-2</c:v>
                </c:pt>
                <c:pt idx="271">
                  <c:v>1.4974000000000001E-2</c:v>
                </c:pt>
                <c:pt idx="272">
                  <c:v>1.4590000000000001E-2</c:v>
                </c:pt>
                <c:pt idx="273">
                  <c:v>1.4534999999999999E-2</c:v>
                </c:pt>
                <c:pt idx="274">
                  <c:v>1.4455000000000001E-2</c:v>
                </c:pt>
                <c:pt idx="275">
                  <c:v>1.4070000000000001E-2</c:v>
                </c:pt>
                <c:pt idx="276">
                  <c:v>1.4239999999999999E-2</c:v>
                </c:pt>
                <c:pt idx="277">
                  <c:v>1.4485000000000001E-2</c:v>
                </c:pt>
                <c:pt idx="278">
                  <c:v>1.4037299999999999E-2</c:v>
                </c:pt>
                <c:pt idx="279">
                  <c:v>1.39191E-2</c:v>
                </c:pt>
                <c:pt idx="280">
                  <c:v>1.3629E-2</c:v>
                </c:pt>
                <c:pt idx="281">
                  <c:v>1.336E-2</c:v>
                </c:pt>
                <c:pt idx="282">
                  <c:v>1.3585E-2</c:v>
                </c:pt>
                <c:pt idx="283">
                  <c:v>1.3580000000000002E-2</c:v>
                </c:pt>
                <c:pt idx="284">
                  <c:v>1.36455E-2</c:v>
                </c:pt>
                <c:pt idx="285">
                  <c:v>1.3486799999999998E-2</c:v>
                </c:pt>
                <c:pt idx="286">
                  <c:v>1.3585E-2</c:v>
                </c:pt>
                <c:pt idx="287">
                  <c:v>1.363E-2</c:v>
                </c:pt>
                <c:pt idx="288">
                  <c:v>1.3594999999999999E-2</c:v>
                </c:pt>
                <c:pt idx="289">
                  <c:v>1.3769999999999999E-2</c:v>
                </c:pt>
                <c:pt idx="290">
                  <c:v>1.397E-2</c:v>
                </c:pt>
                <c:pt idx="291">
                  <c:v>1.3570500000000001E-2</c:v>
                </c:pt>
                <c:pt idx="292">
                  <c:v>1.3900000000000001E-2</c:v>
                </c:pt>
                <c:pt idx="293">
                  <c:v>1.4055E-2</c:v>
                </c:pt>
                <c:pt idx="294">
                  <c:v>1.48323E-2</c:v>
                </c:pt>
                <c:pt idx="295">
                  <c:v>1.4910000000000001E-2</c:v>
                </c:pt>
                <c:pt idx="296">
                  <c:v>1.4969999999999999E-2</c:v>
                </c:pt>
                <c:pt idx="297">
                  <c:v>1.47866E-2</c:v>
                </c:pt>
                <c:pt idx="298">
                  <c:v>1.4790000000000001E-2</c:v>
                </c:pt>
                <c:pt idx="299">
                  <c:v>1.4279999999999999E-2</c:v>
                </c:pt>
                <c:pt idx="300">
                  <c:v>1.3792900000000002E-2</c:v>
                </c:pt>
                <c:pt idx="301">
                  <c:v>1.3805000000000001E-2</c:v>
                </c:pt>
                <c:pt idx="302">
                  <c:v>1.3752499999999999E-2</c:v>
                </c:pt>
                <c:pt idx="303">
                  <c:v>1.3483800000000001E-2</c:v>
                </c:pt>
                <c:pt idx="304">
                  <c:v>1.3929E-2</c:v>
                </c:pt>
                <c:pt idx="305">
                  <c:v>1.4128499999999999E-2</c:v>
                </c:pt>
                <c:pt idx="306">
                  <c:v>1.40395E-2</c:v>
                </c:pt>
                <c:pt idx="307">
                  <c:v>1.391E-2</c:v>
                </c:pt>
                <c:pt idx="308">
                  <c:v>1.3849999999999999E-2</c:v>
                </c:pt>
                <c:pt idx="309">
                  <c:v>1.3420000000000001E-2</c:v>
                </c:pt>
                <c:pt idx="310">
                  <c:v>1.2580000000000001E-2</c:v>
                </c:pt>
                <c:pt idx="311">
                  <c:v>1.2044999999999998E-2</c:v>
                </c:pt>
                <c:pt idx="312">
                  <c:v>1.1619999999999998E-2</c:v>
                </c:pt>
                <c:pt idx="313">
                  <c:v>1.20178E-2</c:v>
                </c:pt>
                <c:pt idx="314">
                  <c:v>1.21475E-2</c:v>
                </c:pt>
                <c:pt idx="315">
                  <c:v>1.1970000000000001E-2</c:v>
                </c:pt>
                <c:pt idx="316">
                  <c:v>1.2035000000000001E-2</c:v>
                </c:pt>
                <c:pt idx="317">
                  <c:v>1.2608999999999999E-2</c:v>
                </c:pt>
                <c:pt idx="318">
                  <c:v>1.2247699999999999E-2</c:v>
                </c:pt>
                <c:pt idx="319">
                  <c:v>1.30159E-2</c:v>
                </c:pt>
                <c:pt idx="320">
                  <c:v>1.3044999999999999E-2</c:v>
                </c:pt>
                <c:pt idx="321">
                  <c:v>1.325E-2</c:v>
                </c:pt>
                <c:pt idx="322">
                  <c:v>1.3237499999999999E-2</c:v>
                </c:pt>
                <c:pt idx="323">
                  <c:v>1.306E-2</c:v>
                </c:pt>
                <c:pt idx="324">
                  <c:v>1.2849999999999999E-2</c:v>
                </c:pt>
                <c:pt idx="325">
                  <c:v>1.3385000000000001E-2</c:v>
                </c:pt>
                <c:pt idx="326">
                  <c:v>1.4012500000000001E-2</c:v>
                </c:pt>
                <c:pt idx="327">
                  <c:v>1.40605E-2</c:v>
                </c:pt>
                <c:pt idx="328">
                  <c:v>1.4029499999999999E-2</c:v>
                </c:pt>
                <c:pt idx="329">
                  <c:v>1.4197E-2</c:v>
                </c:pt>
                <c:pt idx="330">
                  <c:v>1.374E-2</c:v>
                </c:pt>
                <c:pt idx="331">
                  <c:v>1.4089300000000001E-2</c:v>
                </c:pt>
                <c:pt idx="332">
                  <c:v>1.3614999999999999E-2</c:v>
                </c:pt>
                <c:pt idx="333">
                  <c:v>1.3335E-2</c:v>
                </c:pt>
                <c:pt idx="334">
                  <c:v>1.321E-2</c:v>
                </c:pt>
                <c:pt idx="335">
                  <c:v>1.3380000000000001E-2</c:v>
                </c:pt>
                <c:pt idx="336">
                  <c:v>1.3469999999999999E-2</c:v>
                </c:pt>
                <c:pt idx="337">
                  <c:v>1.325E-2</c:v>
                </c:pt>
                <c:pt idx="338">
                  <c:v>1.3684200000000001E-2</c:v>
                </c:pt>
                <c:pt idx="339">
                  <c:v>1.3959999999999998E-2</c:v>
                </c:pt>
                <c:pt idx="340">
                  <c:v>1.3365E-2</c:v>
                </c:pt>
                <c:pt idx="341">
                  <c:v>1.3275000000000002E-2</c:v>
                </c:pt>
                <c:pt idx="342">
                  <c:v>1.321E-2</c:v>
                </c:pt>
                <c:pt idx="343">
                  <c:v>1.32E-2</c:v>
                </c:pt>
                <c:pt idx="344">
                  <c:v>1.2835000000000001E-2</c:v>
                </c:pt>
                <c:pt idx="345">
                  <c:v>1.2885000000000001E-2</c:v>
                </c:pt>
                <c:pt idx="346">
                  <c:v>1.2528999999999998E-2</c:v>
                </c:pt>
                <c:pt idx="347">
                  <c:v>1.268E-2</c:v>
                </c:pt>
                <c:pt idx="348">
                  <c:v>1.225E-2</c:v>
                </c:pt>
                <c:pt idx="349">
                  <c:v>1.2531799999999999E-2</c:v>
                </c:pt>
                <c:pt idx="350">
                  <c:v>1.2715000000000001E-2</c:v>
                </c:pt>
                <c:pt idx="351">
                  <c:v>1.20675E-2</c:v>
                </c:pt>
                <c:pt idx="352">
                  <c:v>1.15678E-2</c:v>
                </c:pt>
                <c:pt idx="353">
                  <c:v>1.1625000000000002E-2</c:v>
                </c:pt>
                <c:pt idx="354">
                  <c:v>1.1455699999999999E-2</c:v>
                </c:pt>
                <c:pt idx="355">
                  <c:v>1.1160000000000002E-2</c:v>
                </c:pt>
                <c:pt idx="356">
                  <c:v>1.1214999999999999E-2</c:v>
                </c:pt>
                <c:pt idx="357">
                  <c:v>1.1072500000000001E-2</c:v>
                </c:pt>
                <c:pt idx="358">
                  <c:v>1.0744999999999999E-2</c:v>
                </c:pt>
                <c:pt idx="359">
                  <c:v>1.1113999999999999E-2</c:v>
                </c:pt>
                <c:pt idx="360">
                  <c:v>1.06572E-2</c:v>
                </c:pt>
                <c:pt idx="361">
                  <c:v>1.0227900000000002E-2</c:v>
                </c:pt>
                <c:pt idx="362">
                  <c:v>1.00984E-2</c:v>
                </c:pt>
                <c:pt idx="363">
                  <c:v>1.034E-2</c:v>
                </c:pt>
                <c:pt idx="364">
                  <c:v>1.05399E-2</c:v>
                </c:pt>
                <c:pt idx="365">
                  <c:v>1.0674999999999999E-2</c:v>
                </c:pt>
                <c:pt idx="366">
                  <c:v>1.0439499999999999E-2</c:v>
                </c:pt>
                <c:pt idx="367">
                  <c:v>1.0485E-2</c:v>
                </c:pt>
                <c:pt idx="368">
                  <c:v>1.047E-2</c:v>
                </c:pt>
                <c:pt idx="369">
                  <c:v>1.0059400000000001E-2</c:v>
                </c:pt>
                <c:pt idx="370">
                  <c:v>1.05405E-2</c:v>
                </c:pt>
                <c:pt idx="371">
                  <c:v>1.00302E-2</c:v>
                </c:pt>
                <c:pt idx="372">
                  <c:v>1.0360000000000001E-2</c:v>
                </c:pt>
                <c:pt idx="373">
                  <c:v>1.0153000000000001E-2</c:v>
                </c:pt>
                <c:pt idx="374">
                  <c:v>1.0005E-2</c:v>
                </c:pt>
                <c:pt idx="375">
                  <c:v>1.0387299999999999E-2</c:v>
                </c:pt>
                <c:pt idx="376">
                  <c:v>1.0295E-2</c:v>
                </c:pt>
                <c:pt idx="377">
                  <c:v>1.04365E-2</c:v>
                </c:pt>
              </c:numCache>
            </c:numRef>
          </c:val>
          <c:smooth val="0"/>
          <c:extLst xmlns:c16r2="http://schemas.microsoft.com/office/drawing/2015/06/chart">
            <c:ext xmlns:c16="http://schemas.microsoft.com/office/drawing/2014/chart" uri="{C3380CC4-5D6E-409C-BE32-E72D297353CC}">
              <c16:uniqueId val="{00000000-0804-4441-9F33-90B6F432743F}"/>
            </c:ext>
          </c:extLst>
        </c:ser>
        <c:ser>
          <c:idx val="1"/>
          <c:order val="1"/>
          <c:tx>
            <c:strRef>
              <c:f>Sheet1!$J$5</c:f>
              <c:strCache>
                <c:ptCount val="1"/>
                <c:pt idx="0">
                  <c:v>20Y</c:v>
                </c:pt>
              </c:strCache>
            </c:strRef>
          </c:tx>
          <c:spPr>
            <a:ln>
              <a:solidFill>
                <a:srgbClr val="D9AB16"/>
              </a:solidFill>
            </a:ln>
          </c:spPr>
          <c:marker>
            <c:symbol val="none"/>
          </c:marker>
          <c:cat>
            <c:numRef>
              <c:f>Sheet1!$H$6:$H$383</c:f>
              <c:numCache>
                <c:formatCode>m/d/yyyy</c:formatCode>
                <c:ptCount val="378"/>
                <c:pt idx="0">
                  <c:v>43098</c:v>
                </c:pt>
                <c:pt idx="1">
                  <c:v>43102</c:v>
                </c:pt>
                <c:pt idx="2">
                  <c:v>43103</c:v>
                </c:pt>
                <c:pt idx="3">
                  <c:v>43104</c:v>
                </c:pt>
                <c:pt idx="4">
                  <c:v>43105</c:v>
                </c:pt>
                <c:pt idx="5">
                  <c:v>43108</c:v>
                </c:pt>
                <c:pt idx="6">
                  <c:v>43109</c:v>
                </c:pt>
                <c:pt idx="7">
                  <c:v>43110</c:v>
                </c:pt>
                <c:pt idx="8">
                  <c:v>43111</c:v>
                </c:pt>
                <c:pt idx="9">
                  <c:v>43112</c:v>
                </c:pt>
                <c:pt idx="10">
                  <c:v>43115</c:v>
                </c:pt>
                <c:pt idx="11">
                  <c:v>43116</c:v>
                </c:pt>
                <c:pt idx="12">
                  <c:v>43117</c:v>
                </c:pt>
                <c:pt idx="13">
                  <c:v>43118</c:v>
                </c:pt>
                <c:pt idx="14">
                  <c:v>43119</c:v>
                </c:pt>
                <c:pt idx="15">
                  <c:v>43122</c:v>
                </c:pt>
                <c:pt idx="16">
                  <c:v>43123</c:v>
                </c:pt>
                <c:pt idx="17">
                  <c:v>43124</c:v>
                </c:pt>
                <c:pt idx="18">
                  <c:v>43125</c:v>
                </c:pt>
                <c:pt idx="19">
                  <c:v>43126</c:v>
                </c:pt>
                <c:pt idx="20">
                  <c:v>43129</c:v>
                </c:pt>
                <c:pt idx="21">
                  <c:v>43130</c:v>
                </c:pt>
                <c:pt idx="22">
                  <c:v>43131</c:v>
                </c:pt>
                <c:pt idx="23">
                  <c:v>43132</c:v>
                </c:pt>
                <c:pt idx="24">
                  <c:v>43133</c:v>
                </c:pt>
                <c:pt idx="25">
                  <c:v>43136</c:v>
                </c:pt>
                <c:pt idx="26">
                  <c:v>43137</c:v>
                </c:pt>
                <c:pt idx="27">
                  <c:v>43138</c:v>
                </c:pt>
                <c:pt idx="28">
                  <c:v>43139</c:v>
                </c:pt>
                <c:pt idx="29">
                  <c:v>43140</c:v>
                </c:pt>
                <c:pt idx="30">
                  <c:v>43143</c:v>
                </c:pt>
                <c:pt idx="31">
                  <c:v>43144</c:v>
                </c:pt>
                <c:pt idx="32">
                  <c:v>43145</c:v>
                </c:pt>
                <c:pt idx="33">
                  <c:v>43146</c:v>
                </c:pt>
                <c:pt idx="34">
                  <c:v>43147</c:v>
                </c:pt>
                <c:pt idx="35">
                  <c:v>43150</c:v>
                </c:pt>
                <c:pt idx="36">
                  <c:v>43151</c:v>
                </c:pt>
                <c:pt idx="37">
                  <c:v>43152</c:v>
                </c:pt>
                <c:pt idx="38">
                  <c:v>43153</c:v>
                </c:pt>
                <c:pt idx="39">
                  <c:v>43154</c:v>
                </c:pt>
                <c:pt idx="40">
                  <c:v>43157</c:v>
                </c:pt>
                <c:pt idx="41">
                  <c:v>43158</c:v>
                </c:pt>
                <c:pt idx="42">
                  <c:v>43159</c:v>
                </c:pt>
                <c:pt idx="43">
                  <c:v>43160</c:v>
                </c:pt>
                <c:pt idx="44">
                  <c:v>43161</c:v>
                </c:pt>
                <c:pt idx="45">
                  <c:v>43164</c:v>
                </c:pt>
                <c:pt idx="46">
                  <c:v>43165</c:v>
                </c:pt>
                <c:pt idx="47">
                  <c:v>43166</c:v>
                </c:pt>
                <c:pt idx="48">
                  <c:v>43167</c:v>
                </c:pt>
                <c:pt idx="49">
                  <c:v>43168</c:v>
                </c:pt>
                <c:pt idx="50">
                  <c:v>43171</c:v>
                </c:pt>
                <c:pt idx="51">
                  <c:v>43172</c:v>
                </c:pt>
                <c:pt idx="52">
                  <c:v>43173</c:v>
                </c:pt>
                <c:pt idx="53">
                  <c:v>43174</c:v>
                </c:pt>
                <c:pt idx="54">
                  <c:v>43175</c:v>
                </c:pt>
                <c:pt idx="55">
                  <c:v>43178</c:v>
                </c:pt>
                <c:pt idx="56">
                  <c:v>43179</c:v>
                </c:pt>
                <c:pt idx="57">
                  <c:v>43180</c:v>
                </c:pt>
                <c:pt idx="58">
                  <c:v>43181</c:v>
                </c:pt>
                <c:pt idx="59">
                  <c:v>43182</c:v>
                </c:pt>
                <c:pt idx="60">
                  <c:v>43185</c:v>
                </c:pt>
                <c:pt idx="61">
                  <c:v>43186</c:v>
                </c:pt>
                <c:pt idx="62">
                  <c:v>43187</c:v>
                </c:pt>
                <c:pt idx="63">
                  <c:v>43188</c:v>
                </c:pt>
                <c:pt idx="64">
                  <c:v>43193</c:v>
                </c:pt>
                <c:pt idx="65">
                  <c:v>43194</c:v>
                </c:pt>
                <c:pt idx="66">
                  <c:v>43195</c:v>
                </c:pt>
                <c:pt idx="67">
                  <c:v>43196</c:v>
                </c:pt>
                <c:pt idx="68">
                  <c:v>43199</c:v>
                </c:pt>
                <c:pt idx="69">
                  <c:v>43200</c:v>
                </c:pt>
                <c:pt idx="70">
                  <c:v>43201</c:v>
                </c:pt>
                <c:pt idx="71">
                  <c:v>43202</c:v>
                </c:pt>
                <c:pt idx="72">
                  <c:v>43203</c:v>
                </c:pt>
                <c:pt idx="73">
                  <c:v>43206</c:v>
                </c:pt>
                <c:pt idx="74">
                  <c:v>43207</c:v>
                </c:pt>
                <c:pt idx="75">
                  <c:v>43208</c:v>
                </c:pt>
                <c:pt idx="76">
                  <c:v>43209</c:v>
                </c:pt>
                <c:pt idx="77">
                  <c:v>43210</c:v>
                </c:pt>
                <c:pt idx="78">
                  <c:v>43213</c:v>
                </c:pt>
                <c:pt idx="79">
                  <c:v>43214</c:v>
                </c:pt>
                <c:pt idx="80">
                  <c:v>43215</c:v>
                </c:pt>
                <c:pt idx="81">
                  <c:v>43216</c:v>
                </c:pt>
                <c:pt idx="82">
                  <c:v>43217</c:v>
                </c:pt>
                <c:pt idx="83">
                  <c:v>43220</c:v>
                </c:pt>
                <c:pt idx="84">
                  <c:v>43221</c:v>
                </c:pt>
                <c:pt idx="85">
                  <c:v>43222</c:v>
                </c:pt>
                <c:pt idx="86">
                  <c:v>43223</c:v>
                </c:pt>
                <c:pt idx="87">
                  <c:v>43224</c:v>
                </c:pt>
                <c:pt idx="88">
                  <c:v>43228</c:v>
                </c:pt>
                <c:pt idx="89">
                  <c:v>43229</c:v>
                </c:pt>
                <c:pt idx="90">
                  <c:v>43230</c:v>
                </c:pt>
                <c:pt idx="91">
                  <c:v>43231</c:v>
                </c:pt>
                <c:pt idx="92">
                  <c:v>43234</c:v>
                </c:pt>
                <c:pt idx="93">
                  <c:v>43235</c:v>
                </c:pt>
                <c:pt idx="94">
                  <c:v>43236</c:v>
                </c:pt>
                <c:pt idx="95">
                  <c:v>43237</c:v>
                </c:pt>
                <c:pt idx="96">
                  <c:v>43238</c:v>
                </c:pt>
                <c:pt idx="97">
                  <c:v>43241</c:v>
                </c:pt>
                <c:pt idx="98">
                  <c:v>43242</c:v>
                </c:pt>
                <c:pt idx="99">
                  <c:v>43243</c:v>
                </c:pt>
                <c:pt idx="100">
                  <c:v>43244</c:v>
                </c:pt>
                <c:pt idx="101">
                  <c:v>43245</c:v>
                </c:pt>
                <c:pt idx="102">
                  <c:v>43249</c:v>
                </c:pt>
                <c:pt idx="103">
                  <c:v>43250</c:v>
                </c:pt>
                <c:pt idx="104">
                  <c:v>43251</c:v>
                </c:pt>
                <c:pt idx="105">
                  <c:v>43252</c:v>
                </c:pt>
                <c:pt idx="106">
                  <c:v>43255</c:v>
                </c:pt>
                <c:pt idx="107">
                  <c:v>43256</c:v>
                </c:pt>
                <c:pt idx="108">
                  <c:v>43257</c:v>
                </c:pt>
                <c:pt idx="109">
                  <c:v>43258</c:v>
                </c:pt>
                <c:pt idx="110">
                  <c:v>43259</c:v>
                </c:pt>
                <c:pt idx="111">
                  <c:v>43262</c:v>
                </c:pt>
                <c:pt idx="112">
                  <c:v>43263</c:v>
                </c:pt>
                <c:pt idx="113">
                  <c:v>43264</c:v>
                </c:pt>
                <c:pt idx="114">
                  <c:v>43265</c:v>
                </c:pt>
                <c:pt idx="115">
                  <c:v>43266</c:v>
                </c:pt>
                <c:pt idx="116">
                  <c:v>43269</c:v>
                </c:pt>
                <c:pt idx="117">
                  <c:v>43270</c:v>
                </c:pt>
                <c:pt idx="118">
                  <c:v>43271</c:v>
                </c:pt>
                <c:pt idx="119">
                  <c:v>43272</c:v>
                </c:pt>
                <c:pt idx="120">
                  <c:v>43273</c:v>
                </c:pt>
                <c:pt idx="121">
                  <c:v>43276</c:v>
                </c:pt>
                <c:pt idx="122">
                  <c:v>43277</c:v>
                </c:pt>
                <c:pt idx="123">
                  <c:v>43278</c:v>
                </c:pt>
                <c:pt idx="124">
                  <c:v>43279</c:v>
                </c:pt>
                <c:pt idx="125">
                  <c:v>43280</c:v>
                </c:pt>
                <c:pt idx="126">
                  <c:v>43283</c:v>
                </c:pt>
                <c:pt idx="127">
                  <c:v>43284</c:v>
                </c:pt>
                <c:pt idx="128">
                  <c:v>43285</c:v>
                </c:pt>
                <c:pt idx="129">
                  <c:v>43286</c:v>
                </c:pt>
                <c:pt idx="130">
                  <c:v>43287</c:v>
                </c:pt>
                <c:pt idx="131">
                  <c:v>43290</c:v>
                </c:pt>
                <c:pt idx="132">
                  <c:v>43291</c:v>
                </c:pt>
                <c:pt idx="133">
                  <c:v>43292</c:v>
                </c:pt>
                <c:pt idx="134">
                  <c:v>43293</c:v>
                </c:pt>
                <c:pt idx="135">
                  <c:v>43294</c:v>
                </c:pt>
                <c:pt idx="136">
                  <c:v>43297</c:v>
                </c:pt>
                <c:pt idx="137">
                  <c:v>43298</c:v>
                </c:pt>
                <c:pt idx="138">
                  <c:v>43299</c:v>
                </c:pt>
                <c:pt idx="139">
                  <c:v>43300</c:v>
                </c:pt>
                <c:pt idx="140">
                  <c:v>43301</c:v>
                </c:pt>
                <c:pt idx="141">
                  <c:v>43304</c:v>
                </c:pt>
                <c:pt idx="142">
                  <c:v>43305</c:v>
                </c:pt>
                <c:pt idx="143">
                  <c:v>43306</c:v>
                </c:pt>
                <c:pt idx="144">
                  <c:v>43307</c:v>
                </c:pt>
                <c:pt idx="145">
                  <c:v>43308</c:v>
                </c:pt>
                <c:pt idx="146">
                  <c:v>43311</c:v>
                </c:pt>
                <c:pt idx="147">
                  <c:v>43312</c:v>
                </c:pt>
                <c:pt idx="148">
                  <c:v>43313</c:v>
                </c:pt>
                <c:pt idx="149">
                  <c:v>43314</c:v>
                </c:pt>
                <c:pt idx="150">
                  <c:v>43315</c:v>
                </c:pt>
                <c:pt idx="151">
                  <c:v>43318</c:v>
                </c:pt>
                <c:pt idx="152">
                  <c:v>43319</c:v>
                </c:pt>
                <c:pt idx="153">
                  <c:v>43320</c:v>
                </c:pt>
                <c:pt idx="154">
                  <c:v>43321</c:v>
                </c:pt>
                <c:pt idx="155">
                  <c:v>43322</c:v>
                </c:pt>
                <c:pt idx="156">
                  <c:v>43325</c:v>
                </c:pt>
                <c:pt idx="157">
                  <c:v>43326</c:v>
                </c:pt>
                <c:pt idx="158">
                  <c:v>43327</c:v>
                </c:pt>
                <c:pt idx="159">
                  <c:v>43328</c:v>
                </c:pt>
                <c:pt idx="160">
                  <c:v>43329</c:v>
                </c:pt>
                <c:pt idx="161">
                  <c:v>43332</c:v>
                </c:pt>
                <c:pt idx="162">
                  <c:v>43333</c:v>
                </c:pt>
                <c:pt idx="163">
                  <c:v>43334</c:v>
                </c:pt>
                <c:pt idx="164">
                  <c:v>43335</c:v>
                </c:pt>
                <c:pt idx="165">
                  <c:v>43336</c:v>
                </c:pt>
                <c:pt idx="166">
                  <c:v>43340</c:v>
                </c:pt>
                <c:pt idx="167">
                  <c:v>43341</c:v>
                </c:pt>
                <c:pt idx="168">
                  <c:v>43342</c:v>
                </c:pt>
                <c:pt idx="169">
                  <c:v>43343</c:v>
                </c:pt>
                <c:pt idx="170">
                  <c:v>43346</c:v>
                </c:pt>
                <c:pt idx="171">
                  <c:v>43347</c:v>
                </c:pt>
                <c:pt idx="172">
                  <c:v>43348</c:v>
                </c:pt>
                <c:pt idx="173">
                  <c:v>43349</c:v>
                </c:pt>
                <c:pt idx="174">
                  <c:v>43350</c:v>
                </c:pt>
                <c:pt idx="175">
                  <c:v>43353</c:v>
                </c:pt>
                <c:pt idx="176">
                  <c:v>43354</c:v>
                </c:pt>
                <c:pt idx="177">
                  <c:v>43355</c:v>
                </c:pt>
                <c:pt idx="178">
                  <c:v>43356</c:v>
                </c:pt>
                <c:pt idx="179">
                  <c:v>43357</c:v>
                </c:pt>
                <c:pt idx="180">
                  <c:v>43360</c:v>
                </c:pt>
                <c:pt idx="181">
                  <c:v>43361</c:v>
                </c:pt>
                <c:pt idx="182">
                  <c:v>43362</c:v>
                </c:pt>
                <c:pt idx="183">
                  <c:v>43363</c:v>
                </c:pt>
                <c:pt idx="184">
                  <c:v>43364</c:v>
                </c:pt>
                <c:pt idx="185">
                  <c:v>43367</c:v>
                </c:pt>
                <c:pt idx="186">
                  <c:v>43368</c:v>
                </c:pt>
                <c:pt idx="187">
                  <c:v>43369</c:v>
                </c:pt>
                <c:pt idx="188">
                  <c:v>43370</c:v>
                </c:pt>
                <c:pt idx="189">
                  <c:v>43371</c:v>
                </c:pt>
                <c:pt idx="190">
                  <c:v>43374</c:v>
                </c:pt>
                <c:pt idx="191">
                  <c:v>43375</c:v>
                </c:pt>
                <c:pt idx="192">
                  <c:v>43376</c:v>
                </c:pt>
                <c:pt idx="193">
                  <c:v>43377</c:v>
                </c:pt>
                <c:pt idx="194">
                  <c:v>43378</c:v>
                </c:pt>
                <c:pt idx="195">
                  <c:v>43381</c:v>
                </c:pt>
                <c:pt idx="196">
                  <c:v>43382</c:v>
                </c:pt>
                <c:pt idx="197">
                  <c:v>43383</c:v>
                </c:pt>
                <c:pt idx="198">
                  <c:v>43384</c:v>
                </c:pt>
                <c:pt idx="199">
                  <c:v>43385</c:v>
                </c:pt>
                <c:pt idx="200">
                  <c:v>43388</c:v>
                </c:pt>
                <c:pt idx="201">
                  <c:v>43389</c:v>
                </c:pt>
                <c:pt idx="202">
                  <c:v>43390</c:v>
                </c:pt>
                <c:pt idx="203">
                  <c:v>43391</c:v>
                </c:pt>
                <c:pt idx="204">
                  <c:v>43392</c:v>
                </c:pt>
                <c:pt idx="205">
                  <c:v>43395</c:v>
                </c:pt>
                <c:pt idx="206">
                  <c:v>43396</c:v>
                </c:pt>
                <c:pt idx="207">
                  <c:v>43397</c:v>
                </c:pt>
                <c:pt idx="208">
                  <c:v>43398</c:v>
                </c:pt>
                <c:pt idx="209">
                  <c:v>43399</c:v>
                </c:pt>
                <c:pt idx="210">
                  <c:v>43402</c:v>
                </c:pt>
                <c:pt idx="211">
                  <c:v>43403</c:v>
                </c:pt>
                <c:pt idx="212">
                  <c:v>43404</c:v>
                </c:pt>
                <c:pt idx="213">
                  <c:v>43405</c:v>
                </c:pt>
                <c:pt idx="214">
                  <c:v>43406</c:v>
                </c:pt>
                <c:pt idx="215">
                  <c:v>43409</c:v>
                </c:pt>
                <c:pt idx="216">
                  <c:v>43410</c:v>
                </c:pt>
                <c:pt idx="217">
                  <c:v>43411</c:v>
                </c:pt>
                <c:pt idx="218">
                  <c:v>43412</c:v>
                </c:pt>
                <c:pt idx="219">
                  <c:v>43413</c:v>
                </c:pt>
                <c:pt idx="220">
                  <c:v>43416</c:v>
                </c:pt>
                <c:pt idx="221">
                  <c:v>43417</c:v>
                </c:pt>
                <c:pt idx="222">
                  <c:v>43418</c:v>
                </c:pt>
                <c:pt idx="223">
                  <c:v>43419</c:v>
                </c:pt>
                <c:pt idx="224">
                  <c:v>43420</c:v>
                </c:pt>
                <c:pt idx="225">
                  <c:v>43423</c:v>
                </c:pt>
                <c:pt idx="226">
                  <c:v>43424</c:v>
                </c:pt>
                <c:pt idx="227">
                  <c:v>43425</c:v>
                </c:pt>
                <c:pt idx="228">
                  <c:v>43426</c:v>
                </c:pt>
                <c:pt idx="229">
                  <c:v>43427</c:v>
                </c:pt>
                <c:pt idx="230">
                  <c:v>43430</c:v>
                </c:pt>
                <c:pt idx="231">
                  <c:v>43431</c:v>
                </c:pt>
                <c:pt idx="232">
                  <c:v>43432</c:v>
                </c:pt>
                <c:pt idx="233">
                  <c:v>43433</c:v>
                </c:pt>
                <c:pt idx="234">
                  <c:v>43434</c:v>
                </c:pt>
                <c:pt idx="235">
                  <c:v>43437</c:v>
                </c:pt>
                <c:pt idx="236">
                  <c:v>43438</c:v>
                </c:pt>
                <c:pt idx="237">
                  <c:v>43439</c:v>
                </c:pt>
                <c:pt idx="238">
                  <c:v>43440</c:v>
                </c:pt>
                <c:pt idx="239">
                  <c:v>43441</c:v>
                </c:pt>
                <c:pt idx="240">
                  <c:v>43444</c:v>
                </c:pt>
                <c:pt idx="241">
                  <c:v>43445</c:v>
                </c:pt>
                <c:pt idx="242">
                  <c:v>43446</c:v>
                </c:pt>
                <c:pt idx="243">
                  <c:v>43447</c:v>
                </c:pt>
                <c:pt idx="244">
                  <c:v>43448</c:v>
                </c:pt>
                <c:pt idx="245">
                  <c:v>43451</c:v>
                </c:pt>
                <c:pt idx="246">
                  <c:v>43452</c:v>
                </c:pt>
                <c:pt idx="247">
                  <c:v>43453</c:v>
                </c:pt>
                <c:pt idx="248">
                  <c:v>43454</c:v>
                </c:pt>
                <c:pt idx="249">
                  <c:v>43455</c:v>
                </c:pt>
                <c:pt idx="250">
                  <c:v>43458</c:v>
                </c:pt>
                <c:pt idx="251">
                  <c:v>43461</c:v>
                </c:pt>
                <c:pt idx="252">
                  <c:v>43462</c:v>
                </c:pt>
                <c:pt idx="253">
                  <c:v>43465</c:v>
                </c:pt>
                <c:pt idx="254">
                  <c:v>43467</c:v>
                </c:pt>
                <c:pt idx="255">
                  <c:v>43468</c:v>
                </c:pt>
                <c:pt idx="256">
                  <c:v>43469</c:v>
                </c:pt>
                <c:pt idx="257">
                  <c:v>43472</c:v>
                </c:pt>
                <c:pt idx="258">
                  <c:v>43473</c:v>
                </c:pt>
                <c:pt idx="259">
                  <c:v>43474</c:v>
                </c:pt>
                <c:pt idx="260">
                  <c:v>43475</c:v>
                </c:pt>
                <c:pt idx="261">
                  <c:v>43476</c:v>
                </c:pt>
                <c:pt idx="262">
                  <c:v>43479</c:v>
                </c:pt>
                <c:pt idx="263">
                  <c:v>43480</c:v>
                </c:pt>
                <c:pt idx="264">
                  <c:v>43481</c:v>
                </c:pt>
                <c:pt idx="265">
                  <c:v>43482</c:v>
                </c:pt>
                <c:pt idx="266">
                  <c:v>43483</c:v>
                </c:pt>
                <c:pt idx="267">
                  <c:v>43486</c:v>
                </c:pt>
                <c:pt idx="268">
                  <c:v>43487</c:v>
                </c:pt>
                <c:pt idx="269">
                  <c:v>43488</c:v>
                </c:pt>
                <c:pt idx="270">
                  <c:v>43489</c:v>
                </c:pt>
                <c:pt idx="271">
                  <c:v>43490</c:v>
                </c:pt>
                <c:pt idx="272">
                  <c:v>43493</c:v>
                </c:pt>
                <c:pt idx="273">
                  <c:v>43494</c:v>
                </c:pt>
                <c:pt idx="274">
                  <c:v>43495</c:v>
                </c:pt>
                <c:pt idx="275">
                  <c:v>43496</c:v>
                </c:pt>
                <c:pt idx="276">
                  <c:v>43497</c:v>
                </c:pt>
                <c:pt idx="277">
                  <c:v>43500</c:v>
                </c:pt>
                <c:pt idx="278">
                  <c:v>43501</c:v>
                </c:pt>
                <c:pt idx="279">
                  <c:v>43502</c:v>
                </c:pt>
                <c:pt idx="280">
                  <c:v>43503</c:v>
                </c:pt>
                <c:pt idx="281">
                  <c:v>43504</c:v>
                </c:pt>
                <c:pt idx="282">
                  <c:v>43507</c:v>
                </c:pt>
                <c:pt idx="283">
                  <c:v>43508</c:v>
                </c:pt>
                <c:pt idx="284">
                  <c:v>43509</c:v>
                </c:pt>
                <c:pt idx="285">
                  <c:v>43510</c:v>
                </c:pt>
                <c:pt idx="286">
                  <c:v>43511</c:v>
                </c:pt>
                <c:pt idx="287">
                  <c:v>43514</c:v>
                </c:pt>
                <c:pt idx="288">
                  <c:v>43515</c:v>
                </c:pt>
                <c:pt idx="289">
                  <c:v>43516</c:v>
                </c:pt>
                <c:pt idx="290">
                  <c:v>43517</c:v>
                </c:pt>
                <c:pt idx="291">
                  <c:v>43518</c:v>
                </c:pt>
                <c:pt idx="292">
                  <c:v>43521</c:v>
                </c:pt>
                <c:pt idx="293">
                  <c:v>43522</c:v>
                </c:pt>
                <c:pt idx="294">
                  <c:v>43523</c:v>
                </c:pt>
                <c:pt idx="295">
                  <c:v>43524</c:v>
                </c:pt>
                <c:pt idx="296">
                  <c:v>43525</c:v>
                </c:pt>
                <c:pt idx="297">
                  <c:v>43528</c:v>
                </c:pt>
                <c:pt idx="298">
                  <c:v>43529</c:v>
                </c:pt>
                <c:pt idx="299">
                  <c:v>43530</c:v>
                </c:pt>
                <c:pt idx="300">
                  <c:v>43531</c:v>
                </c:pt>
                <c:pt idx="301">
                  <c:v>43532</c:v>
                </c:pt>
                <c:pt idx="302">
                  <c:v>43535</c:v>
                </c:pt>
                <c:pt idx="303">
                  <c:v>43536</c:v>
                </c:pt>
                <c:pt idx="304">
                  <c:v>43537</c:v>
                </c:pt>
                <c:pt idx="305">
                  <c:v>43538</c:v>
                </c:pt>
                <c:pt idx="306">
                  <c:v>43539</c:v>
                </c:pt>
                <c:pt idx="307">
                  <c:v>43542</c:v>
                </c:pt>
                <c:pt idx="308">
                  <c:v>43543</c:v>
                </c:pt>
                <c:pt idx="309">
                  <c:v>43544</c:v>
                </c:pt>
                <c:pt idx="310">
                  <c:v>43545</c:v>
                </c:pt>
                <c:pt idx="311">
                  <c:v>43546</c:v>
                </c:pt>
                <c:pt idx="312">
                  <c:v>43549</c:v>
                </c:pt>
                <c:pt idx="313">
                  <c:v>43550</c:v>
                </c:pt>
                <c:pt idx="314">
                  <c:v>43551</c:v>
                </c:pt>
                <c:pt idx="315">
                  <c:v>43552</c:v>
                </c:pt>
                <c:pt idx="316">
                  <c:v>43553</c:v>
                </c:pt>
                <c:pt idx="317">
                  <c:v>43556</c:v>
                </c:pt>
                <c:pt idx="318">
                  <c:v>43557</c:v>
                </c:pt>
                <c:pt idx="319">
                  <c:v>43558</c:v>
                </c:pt>
                <c:pt idx="320">
                  <c:v>43559</c:v>
                </c:pt>
                <c:pt idx="321">
                  <c:v>43560</c:v>
                </c:pt>
                <c:pt idx="322">
                  <c:v>43563</c:v>
                </c:pt>
                <c:pt idx="323">
                  <c:v>43564</c:v>
                </c:pt>
                <c:pt idx="324">
                  <c:v>43565</c:v>
                </c:pt>
                <c:pt idx="325">
                  <c:v>43566</c:v>
                </c:pt>
                <c:pt idx="326">
                  <c:v>43567</c:v>
                </c:pt>
                <c:pt idx="327">
                  <c:v>43570</c:v>
                </c:pt>
                <c:pt idx="328">
                  <c:v>43571</c:v>
                </c:pt>
                <c:pt idx="329">
                  <c:v>43572</c:v>
                </c:pt>
                <c:pt idx="330">
                  <c:v>43573</c:v>
                </c:pt>
                <c:pt idx="331">
                  <c:v>43578</c:v>
                </c:pt>
                <c:pt idx="332">
                  <c:v>43579</c:v>
                </c:pt>
                <c:pt idx="333">
                  <c:v>43580</c:v>
                </c:pt>
                <c:pt idx="334">
                  <c:v>43581</c:v>
                </c:pt>
                <c:pt idx="335">
                  <c:v>43584</c:v>
                </c:pt>
                <c:pt idx="336">
                  <c:v>43585</c:v>
                </c:pt>
                <c:pt idx="337">
                  <c:v>43586</c:v>
                </c:pt>
                <c:pt idx="338">
                  <c:v>43587</c:v>
                </c:pt>
                <c:pt idx="339">
                  <c:v>43588</c:v>
                </c:pt>
                <c:pt idx="340">
                  <c:v>43592</c:v>
                </c:pt>
                <c:pt idx="341">
                  <c:v>43593</c:v>
                </c:pt>
                <c:pt idx="342">
                  <c:v>43594</c:v>
                </c:pt>
                <c:pt idx="343">
                  <c:v>43595</c:v>
                </c:pt>
                <c:pt idx="344">
                  <c:v>43598</c:v>
                </c:pt>
                <c:pt idx="345">
                  <c:v>43599</c:v>
                </c:pt>
                <c:pt idx="346">
                  <c:v>43600</c:v>
                </c:pt>
                <c:pt idx="347">
                  <c:v>43601</c:v>
                </c:pt>
                <c:pt idx="348">
                  <c:v>43602</c:v>
                </c:pt>
                <c:pt idx="349">
                  <c:v>43605</c:v>
                </c:pt>
                <c:pt idx="350">
                  <c:v>43606</c:v>
                </c:pt>
                <c:pt idx="351">
                  <c:v>43607</c:v>
                </c:pt>
                <c:pt idx="352">
                  <c:v>43608</c:v>
                </c:pt>
                <c:pt idx="353">
                  <c:v>43609</c:v>
                </c:pt>
                <c:pt idx="354">
                  <c:v>43613</c:v>
                </c:pt>
                <c:pt idx="355">
                  <c:v>43614</c:v>
                </c:pt>
                <c:pt idx="356">
                  <c:v>43615</c:v>
                </c:pt>
                <c:pt idx="357">
                  <c:v>43616</c:v>
                </c:pt>
                <c:pt idx="358">
                  <c:v>43619</c:v>
                </c:pt>
                <c:pt idx="359">
                  <c:v>43620</c:v>
                </c:pt>
                <c:pt idx="360">
                  <c:v>43621</c:v>
                </c:pt>
                <c:pt idx="361">
                  <c:v>43622</c:v>
                </c:pt>
                <c:pt idx="362">
                  <c:v>43623</c:v>
                </c:pt>
                <c:pt idx="363">
                  <c:v>43626</c:v>
                </c:pt>
                <c:pt idx="364">
                  <c:v>43627</c:v>
                </c:pt>
                <c:pt idx="365">
                  <c:v>43628</c:v>
                </c:pt>
                <c:pt idx="366">
                  <c:v>43629</c:v>
                </c:pt>
                <c:pt idx="367">
                  <c:v>43630</c:v>
                </c:pt>
                <c:pt idx="368">
                  <c:v>43633</c:v>
                </c:pt>
                <c:pt idx="369">
                  <c:v>43634</c:v>
                </c:pt>
                <c:pt idx="370">
                  <c:v>43635</c:v>
                </c:pt>
                <c:pt idx="371">
                  <c:v>43636</c:v>
                </c:pt>
                <c:pt idx="372">
                  <c:v>43637</c:v>
                </c:pt>
                <c:pt idx="373">
                  <c:v>43640</c:v>
                </c:pt>
                <c:pt idx="374">
                  <c:v>43641</c:v>
                </c:pt>
                <c:pt idx="375">
                  <c:v>43642</c:v>
                </c:pt>
                <c:pt idx="376">
                  <c:v>43643</c:v>
                </c:pt>
                <c:pt idx="377">
                  <c:v>43644</c:v>
                </c:pt>
              </c:numCache>
            </c:numRef>
          </c:cat>
          <c:val>
            <c:numRef>
              <c:f>Sheet1!$J$6:$J$383</c:f>
              <c:numCache>
                <c:formatCode>0.00%</c:formatCode>
                <c:ptCount val="378"/>
                <c:pt idx="0">
                  <c:v>1.455E-2</c:v>
                </c:pt>
                <c:pt idx="1">
                  <c:v>1.536E-2</c:v>
                </c:pt>
                <c:pt idx="2">
                  <c:v>1.472E-2</c:v>
                </c:pt>
                <c:pt idx="3">
                  <c:v>1.4889999999999999E-2</c:v>
                </c:pt>
                <c:pt idx="4">
                  <c:v>1.508E-2</c:v>
                </c:pt>
                <c:pt idx="5">
                  <c:v>1.502E-2</c:v>
                </c:pt>
                <c:pt idx="6">
                  <c:v>1.5260000000000001E-2</c:v>
                </c:pt>
                <c:pt idx="7">
                  <c:v>1.5440000000000001E-2</c:v>
                </c:pt>
                <c:pt idx="8">
                  <c:v>1.5602499999999998E-2</c:v>
                </c:pt>
                <c:pt idx="9">
                  <c:v>1.5730000000000001E-2</c:v>
                </c:pt>
                <c:pt idx="10">
                  <c:v>1.5685000000000001E-2</c:v>
                </c:pt>
                <c:pt idx="11">
                  <c:v>1.5480000000000001E-2</c:v>
                </c:pt>
                <c:pt idx="12">
                  <c:v>1.541E-2</c:v>
                </c:pt>
                <c:pt idx="13">
                  <c:v>1.5602499999999998E-2</c:v>
                </c:pt>
                <c:pt idx="14">
                  <c:v>1.5845000000000001E-2</c:v>
                </c:pt>
                <c:pt idx="15">
                  <c:v>1.6095000000000002E-2</c:v>
                </c:pt>
                <c:pt idx="16">
                  <c:v>1.6E-2</c:v>
                </c:pt>
                <c:pt idx="17">
                  <c:v>1.653E-2</c:v>
                </c:pt>
                <c:pt idx="18">
                  <c:v>1.651E-2</c:v>
                </c:pt>
                <c:pt idx="19">
                  <c:v>1.6812499999999998E-2</c:v>
                </c:pt>
                <c:pt idx="20">
                  <c:v>1.6854999999999998E-2</c:v>
                </c:pt>
                <c:pt idx="21">
                  <c:v>1.7059999999999999E-2</c:v>
                </c:pt>
                <c:pt idx="22">
                  <c:v>1.746E-2</c:v>
                </c:pt>
                <c:pt idx="23">
                  <c:v>1.7600000000000001E-2</c:v>
                </c:pt>
                <c:pt idx="24">
                  <c:v>1.7749999999999998E-2</c:v>
                </c:pt>
                <c:pt idx="25">
                  <c:v>1.7665E-2</c:v>
                </c:pt>
                <c:pt idx="26">
                  <c:v>1.7478E-2</c:v>
                </c:pt>
                <c:pt idx="27">
                  <c:v>1.7677499999999999E-2</c:v>
                </c:pt>
                <c:pt idx="28">
                  <c:v>1.7905000000000001E-2</c:v>
                </c:pt>
                <c:pt idx="29">
                  <c:v>1.7559999999999999E-2</c:v>
                </c:pt>
                <c:pt idx="30">
                  <c:v>1.8079999999999999E-2</c:v>
                </c:pt>
                <c:pt idx="31">
                  <c:v>1.8189999999999998E-2</c:v>
                </c:pt>
                <c:pt idx="32">
                  <c:v>1.8509999999999999E-2</c:v>
                </c:pt>
                <c:pt idx="33">
                  <c:v>1.8603000000000001E-2</c:v>
                </c:pt>
                <c:pt idx="34">
                  <c:v>1.7979999999999999E-2</c:v>
                </c:pt>
                <c:pt idx="35">
                  <c:v>1.8225000000000002E-2</c:v>
                </c:pt>
                <c:pt idx="36">
                  <c:v>1.7985000000000001E-2</c:v>
                </c:pt>
                <c:pt idx="37">
                  <c:v>1.7810000000000003E-2</c:v>
                </c:pt>
                <c:pt idx="38">
                  <c:v>1.7725000000000001E-2</c:v>
                </c:pt>
                <c:pt idx="39">
                  <c:v>1.74325E-2</c:v>
                </c:pt>
                <c:pt idx="40">
                  <c:v>1.7250000000000001E-2</c:v>
                </c:pt>
                <c:pt idx="41">
                  <c:v>1.7614999999999999E-2</c:v>
                </c:pt>
                <c:pt idx="42">
                  <c:v>1.7049999999999999E-2</c:v>
                </c:pt>
                <c:pt idx="43">
                  <c:v>1.6805E-2</c:v>
                </c:pt>
                <c:pt idx="44">
                  <c:v>1.6834999999999999E-2</c:v>
                </c:pt>
                <c:pt idx="45">
                  <c:v>1.7245E-2</c:v>
                </c:pt>
                <c:pt idx="46">
                  <c:v>1.7555000000000001E-2</c:v>
                </c:pt>
                <c:pt idx="47">
                  <c:v>1.721E-2</c:v>
                </c:pt>
                <c:pt idx="48">
                  <c:v>1.7055000000000001E-2</c:v>
                </c:pt>
                <c:pt idx="49">
                  <c:v>1.7265000000000003E-2</c:v>
                </c:pt>
                <c:pt idx="50">
                  <c:v>1.7319999999999999E-2</c:v>
                </c:pt>
                <c:pt idx="51">
                  <c:v>1.7149999999999999E-2</c:v>
                </c:pt>
                <c:pt idx="52">
                  <c:v>1.6594999999999999E-2</c:v>
                </c:pt>
                <c:pt idx="53">
                  <c:v>1.6482500000000001E-2</c:v>
                </c:pt>
                <c:pt idx="54">
                  <c:v>1.636E-2</c:v>
                </c:pt>
                <c:pt idx="55">
                  <c:v>1.6320000000000001E-2</c:v>
                </c:pt>
                <c:pt idx="56">
                  <c:v>1.6570000000000001E-2</c:v>
                </c:pt>
                <c:pt idx="57">
                  <c:v>1.6825E-2</c:v>
                </c:pt>
                <c:pt idx="58">
                  <c:v>1.6175000000000002E-2</c:v>
                </c:pt>
                <c:pt idx="59">
                  <c:v>1.6215999999999998E-2</c:v>
                </c:pt>
                <c:pt idx="60">
                  <c:v>1.61E-2</c:v>
                </c:pt>
                <c:pt idx="61">
                  <c:v>1.6E-2</c:v>
                </c:pt>
                <c:pt idx="62">
                  <c:v>1.5720000000000001E-2</c:v>
                </c:pt>
                <c:pt idx="63">
                  <c:v>1.5569999999999999E-2</c:v>
                </c:pt>
                <c:pt idx="64">
                  <c:v>1.5866999999999999E-2</c:v>
                </c:pt>
                <c:pt idx="65">
                  <c:v>1.6059999999999998E-2</c:v>
                </c:pt>
                <c:pt idx="66">
                  <c:v>1.6444999999999998E-2</c:v>
                </c:pt>
                <c:pt idx="67">
                  <c:v>1.6200000000000003E-2</c:v>
                </c:pt>
                <c:pt idx="68">
                  <c:v>1.6254999999999999E-2</c:v>
                </c:pt>
                <c:pt idx="69">
                  <c:v>1.6234999999999999E-2</c:v>
                </c:pt>
                <c:pt idx="70">
                  <c:v>1.6029999999999999E-2</c:v>
                </c:pt>
                <c:pt idx="71">
                  <c:v>1.6560000000000002E-2</c:v>
                </c:pt>
                <c:pt idx="72">
                  <c:v>1.6400000000000001E-2</c:v>
                </c:pt>
                <c:pt idx="73">
                  <c:v>1.66E-2</c:v>
                </c:pt>
                <c:pt idx="74">
                  <c:v>1.6369999999999999E-2</c:v>
                </c:pt>
                <c:pt idx="75">
                  <c:v>1.6400000000000001E-2</c:v>
                </c:pt>
                <c:pt idx="76">
                  <c:v>1.7189999999999997E-2</c:v>
                </c:pt>
                <c:pt idx="77">
                  <c:v>1.7062000000000001E-2</c:v>
                </c:pt>
                <c:pt idx="78">
                  <c:v>1.7551999999999998E-2</c:v>
                </c:pt>
                <c:pt idx="79">
                  <c:v>1.7455000000000002E-2</c:v>
                </c:pt>
                <c:pt idx="80">
                  <c:v>1.7624999999999998E-2</c:v>
                </c:pt>
                <c:pt idx="81">
                  <c:v>1.7340000000000001E-2</c:v>
                </c:pt>
                <c:pt idx="82">
                  <c:v>1.6920000000000001E-2</c:v>
                </c:pt>
                <c:pt idx="83">
                  <c:v>1.6760000000000001E-2</c:v>
                </c:pt>
                <c:pt idx="84">
                  <c:v>1.6750000000000001E-2</c:v>
                </c:pt>
                <c:pt idx="85">
                  <c:v>1.7245E-2</c:v>
                </c:pt>
                <c:pt idx="86">
                  <c:v>1.6701000000000001E-2</c:v>
                </c:pt>
                <c:pt idx="87">
                  <c:v>1.6844999999999999E-2</c:v>
                </c:pt>
                <c:pt idx="88">
                  <c:v>1.7115000000000002E-2</c:v>
                </c:pt>
                <c:pt idx="89">
                  <c:v>1.728E-2</c:v>
                </c:pt>
                <c:pt idx="90">
                  <c:v>1.7105000000000002E-2</c:v>
                </c:pt>
                <c:pt idx="91">
                  <c:v>1.7269999999999997E-2</c:v>
                </c:pt>
                <c:pt idx="92">
                  <c:v>1.7505E-2</c:v>
                </c:pt>
                <c:pt idx="93">
                  <c:v>1.7950000000000001E-2</c:v>
                </c:pt>
                <c:pt idx="94">
                  <c:v>1.7892499999999999E-2</c:v>
                </c:pt>
                <c:pt idx="95">
                  <c:v>1.8374999999999999E-2</c:v>
                </c:pt>
                <c:pt idx="96">
                  <c:v>1.7875000000000002E-2</c:v>
                </c:pt>
                <c:pt idx="97">
                  <c:v>1.7884999999999998E-2</c:v>
                </c:pt>
                <c:pt idx="98">
                  <c:v>1.8000000000000002E-2</c:v>
                </c:pt>
                <c:pt idx="99">
                  <c:v>1.7485000000000001E-2</c:v>
                </c:pt>
                <c:pt idx="100">
                  <c:v>1.7177000000000001E-2</c:v>
                </c:pt>
                <c:pt idx="101">
                  <c:v>1.6524999999999998E-2</c:v>
                </c:pt>
                <c:pt idx="102">
                  <c:v>1.5585E-2</c:v>
                </c:pt>
                <c:pt idx="103">
                  <c:v>1.6109999999999999E-2</c:v>
                </c:pt>
                <c:pt idx="104">
                  <c:v>1.5949999999999999E-2</c:v>
                </c:pt>
                <c:pt idx="105">
                  <c:v>1.6455000000000001E-2</c:v>
                </c:pt>
                <c:pt idx="106">
                  <c:v>1.6664999999999999E-2</c:v>
                </c:pt>
                <c:pt idx="107">
                  <c:v>1.6444999999999998E-2</c:v>
                </c:pt>
                <c:pt idx="108">
                  <c:v>1.7215000000000001E-2</c:v>
                </c:pt>
                <c:pt idx="109">
                  <c:v>1.7345000000000003E-2</c:v>
                </c:pt>
                <c:pt idx="110">
                  <c:v>1.7305999999999998E-2</c:v>
                </c:pt>
                <c:pt idx="111">
                  <c:v>1.7389999999999999E-2</c:v>
                </c:pt>
                <c:pt idx="112">
                  <c:v>1.7319999999999999E-2</c:v>
                </c:pt>
                <c:pt idx="113">
                  <c:v>1.7100000000000001E-2</c:v>
                </c:pt>
                <c:pt idx="114">
                  <c:v>1.6674999999999999E-2</c:v>
                </c:pt>
                <c:pt idx="115">
                  <c:v>1.6760000000000001E-2</c:v>
                </c:pt>
                <c:pt idx="116">
                  <c:v>1.6902E-2</c:v>
                </c:pt>
                <c:pt idx="117">
                  <c:v>1.6524999999999998E-2</c:v>
                </c:pt>
                <c:pt idx="118">
                  <c:v>1.6834999999999999E-2</c:v>
                </c:pt>
                <c:pt idx="119">
                  <c:v>1.6469999999999999E-2</c:v>
                </c:pt>
                <c:pt idx="120">
                  <c:v>1.6879999999999999E-2</c:v>
                </c:pt>
                <c:pt idx="121">
                  <c:v>1.6670000000000001E-2</c:v>
                </c:pt>
                <c:pt idx="122">
                  <c:v>1.6813000000000002E-2</c:v>
                </c:pt>
                <c:pt idx="123">
                  <c:v>1.6364999999999998E-2</c:v>
                </c:pt>
                <c:pt idx="124">
                  <c:v>1.6345000000000002E-2</c:v>
                </c:pt>
                <c:pt idx="125">
                  <c:v>1.643E-2</c:v>
                </c:pt>
                <c:pt idx="126">
                  <c:v>1.6299999999999999E-2</c:v>
                </c:pt>
                <c:pt idx="127">
                  <c:v>1.6200000000000003E-2</c:v>
                </c:pt>
                <c:pt idx="128">
                  <c:v>1.6549999999999999E-2</c:v>
                </c:pt>
                <c:pt idx="129">
                  <c:v>1.6334999999999999E-2</c:v>
                </c:pt>
                <c:pt idx="130">
                  <c:v>1.6449999999999999E-2</c:v>
                </c:pt>
                <c:pt idx="131">
                  <c:v>1.6395E-2</c:v>
                </c:pt>
                <c:pt idx="132">
                  <c:v>1.6659999999999998E-2</c:v>
                </c:pt>
                <c:pt idx="133">
                  <c:v>1.6549999999999999E-2</c:v>
                </c:pt>
                <c:pt idx="134">
                  <c:v>1.64125E-2</c:v>
                </c:pt>
                <c:pt idx="135">
                  <c:v>1.6334999999999999E-2</c:v>
                </c:pt>
                <c:pt idx="136">
                  <c:v>1.6390000000000002E-2</c:v>
                </c:pt>
                <c:pt idx="137">
                  <c:v>1.6244999999999999E-2</c:v>
                </c:pt>
                <c:pt idx="138">
                  <c:v>1.5994999999999999E-2</c:v>
                </c:pt>
                <c:pt idx="139">
                  <c:v>1.576E-2</c:v>
                </c:pt>
                <c:pt idx="140">
                  <c:v>1.6191000000000001E-2</c:v>
                </c:pt>
                <c:pt idx="141">
                  <c:v>1.6404999999999999E-2</c:v>
                </c:pt>
                <c:pt idx="142">
                  <c:v>1.635E-2</c:v>
                </c:pt>
                <c:pt idx="143">
                  <c:v>1.627E-2</c:v>
                </c:pt>
                <c:pt idx="144">
                  <c:v>1.6449999999999999E-2</c:v>
                </c:pt>
                <c:pt idx="145">
                  <c:v>1.653E-2</c:v>
                </c:pt>
                <c:pt idx="146">
                  <c:v>1.7004999999999999E-2</c:v>
                </c:pt>
                <c:pt idx="147">
                  <c:v>1.704E-2</c:v>
                </c:pt>
                <c:pt idx="148">
                  <c:v>1.7367500000000001E-2</c:v>
                </c:pt>
                <c:pt idx="149">
                  <c:v>1.7420000000000001E-2</c:v>
                </c:pt>
                <c:pt idx="150">
                  <c:v>1.6992E-2</c:v>
                </c:pt>
                <c:pt idx="151">
                  <c:v>1.6785000000000001E-2</c:v>
                </c:pt>
                <c:pt idx="152">
                  <c:v>1.7000000000000001E-2</c:v>
                </c:pt>
                <c:pt idx="153">
                  <c:v>1.6879999999999999E-2</c:v>
                </c:pt>
                <c:pt idx="154">
                  <c:v>1.6750000000000001E-2</c:v>
                </c:pt>
                <c:pt idx="155">
                  <c:v>1.635E-2</c:v>
                </c:pt>
                <c:pt idx="156">
                  <c:v>1.6434999999999998E-2</c:v>
                </c:pt>
                <c:pt idx="157">
                  <c:v>1.6494999999999999E-2</c:v>
                </c:pt>
                <c:pt idx="158">
                  <c:v>1.6284999999999997E-2</c:v>
                </c:pt>
                <c:pt idx="159">
                  <c:v>1.6257000000000001E-2</c:v>
                </c:pt>
                <c:pt idx="160">
                  <c:v>1.6282999999999999E-2</c:v>
                </c:pt>
                <c:pt idx="161">
                  <c:v>1.6177500000000001E-2</c:v>
                </c:pt>
                <c:pt idx="162">
                  <c:v>1.6535000000000001E-2</c:v>
                </c:pt>
                <c:pt idx="163">
                  <c:v>1.6442999999999999E-2</c:v>
                </c:pt>
                <c:pt idx="164">
                  <c:v>1.6465500000000001E-2</c:v>
                </c:pt>
                <c:pt idx="165">
                  <c:v>1.6449999999999999E-2</c:v>
                </c:pt>
                <c:pt idx="166">
                  <c:v>1.6709999999999999E-2</c:v>
                </c:pt>
                <c:pt idx="167">
                  <c:v>1.6955000000000001E-2</c:v>
                </c:pt>
                <c:pt idx="168">
                  <c:v>1.6818E-2</c:v>
                </c:pt>
                <c:pt idx="169">
                  <c:v>1.661E-2</c:v>
                </c:pt>
                <c:pt idx="170">
                  <c:v>1.6400000000000001E-2</c:v>
                </c:pt>
                <c:pt idx="171">
                  <c:v>1.66E-2</c:v>
                </c:pt>
                <c:pt idx="172">
                  <c:v>1.6709999999999999E-2</c:v>
                </c:pt>
                <c:pt idx="173">
                  <c:v>1.6425000000000002E-2</c:v>
                </c:pt>
                <c:pt idx="174">
                  <c:v>1.661E-2</c:v>
                </c:pt>
                <c:pt idx="175">
                  <c:v>1.6830000000000001E-2</c:v>
                </c:pt>
                <c:pt idx="176">
                  <c:v>1.7014999999999999E-2</c:v>
                </c:pt>
                <c:pt idx="177">
                  <c:v>1.6920000000000001E-2</c:v>
                </c:pt>
                <c:pt idx="178">
                  <c:v>1.7100000000000001E-2</c:v>
                </c:pt>
                <c:pt idx="179">
                  <c:v>1.7284999999999998E-2</c:v>
                </c:pt>
                <c:pt idx="180">
                  <c:v>1.7410000000000002E-2</c:v>
                </c:pt>
                <c:pt idx="181">
                  <c:v>1.7675E-2</c:v>
                </c:pt>
                <c:pt idx="182">
                  <c:v>1.805E-2</c:v>
                </c:pt>
                <c:pt idx="183">
                  <c:v>1.7784999999999999E-2</c:v>
                </c:pt>
                <c:pt idx="184">
                  <c:v>1.7523E-2</c:v>
                </c:pt>
                <c:pt idx="185">
                  <c:v>1.8095E-2</c:v>
                </c:pt>
                <c:pt idx="186">
                  <c:v>1.8110000000000001E-2</c:v>
                </c:pt>
                <c:pt idx="187">
                  <c:v>1.7792499999999999E-2</c:v>
                </c:pt>
                <c:pt idx="188">
                  <c:v>1.7860000000000001E-2</c:v>
                </c:pt>
                <c:pt idx="189">
                  <c:v>1.7730000000000003E-2</c:v>
                </c:pt>
                <c:pt idx="190">
                  <c:v>1.7835E-2</c:v>
                </c:pt>
                <c:pt idx="191">
                  <c:v>1.7370999999999998E-2</c:v>
                </c:pt>
                <c:pt idx="192">
                  <c:v>1.7845E-2</c:v>
                </c:pt>
                <c:pt idx="193">
                  <c:v>1.8340000000000002E-2</c:v>
                </c:pt>
                <c:pt idx="194">
                  <c:v>1.8949000000000001E-2</c:v>
                </c:pt>
                <c:pt idx="195">
                  <c:v>1.8464999999999999E-2</c:v>
                </c:pt>
                <c:pt idx="196">
                  <c:v>1.8955E-2</c:v>
                </c:pt>
                <c:pt idx="197">
                  <c:v>1.9165000000000001E-2</c:v>
                </c:pt>
                <c:pt idx="198">
                  <c:v>1.90355E-2</c:v>
                </c:pt>
                <c:pt idx="199">
                  <c:v>1.8616000000000001E-2</c:v>
                </c:pt>
                <c:pt idx="200">
                  <c:v>1.8530000000000001E-2</c:v>
                </c:pt>
                <c:pt idx="201">
                  <c:v>1.831E-2</c:v>
                </c:pt>
                <c:pt idx="202">
                  <c:v>1.8232499999999999E-2</c:v>
                </c:pt>
                <c:pt idx="203">
                  <c:v>1.7915E-2</c:v>
                </c:pt>
                <c:pt idx="204">
                  <c:v>1.8105E-2</c:v>
                </c:pt>
                <c:pt idx="205">
                  <c:v>1.7770000000000001E-2</c:v>
                </c:pt>
                <c:pt idx="206">
                  <c:v>1.7410000000000002E-2</c:v>
                </c:pt>
                <c:pt idx="207">
                  <c:v>1.7129999999999999E-2</c:v>
                </c:pt>
                <c:pt idx="208">
                  <c:v>1.721E-2</c:v>
                </c:pt>
                <c:pt idx="209">
                  <c:v>1.6739999999999998E-2</c:v>
                </c:pt>
                <c:pt idx="210">
                  <c:v>1.685E-2</c:v>
                </c:pt>
                <c:pt idx="211">
                  <c:v>1.6805E-2</c:v>
                </c:pt>
                <c:pt idx="212">
                  <c:v>1.7255E-2</c:v>
                </c:pt>
                <c:pt idx="213">
                  <c:v>1.7319999999999999E-2</c:v>
                </c:pt>
                <c:pt idx="214">
                  <c:v>1.7749999999999998E-2</c:v>
                </c:pt>
                <c:pt idx="215">
                  <c:v>1.7784999999999999E-2</c:v>
                </c:pt>
                <c:pt idx="216">
                  <c:v>1.8069999999999999E-2</c:v>
                </c:pt>
                <c:pt idx="217">
                  <c:v>1.8149999999999999E-2</c:v>
                </c:pt>
                <c:pt idx="218">
                  <c:v>1.8505000000000001E-2</c:v>
                </c:pt>
                <c:pt idx="219">
                  <c:v>1.7920000000000002E-2</c:v>
                </c:pt>
                <c:pt idx="220">
                  <c:v>1.7669999999999998E-2</c:v>
                </c:pt>
                <c:pt idx="221">
                  <c:v>1.7940000000000001E-2</c:v>
                </c:pt>
                <c:pt idx="222">
                  <c:v>1.8092E-2</c:v>
                </c:pt>
                <c:pt idx="223">
                  <c:v>1.7100000000000001E-2</c:v>
                </c:pt>
                <c:pt idx="224">
                  <c:v>1.746E-2</c:v>
                </c:pt>
                <c:pt idx="225">
                  <c:v>1.728E-2</c:v>
                </c:pt>
                <c:pt idx="226">
                  <c:v>1.7393000000000002E-2</c:v>
                </c:pt>
                <c:pt idx="227">
                  <c:v>1.7295099999999997E-2</c:v>
                </c:pt>
                <c:pt idx="228">
                  <c:v>1.7589999999999998E-2</c:v>
                </c:pt>
                <c:pt idx="229">
                  <c:v>1.7291400000000002E-2</c:v>
                </c:pt>
                <c:pt idx="230">
                  <c:v>1.7514999999999999E-2</c:v>
                </c:pt>
                <c:pt idx="231">
                  <c:v>1.7349999999999997E-2</c:v>
                </c:pt>
                <c:pt idx="232">
                  <c:v>1.728E-2</c:v>
                </c:pt>
                <c:pt idx="233">
                  <c:v>1.745E-2</c:v>
                </c:pt>
                <c:pt idx="234">
                  <c:v>1.7565499999999998E-2</c:v>
                </c:pt>
                <c:pt idx="235">
                  <c:v>1.7023899999999998E-2</c:v>
                </c:pt>
                <c:pt idx="236">
                  <c:v>1.6500000000000001E-2</c:v>
                </c:pt>
                <c:pt idx="237">
                  <c:v>1.678E-2</c:v>
                </c:pt>
                <c:pt idx="238">
                  <c:v>1.6200000000000003E-2</c:v>
                </c:pt>
                <c:pt idx="239">
                  <c:v>1.6109999999999999E-2</c:v>
                </c:pt>
                <c:pt idx="240">
                  <c:v>1.5455000000000002E-2</c:v>
                </c:pt>
                <c:pt idx="241">
                  <c:v>1.5291000000000001E-2</c:v>
                </c:pt>
                <c:pt idx="242">
                  <c:v>1.5932500000000002E-2</c:v>
                </c:pt>
                <c:pt idx="243">
                  <c:v>1.6219799999999999E-2</c:v>
                </c:pt>
                <c:pt idx="244">
                  <c:v>1.5659999999999997E-2</c:v>
                </c:pt>
                <c:pt idx="245">
                  <c:v>1.5650000000000001E-2</c:v>
                </c:pt>
                <c:pt idx="246">
                  <c:v>1.5785E-2</c:v>
                </c:pt>
                <c:pt idx="247">
                  <c:v>1.5859999999999999E-2</c:v>
                </c:pt>
                <c:pt idx="248">
                  <c:v>1.5744999999999999E-2</c:v>
                </c:pt>
                <c:pt idx="249">
                  <c:v>1.5848999999999999E-2</c:v>
                </c:pt>
                <c:pt idx="250">
                  <c:v>1.5390000000000001E-2</c:v>
                </c:pt>
                <c:pt idx="251">
                  <c:v>1.575E-2</c:v>
                </c:pt>
                <c:pt idx="252">
                  <c:v>1.5510000000000001E-2</c:v>
                </c:pt>
                <c:pt idx="253">
                  <c:v>1.546E-2</c:v>
                </c:pt>
                <c:pt idx="254">
                  <c:v>1.51085E-2</c:v>
                </c:pt>
                <c:pt idx="255">
                  <c:v>1.4990000000000002E-2</c:v>
                </c:pt>
                <c:pt idx="256">
                  <c:v>1.558E-2</c:v>
                </c:pt>
                <c:pt idx="257">
                  <c:v>1.5500500000000002E-2</c:v>
                </c:pt>
                <c:pt idx="258">
                  <c:v>1.5685500000000002E-2</c:v>
                </c:pt>
                <c:pt idx="259">
                  <c:v>1.5560000000000001E-2</c:v>
                </c:pt>
                <c:pt idx="260">
                  <c:v>1.5859999999999999E-2</c:v>
                </c:pt>
                <c:pt idx="261">
                  <c:v>1.60182E-2</c:v>
                </c:pt>
                <c:pt idx="262">
                  <c:v>1.6040000000000002E-2</c:v>
                </c:pt>
                <c:pt idx="263">
                  <c:v>1.5758000000000001E-2</c:v>
                </c:pt>
                <c:pt idx="264">
                  <c:v>1.618E-2</c:v>
                </c:pt>
                <c:pt idx="265">
                  <c:v>1.643E-2</c:v>
                </c:pt>
                <c:pt idx="266">
                  <c:v>1.6558000000000003E-2</c:v>
                </c:pt>
                <c:pt idx="267">
                  <c:v>1.6320000000000001E-2</c:v>
                </c:pt>
                <c:pt idx="268">
                  <c:v>1.6369999999999999E-2</c:v>
                </c:pt>
                <c:pt idx="269">
                  <c:v>1.6362000000000002E-2</c:v>
                </c:pt>
                <c:pt idx="270">
                  <c:v>1.5885E-2</c:v>
                </c:pt>
                <c:pt idx="271">
                  <c:v>1.6228099999999999E-2</c:v>
                </c:pt>
                <c:pt idx="272">
                  <c:v>1.592E-2</c:v>
                </c:pt>
                <c:pt idx="273">
                  <c:v>1.5859999999999999E-2</c:v>
                </c:pt>
                <c:pt idx="274">
                  <c:v>1.5775000000000001E-2</c:v>
                </c:pt>
                <c:pt idx="275">
                  <c:v>1.5445E-2</c:v>
                </c:pt>
                <c:pt idx="276">
                  <c:v>1.5637999999999999E-2</c:v>
                </c:pt>
                <c:pt idx="277">
                  <c:v>1.5890000000000001E-2</c:v>
                </c:pt>
                <c:pt idx="278">
                  <c:v>1.54574E-2</c:v>
                </c:pt>
                <c:pt idx="279">
                  <c:v>1.5325500000000001E-2</c:v>
                </c:pt>
                <c:pt idx="280">
                  <c:v>1.504E-2</c:v>
                </c:pt>
                <c:pt idx="281">
                  <c:v>1.474E-2</c:v>
                </c:pt>
                <c:pt idx="282">
                  <c:v>1.49E-2</c:v>
                </c:pt>
                <c:pt idx="283">
                  <c:v>1.4929999999999999E-2</c:v>
                </c:pt>
                <c:pt idx="284">
                  <c:v>1.4996000000000001E-2</c:v>
                </c:pt>
                <c:pt idx="285">
                  <c:v>1.4837299999999999E-2</c:v>
                </c:pt>
                <c:pt idx="286">
                  <c:v>1.4955000000000001E-2</c:v>
                </c:pt>
                <c:pt idx="287">
                  <c:v>1.5009999999999999E-2</c:v>
                </c:pt>
                <c:pt idx="288">
                  <c:v>1.4990000000000002E-2</c:v>
                </c:pt>
                <c:pt idx="289">
                  <c:v>1.5150000000000002E-2</c:v>
                </c:pt>
                <c:pt idx="290">
                  <c:v>1.538E-2</c:v>
                </c:pt>
                <c:pt idx="291">
                  <c:v>1.504E-2</c:v>
                </c:pt>
                <c:pt idx="292">
                  <c:v>1.5335000000000001E-2</c:v>
                </c:pt>
                <c:pt idx="293">
                  <c:v>1.5575E-2</c:v>
                </c:pt>
                <c:pt idx="294">
                  <c:v>1.6277300000000001E-2</c:v>
                </c:pt>
                <c:pt idx="295">
                  <c:v>1.6420000000000001E-2</c:v>
                </c:pt>
                <c:pt idx="296">
                  <c:v>1.6390000000000002E-2</c:v>
                </c:pt>
                <c:pt idx="297">
                  <c:v>1.6226699999999997E-2</c:v>
                </c:pt>
                <c:pt idx="298">
                  <c:v>1.6150000000000001E-2</c:v>
                </c:pt>
                <c:pt idx="299">
                  <c:v>1.562E-2</c:v>
                </c:pt>
                <c:pt idx="300">
                  <c:v>1.4999999999999999E-2</c:v>
                </c:pt>
                <c:pt idx="301">
                  <c:v>1.5129999999999999E-2</c:v>
                </c:pt>
                <c:pt idx="302">
                  <c:v>1.5070000000000002E-2</c:v>
                </c:pt>
                <c:pt idx="303">
                  <c:v>1.4809099999999999E-2</c:v>
                </c:pt>
                <c:pt idx="304">
                  <c:v>1.5270000000000001E-2</c:v>
                </c:pt>
                <c:pt idx="305">
                  <c:v>1.5493000000000002E-2</c:v>
                </c:pt>
                <c:pt idx="306">
                  <c:v>1.5350000000000001E-2</c:v>
                </c:pt>
                <c:pt idx="307">
                  <c:v>1.5270000000000001E-2</c:v>
                </c:pt>
                <c:pt idx="308">
                  <c:v>1.5100000000000001E-2</c:v>
                </c:pt>
                <c:pt idx="309">
                  <c:v>1.4624999999999999E-2</c:v>
                </c:pt>
                <c:pt idx="310">
                  <c:v>1.375E-2</c:v>
                </c:pt>
                <c:pt idx="311">
                  <c:v>1.3195000000000002E-2</c:v>
                </c:pt>
                <c:pt idx="312">
                  <c:v>1.2805E-2</c:v>
                </c:pt>
                <c:pt idx="313">
                  <c:v>1.3283E-2</c:v>
                </c:pt>
                <c:pt idx="314">
                  <c:v>1.341E-2</c:v>
                </c:pt>
                <c:pt idx="315">
                  <c:v>1.3382499999999999E-2</c:v>
                </c:pt>
                <c:pt idx="316">
                  <c:v>1.3474999999999999E-2</c:v>
                </c:pt>
                <c:pt idx="317">
                  <c:v>1.4009000000000001E-2</c:v>
                </c:pt>
                <c:pt idx="318">
                  <c:v>1.363E-2</c:v>
                </c:pt>
                <c:pt idx="319">
                  <c:v>1.4386000000000001E-2</c:v>
                </c:pt>
                <c:pt idx="320">
                  <c:v>1.4418199999999999E-2</c:v>
                </c:pt>
                <c:pt idx="321">
                  <c:v>1.4678999999999999E-2</c:v>
                </c:pt>
                <c:pt idx="322">
                  <c:v>1.4652499999999999E-2</c:v>
                </c:pt>
                <c:pt idx="323">
                  <c:v>1.4445000000000001E-2</c:v>
                </c:pt>
                <c:pt idx="324">
                  <c:v>1.42291E-2</c:v>
                </c:pt>
                <c:pt idx="325">
                  <c:v>1.4735E-2</c:v>
                </c:pt>
                <c:pt idx="326">
                  <c:v>1.5350000000000001E-2</c:v>
                </c:pt>
                <c:pt idx="327">
                  <c:v>1.5403999999999999E-2</c:v>
                </c:pt>
                <c:pt idx="328">
                  <c:v>1.5394999999999999E-2</c:v>
                </c:pt>
                <c:pt idx="329">
                  <c:v>1.5577999999999998E-2</c:v>
                </c:pt>
                <c:pt idx="330">
                  <c:v>1.523E-2</c:v>
                </c:pt>
                <c:pt idx="331">
                  <c:v>1.54769E-2</c:v>
                </c:pt>
                <c:pt idx="332">
                  <c:v>1.5044999999999999E-2</c:v>
                </c:pt>
                <c:pt idx="333">
                  <c:v>1.4760000000000001E-2</c:v>
                </c:pt>
                <c:pt idx="334">
                  <c:v>1.4628E-2</c:v>
                </c:pt>
                <c:pt idx="335">
                  <c:v>1.4790000000000001E-2</c:v>
                </c:pt>
                <c:pt idx="336">
                  <c:v>1.49363E-2</c:v>
                </c:pt>
                <c:pt idx="337">
                  <c:v>1.4615E-2</c:v>
                </c:pt>
                <c:pt idx="338">
                  <c:v>1.508E-2</c:v>
                </c:pt>
                <c:pt idx="339">
                  <c:v>1.5332500000000001E-2</c:v>
                </c:pt>
                <c:pt idx="340">
                  <c:v>1.4729999999999998E-2</c:v>
                </c:pt>
                <c:pt idx="341">
                  <c:v>1.4655E-2</c:v>
                </c:pt>
                <c:pt idx="342">
                  <c:v>1.4570000000000001E-2</c:v>
                </c:pt>
                <c:pt idx="343">
                  <c:v>1.4584999999999999E-2</c:v>
                </c:pt>
                <c:pt idx="344">
                  <c:v>1.431E-2</c:v>
                </c:pt>
                <c:pt idx="345">
                  <c:v>1.4304999999999998E-2</c:v>
                </c:pt>
                <c:pt idx="346">
                  <c:v>1.3915E-2</c:v>
                </c:pt>
                <c:pt idx="347">
                  <c:v>1.4088E-2</c:v>
                </c:pt>
                <c:pt idx="348">
                  <c:v>1.366E-2</c:v>
                </c:pt>
                <c:pt idx="349">
                  <c:v>1.3913399999999999E-2</c:v>
                </c:pt>
                <c:pt idx="350">
                  <c:v>1.41E-2</c:v>
                </c:pt>
                <c:pt idx="351">
                  <c:v>1.3495E-2</c:v>
                </c:pt>
                <c:pt idx="352">
                  <c:v>1.30575E-2</c:v>
                </c:pt>
                <c:pt idx="353">
                  <c:v>1.311E-2</c:v>
                </c:pt>
                <c:pt idx="354">
                  <c:v>1.2953000000000001E-2</c:v>
                </c:pt>
                <c:pt idx="355">
                  <c:v>1.2789999999999999E-2</c:v>
                </c:pt>
                <c:pt idx="356">
                  <c:v>1.2749999999999999E-2</c:v>
                </c:pt>
                <c:pt idx="357">
                  <c:v>1.2629999999999999E-2</c:v>
                </c:pt>
                <c:pt idx="358">
                  <c:v>1.2319999999999999E-2</c:v>
                </c:pt>
                <c:pt idx="359">
                  <c:v>1.2704100000000001E-2</c:v>
                </c:pt>
                <c:pt idx="360">
                  <c:v>1.226E-2</c:v>
                </c:pt>
                <c:pt idx="361">
                  <c:v>1.183E-2</c:v>
                </c:pt>
                <c:pt idx="362">
                  <c:v>1.1717200000000001E-2</c:v>
                </c:pt>
                <c:pt idx="363">
                  <c:v>1.1918E-2</c:v>
                </c:pt>
                <c:pt idx="364">
                  <c:v>1.213E-2</c:v>
                </c:pt>
                <c:pt idx="365">
                  <c:v>1.2216299999999999E-2</c:v>
                </c:pt>
                <c:pt idx="366">
                  <c:v>1.2E-2</c:v>
                </c:pt>
                <c:pt idx="367">
                  <c:v>1.205E-2</c:v>
                </c:pt>
                <c:pt idx="368">
                  <c:v>1.2070000000000001E-2</c:v>
                </c:pt>
                <c:pt idx="369">
                  <c:v>1.1694E-2</c:v>
                </c:pt>
                <c:pt idx="370">
                  <c:v>1.2045300000000002E-2</c:v>
                </c:pt>
                <c:pt idx="371">
                  <c:v>1.1597E-2</c:v>
                </c:pt>
                <c:pt idx="372">
                  <c:v>1.196E-2</c:v>
                </c:pt>
                <c:pt idx="373">
                  <c:v>1.1768000000000001E-2</c:v>
                </c:pt>
                <c:pt idx="374">
                  <c:v>1.1619999999999998E-2</c:v>
                </c:pt>
                <c:pt idx="375">
                  <c:v>1.2049900000000001E-2</c:v>
                </c:pt>
                <c:pt idx="376">
                  <c:v>1.1990000000000001E-2</c:v>
                </c:pt>
                <c:pt idx="377">
                  <c:v>1.2137999999999999E-2</c:v>
                </c:pt>
              </c:numCache>
            </c:numRef>
          </c:val>
          <c:smooth val="0"/>
          <c:extLst xmlns:c16r2="http://schemas.microsoft.com/office/drawing/2015/06/chart">
            <c:ext xmlns:c16="http://schemas.microsoft.com/office/drawing/2014/chart" uri="{C3380CC4-5D6E-409C-BE32-E72D297353CC}">
              <c16:uniqueId val="{00000001-0804-4441-9F33-90B6F432743F}"/>
            </c:ext>
          </c:extLst>
        </c:ser>
        <c:ser>
          <c:idx val="2"/>
          <c:order val="2"/>
          <c:tx>
            <c:strRef>
              <c:f>Sheet1!$K$5</c:f>
              <c:strCache>
                <c:ptCount val="1"/>
                <c:pt idx="0">
                  <c:v>30Y</c:v>
                </c:pt>
              </c:strCache>
            </c:strRef>
          </c:tx>
          <c:spPr>
            <a:ln>
              <a:solidFill>
                <a:srgbClr val="4096B8"/>
              </a:solidFill>
            </a:ln>
          </c:spPr>
          <c:marker>
            <c:symbol val="none"/>
          </c:marker>
          <c:cat>
            <c:numRef>
              <c:f>Sheet1!$H$6:$H$383</c:f>
              <c:numCache>
                <c:formatCode>m/d/yyyy</c:formatCode>
                <c:ptCount val="378"/>
                <c:pt idx="0">
                  <c:v>43098</c:v>
                </c:pt>
                <c:pt idx="1">
                  <c:v>43102</c:v>
                </c:pt>
                <c:pt idx="2">
                  <c:v>43103</c:v>
                </c:pt>
                <c:pt idx="3">
                  <c:v>43104</c:v>
                </c:pt>
                <c:pt idx="4">
                  <c:v>43105</c:v>
                </c:pt>
                <c:pt idx="5">
                  <c:v>43108</c:v>
                </c:pt>
                <c:pt idx="6">
                  <c:v>43109</c:v>
                </c:pt>
                <c:pt idx="7">
                  <c:v>43110</c:v>
                </c:pt>
                <c:pt idx="8">
                  <c:v>43111</c:v>
                </c:pt>
                <c:pt idx="9">
                  <c:v>43112</c:v>
                </c:pt>
                <c:pt idx="10">
                  <c:v>43115</c:v>
                </c:pt>
                <c:pt idx="11">
                  <c:v>43116</c:v>
                </c:pt>
                <c:pt idx="12">
                  <c:v>43117</c:v>
                </c:pt>
                <c:pt idx="13">
                  <c:v>43118</c:v>
                </c:pt>
                <c:pt idx="14">
                  <c:v>43119</c:v>
                </c:pt>
                <c:pt idx="15">
                  <c:v>43122</c:v>
                </c:pt>
                <c:pt idx="16">
                  <c:v>43123</c:v>
                </c:pt>
                <c:pt idx="17">
                  <c:v>43124</c:v>
                </c:pt>
                <c:pt idx="18">
                  <c:v>43125</c:v>
                </c:pt>
                <c:pt idx="19">
                  <c:v>43126</c:v>
                </c:pt>
                <c:pt idx="20">
                  <c:v>43129</c:v>
                </c:pt>
                <c:pt idx="21">
                  <c:v>43130</c:v>
                </c:pt>
                <c:pt idx="22">
                  <c:v>43131</c:v>
                </c:pt>
                <c:pt idx="23">
                  <c:v>43132</c:v>
                </c:pt>
                <c:pt idx="24">
                  <c:v>43133</c:v>
                </c:pt>
                <c:pt idx="25">
                  <c:v>43136</c:v>
                </c:pt>
                <c:pt idx="26">
                  <c:v>43137</c:v>
                </c:pt>
                <c:pt idx="27">
                  <c:v>43138</c:v>
                </c:pt>
                <c:pt idx="28">
                  <c:v>43139</c:v>
                </c:pt>
                <c:pt idx="29">
                  <c:v>43140</c:v>
                </c:pt>
                <c:pt idx="30">
                  <c:v>43143</c:v>
                </c:pt>
                <c:pt idx="31">
                  <c:v>43144</c:v>
                </c:pt>
                <c:pt idx="32">
                  <c:v>43145</c:v>
                </c:pt>
                <c:pt idx="33">
                  <c:v>43146</c:v>
                </c:pt>
                <c:pt idx="34">
                  <c:v>43147</c:v>
                </c:pt>
                <c:pt idx="35">
                  <c:v>43150</c:v>
                </c:pt>
                <c:pt idx="36">
                  <c:v>43151</c:v>
                </c:pt>
                <c:pt idx="37">
                  <c:v>43152</c:v>
                </c:pt>
                <c:pt idx="38">
                  <c:v>43153</c:v>
                </c:pt>
                <c:pt idx="39">
                  <c:v>43154</c:v>
                </c:pt>
                <c:pt idx="40">
                  <c:v>43157</c:v>
                </c:pt>
                <c:pt idx="41">
                  <c:v>43158</c:v>
                </c:pt>
                <c:pt idx="42">
                  <c:v>43159</c:v>
                </c:pt>
                <c:pt idx="43">
                  <c:v>43160</c:v>
                </c:pt>
                <c:pt idx="44">
                  <c:v>43161</c:v>
                </c:pt>
                <c:pt idx="45">
                  <c:v>43164</c:v>
                </c:pt>
                <c:pt idx="46">
                  <c:v>43165</c:v>
                </c:pt>
                <c:pt idx="47">
                  <c:v>43166</c:v>
                </c:pt>
                <c:pt idx="48">
                  <c:v>43167</c:v>
                </c:pt>
                <c:pt idx="49">
                  <c:v>43168</c:v>
                </c:pt>
                <c:pt idx="50">
                  <c:v>43171</c:v>
                </c:pt>
                <c:pt idx="51">
                  <c:v>43172</c:v>
                </c:pt>
                <c:pt idx="52">
                  <c:v>43173</c:v>
                </c:pt>
                <c:pt idx="53">
                  <c:v>43174</c:v>
                </c:pt>
                <c:pt idx="54">
                  <c:v>43175</c:v>
                </c:pt>
                <c:pt idx="55">
                  <c:v>43178</c:v>
                </c:pt>
                <c:pt idx="56">
                  <c:v>43179</c:v>
                </c:pt>
                <c:pt idx="57">
                  <c:v>43180</c:v>
                </c:pt>
                <c:pt idx="58">
                  <c:v>43181</c:v>
                </c:pt>
                <c:pt idx="59">
                  <c:v>43182</c:v>
                </c:pt>
                <c:pt idx="60">
                  <c:v>43185</c:v>
                </c:pt>
                <c:pt idx="61">
                  <c:v>43186</c:v>
                </c:pt>
                <c:pt idx="62">
                  <c:v>43187</c:v>
                </c:pt>
                <c:pt idx="63">
                  <c:v>43188</c:v>
                </c:pt>
                <c:pt idx="64">
                  <c:v>43193</c:v>
                </c:pt>
                <c:pt idx="65">
                  <c:v>43194</c:v>
                </c:pt>
                <c:pt idx="66">
                  <c:v>43195</c:v>
                </c:pt>
                <c:pt idx="67">
                  <c:v>43196</c:v>
                </c:pt>
                <c:pt idx="68">
                  <c:v>43199</c:v>
                </c:pt>
                <c:pt idx="69">
                  <c:v>43200</c:v>
                </c:pt>
                <c:pt idx="70">
                  <c:v>43201</c:v>
                </c:pt>
                <c:pt idx="71">
                  <c:v>43202</c:v>
                </c:pt>
                <c:pt idx="72">
                  <c:v>43203</c:v>
                </c:pt>
                <c:pt idx="73">
                  <c:v>43206</c:v>
                </c:pt>
                <c:pt idx="74">
                  <c:v>43207</c:v>
                </c:pt>
                <c:pt idx="75">
                  <c:v>43208</c:v>
                </c:pt>
                <c:pt idx="76">
                  <c:v>43209</c:v>
                </c:pt>
                <c:pt idx="77">
                  <c:v>43210</c:v>
                </c:pt>
                <c:pt idx="78">
                  <c:v>43213</c:v>
                </c:pt>
                <c:pt idx="79">
                  <c:v>43214</c:v>
                </c:pt>
                <c:pt idx="80">
                  <c:v>43215</c:v>
                </c:pt>
                <c:pt idx="81">
                  <c:v>43216</c:v>
                </c:pt>
                <c:pt idx="82">
                  <c:v>43217</c:v>
                </c:pt>
                <c:pt idx="83">
                  <c:v>43220</c:v>
                </c:pt>
                <c:pt idx="84">
                  <c:v>43221</c:v>
                </c:pt>
                <c:pt idx="85">
                  <c:v>43222</c:v>
                </c:pt>
                <c:pt idx="86">
                  <c:v>43223</c:v>
                </c:pt>
                <c:pt idx="87">
                  <c:v>43224</c:v>
                </c:pt>
                <c:pt idx="88">
                  <c:v>43228</c:v>
                </c:pt>
                <c:pt idx="89">
                  <c:v>43229</c:v>
                </c:pt>
                <c:pt idx="90">
                  <c:v>43230</c:v>
                </c:pt>
                <c:pt idx="91">
                  <c:v>43231</c:v>
                </c:pt>
                <c:pt idx="92">
                  <c:v>43234</c:v>
                </c:pt>
                <c:pt idx="93">
                  <c:v>43235</c:v>
                </c:pt>
                <c:pt idx="94">
                  <c:v>43236</c:v>
                </c:pt>
                <c:pt idx="95">
                  <c:v>43237</c:v>
                </c:pt>
                <c:pt idx="96">
                  <c:v>43238</c:v>
                </c:pt>
                <c:pt idx="97">
                  <c:v>43241</c:v>
                </c:pt>
                <c:pt idx="98">
                  <c:v>43242</c:v>
                </c:pt>
                <c:pt idx="99">
                  <c:v>43243</c:v>
                </c:pt>
                <c:pt idx="100">
                  <c:v>43244</c:v>
                </c:pt>
                <c:pt idx="101">
                  <c:v>43245</c:v>
                </c:pt>
                <c:pt idx="102">
                  <c:v>43249</c:v>
                </c:pt>
                <c:pt idx="103">
                  <c:v>43250</c:v>
                </c:pt>
                <c:pt idx="104">
                  <c:v>43251</c:v>
                </c:pt>
                <c:pt idx="105">
                  <c:v>43252</c:v>
                </c:pt>
                <c:pt idx="106">
                  <c:v>43255</c:v>
                </c:pt>
                <c:pt idx="107">
                  <c:v>43256</c:v>
                </c:pt>
                <c:pt idx="108">
                  <c:v>43257</c:v>
                </c:pt>
                <c:pt idx="109">
                  <c:v>43258</c:v>
                </c:pt>
                <c:pt idx="110">
                  <c:v>43259</c:v>
                </c:pt>
                <c:pt idx="111">
                  <c:v>43262</c:v>
                </c:pt>
                <c:pt idx="112">
                  <c:v>43263</c:v>
                </c:pt>
                <c:pt idx="113">
                  <c:v>43264</c:v>
                </c:pt>
                <c:pt idx="114">
                  <c:v>43265</c:v>
                </c:pt>
                <c:pt idx="115">
                  <c:v>43266</c:v>
                </c:pt>
                <c:pt idx="116">
                  <c:v>43269</c:v>
                </c:pt>
                <c:pt idx="117">
                  <c:v>43270</c:v>
                </c:pt>
                <c:pt idx="118">
                  <c:v>43271</c:v>
                </c:pt>
                <c:pt idx="119">
                  <c:v>43272</c:v>
                </c:pt>
                <c:pt idx="120">
                  <c:v>43273</c:v>
                </c:pt>
                <c:pt idx="121">
                  <c:v>43276</c:v>
                </c:pt>
                <c:pt idx="122">
                  <c:v>43277</c:v>
                </c:pt>
                <c:pt idx="123">
                  <c:v>43278</c:v>
                </c:pt>
                <c:pt idx="124">
                  <c:v>43279</c:v>
                </c:pt>
                <c:pt idx="125">
                  <c:v>43280</c:v>
                </c:pt>
                <c:pt idx="126">
                  <c:v>43283</c:v>
                </c:pt>
                <c:pt idx="127">
                  <c:v>43284</c:v>
                </c:pt>
                <c:pt idx="128">
                  <c:v>43285</c:v>
                </c:pt>
                <c:pt idx="129">
                  <c:v>43286</c:v>
                </c:pt>
                <c:pt idx="130">
                  <c:v>43287</c:v>
                </c:pt>
                <c:pt idx="131">
                  <c:v>43290</c:v>
                </c:pt>
                <c:pt idx="132">
                  <c:v>43291</c:v>
                </c:pt>
                <c:pt idx="133">
                  <c:v>43292</c:v>
                </c:pt>
                <c:pt idx="134">
                  <c:v>43293</c:v>
                </c:pt>
                <c:pt idx="135">
                  <c:v>43294</c:v>
                </c:pt>
                <c:pt idx="136">
                  <c:v>43297</c:v>
                </c:pt>
                <c:pt idx="137">
                  <c:v>43298</c:v>
                </c:pt>
                <c:pt idx="138">
                  <c:v>43299</c:v>
                </c:pt>
                <c:pt idx="139">
                  <c:v>43300</c:v>
                </c:pt>
                <c:pt idx="140">
                  <c:v>43301</c:v>
                </c:pt>
                <c:pt idx="141">
                  <c:v>43304</c:v>
                </c:pt>
                <c:pt idx="142">
                  <c:v>43305</c:v>
                </c:pt>
                <c:pt idx="143">
                  <c:v>43306</c:v>
                </c:pt>
                <c:pt idx="144">
                  <c:v>43307</c:v>
                </c:pt>
                <c:pt idx="145">
                  <c:v>43308</c:v>
                </c:pt>
                <c:pt idx="146">
                  <c:v>43311</c:v>
                </c:pt>
                <c:pt idx="147">
                  <c:v>43312</c:v>
                </c:pt>
                <c:pt idx="148">
                  <c:v>43313</c:v>
                </c:pt>
                <c:pt idx="149">
                  <c:v>43314</c:v>
                </c:pt>
                <c:pt idx="150">
                  <c:v>43315</c:v>
                </c:pt>
                <c:pt idx="151">
                  <c:v>43318</c:v>
                </c:pt>
                <c:pt idx="152">
                  <c:v>43319</c:v>
                </c:pt>
                <c:pt idx="153">
                  <c:v>43320</c:v>
                </c:pt>
                <c:pt idx="154">
                  <c:v>43321</c:v>
                </c:pt>
                <c:pt idx="155">
                  <c:v>43322</c:v>
                </c:pt>
                <c:pt idx="156">
                  <c:v>43325</c:v>
                </c:pt>
                <c:pt idx="157">
                  <c:v>43326</c:v>
                </c:pt>
                <c:pt idx="158">
                  <c:v>43327</c:v>
                </c:pt>
                <c:pt idx="159">
                  <c:v>43328</c:v>
                </c:pt>
                <c:pt idx="160">
                  <c:v>43329</c:v>
                </c:pt>
                <c:pt idx="161">
                  <c:v>43332</c:v>
                </c:pt>
                <c:pt idx="162">
                  <c:v>43333</c:v>
                </c:pt>
                <c:pt idx="163">
                  <c:v>43334</c:v>
                </c:pt>
                <c:pt idx="164">
                  <c:v>43335</c:v>
                </c:pt>
                <c:pt idx="165">
                  <c:v>43336</c:v>
                </c:pt>
                <c:pt idx="166">
                  <c:v>43340</c:v>
                </c:pt>
                <c:pt idx="167">
                  <c:v>43341</c:v>
                </c:pt>
                <c:pt idx="168">
                  <c:v>43342</c:v>
                </c:pt>
                <c:pt idx="169">
                  <c:v>43343</c:v>
                </c:pt>
                <c:pt idx="170">
                  <c:v>43346</c:v>
                </c:pt>
                <c:pt idx="171">
                  <c:v>43347</c:v>
                </c:pt>
                <c:pt idx="172">
                  <c:v>43348</c:v>
                </c:pt>
                <c:pt idx="173">
                  <c:v>43349</c:v>
                </c:pt>
                <c:pt idx="174">
                  <c:v>43350</c:v>
                </c:pt>
                <c:pt idx="175">
                  <c:v>43353</c:v>
                </c:pt>
                <c:pt idx="176">
                  <c:v>43354</c:v>
                </c:pt>
                <c:pt idx="177">
                  <c:v>43355</c:v>
                </c:pt>
                <c:pt idx="178">
                  <c:v>43356</c:v>
                </c:pt>
                <c:pt idx="179">
                  <c:v>43357</c:v>
                </c:pt>
                <c:pt idx="180">
                  <c:v>43360</c:v>
                </c:pt>
                <c:pt idx="181">
                  <c:v>43361</c:v>
                </c:pt>
                <c:pt idx="182">
                  <c:v>43362</c:v>
                </c:pt>
                <c:pt idx="183">
                  <c:v>43363</c:v>
                </c:pt>
                <c:pt idx="184">
                  <c:v>43364</c:v>
                </c:pt>
                <c:pt idx="185">
                  <c:v>43367</c:v>
                </c:pt>
                <c:pt idx="186">
                  <c:v>43368</c:v>
                </c:pt>
                <c:pt idx="187">
                  <c:v>43369</c:v>
                </c:pt>
                <c:pt idx="188">
                  <c:v>43370</c:v>
                </c:pt>
                <c:pt idx="189">
                  <c:v>43371</c:v>
                </c:pt>
                <c:pt idx="190">
                  <c:v>43374</c:v>
                </c:pt>
                <c:pt idx="191">
                  <c:v>43375</c:v>
                </c:pt>
                <c:pt idx="192">
                  <c:v>43376</c:v>
                </c:pt>
                <c:pt idx="193">
                  <c:v>43377</c:v>
                </c:pt>
                <c:pt idx="194">
                  <c:v>43378</c:v>
                </c:pt>
                <c:pt idx="195">
                  <c:v>43381</c:v>
                </c:pt>
                <c:pt idx="196">
                  <c:v>43382</c:v>
                </c:pt>
                <c:pt idx="197">
                  <c:v>43383</c:v>
                </c:pt>
                <c:pt idx="198">
                  <c:v>43384</c:v>
                </c:pt>
                <c:pt idx="199">
                  <c:v>43385</c:v>
                </c:pt>
                <c:pt idx="200">
                  <c:v>43388</c:v>
                </c:pt>
                <c:pt idx="201">
                  <c:v>43389</c:v>
                </c:pt>
                <c:pt idx="202">
                  <c:v>43390</c:v>
                </c:pt>
                <c:pt idx="203">
                  <c:v>43391</c:v>
                </c:pt>
                <c:pt idx="204">
                  <c:v>43392</c:v>
                </c:pt>
                <c:pt idx="205">
                  <c:v>43395</c:v>
                </c:pt>
                <c:pt idx="206">
                  <c:v>43396</c:v>
                </c:pt>
                <c:pt idx="207">
                  <c:v>43397</c:v>
                </c:pt>
                <c:pt idx="208">
                  <c:v>43398</c:v>
                </c:pt>
                <c:pt idx="209">
                  <c:v>43399</c:v>
                </c:pt>
                <c:pt idx="210">
                  <c:v>43402</c:v>
                </c:pt>
                <c:pt idx="211">
                  <c:v>43403</c:v>
                </c:pt>
                <c:pt idx="212">
                  <c:v>43404</c:v>
                </c:pt>
                <c:pt idx="213">
                  <c:v>43405</c:v>
                </c:pt>
                <c:pt idx="214">
                  <c:v>43406</c:v>
                </c:pt>
                <c:pt idx="215">
                  <c:v>43409</c:v>
                </c:pt>
                <c:pt idx="216">
                  <c:v>43410</c:v>
                </c:pt>
                <c:pt idx="217">
                  <c:v>43411</c:v>
                </c:pt>
                <c:pt idx="218">
                  <c:v>43412</c:v>
                </c:pt>
                <c:pt idx="219">
                  <c:v>43413</c:v>
                </c:pt>
                <c:pt idx="220">
                  <c:v>43416</c:v>
                </c:pt>
                <c:pt idx="221">
                  <c:v>43417</c:v>
                </c:pt>
                <c:pt idx="222">
                  <c:v>43418</c:v>
                </c:pt>
                <c:pt idx="223">
                  <c:v>43419</c:v>
                </c:pt>
                <c:pt idx="224">
                  <c:v>43420</c:v>
                </c:pt>
                <c:pt idx="225">
                  <c:v>43423</c:v>
                </c:pt>
                <c:pt idx="226">
                  <c:v>43424</c:v>
                </c:pt>
                <c:pt idx="227">
                  <c:v>43425</c:v>
                </c:pt>
                <c:pt idx="228">
                  <c:v>43426</c:v>
                </c:pt>
                <c:pt idx="229">
                  <c:v>43427</c:v>
                </c:pt>
                <c:pt idx="230">
                  <c:v>43430</c:v>
                </c:pt>
                <c:pt idx="231">
                  <c:v>43431</c:v>
                </c:pt>
                <c:pt idx="232">
                  <c:v>43432</c:v>
                </c:pt>
                <c:pt idx="233">
                  <c:v>43433</c:v>
                </c:pt>
                <c:pt idx="234">
                  <c:v>43434</c:v>
                </c:pt>
                <c:pt idx="235">
                  <c:v>43437</c:v>
                </c:pt>
                <c:pt idx="236">
                  <c:v>43438</c:v>
                </c:pt>
                <c:pt idx="237">
                  <c:v>43439</c:v>
                </c:pt>
                <c:pt idx="238">
                  <c:v>43440</c:v>
                </c:pt>
                <c:pt idx="239">
                  <c:v>43441</c:v>
                </c:pt>
                <c:pt idx="240">
                  <c:v>43444</c:v>
                </c:pt>
                <c:pt idx="241">
                  <c:v>43445</c:v>
                </c:pt>
                <c:pt idx="242">
                  <c:v>43446</c:v>
                </c:pt>
                <c:pt idx="243">
                  <c:v>43447</c:v>
                </c:pt>
                <c:pt idx="244">
                  <c:v>43448</c:v>
                </c:pt>
                <c:pt idx="245">
                  <c:v>43451</c:v>
                </c:pt>
                <c:pt idx="246">
                  <c:v>43452</c:v>
                </c:pt>
                <c:pt idx="247">
                  <c:v>43453</c:v>
                </c:pt>
                <c:pt idx="248">
                  <c:v>43454</c:v>
                </c:pt>
                <c:pt idx="249">
                  <c:v>43455</c:v>
                </c:pt>
                <c:pt idx="250">
                  <c:v>43458</c:v>
                </c:pt>
                <c:pt idx="251">
                  <c:v>43461</c:v>
                </c:pt>
                <c:pt idx="252">
                  <c:v>43462</c:v>
                </c:pt>
                <c:pt idx="253">
                  <c:v>43465</c:v>
                </c:pt>
                <c:pt idx="254">
                  <c:v>43467</c:v>
                </c:pt>
                <c:pt idx="255">
                  <c:v>43468</c:v>
                </c:pt>
                <c:pt idx="256">
                  <c:v>43469</c:v>
                </c:pt>
                <c:pt idx="257">
                  <c:v>43472</c:v>
                </c:pt>
                <c:pt idx="258">
                  <c:v>43473</c:v>
                </c:pt>
                <c:pt idx="259">
                  <c:v>43474</c:v>
                </c:pt>
                <c:pt idx="260">
                  <c:v>43475</c:v>
                </c:pt>
                <c:pt idx="261">
                  <c:v>43476</c:v>
                </c:pt>
                <c:pt idx="262">
                  <c:v>43479</c:v>
                </c:pt>
                <c:pt idx="263">
                  <c:v>43480</c:v>
                </c:pt>
                <c:pt idx="264">
                  <c:v>43481</c:v>
                </c:pt>
                <c:pt idx="265">
                  <c:v>43482</c:v>
                </c:pt>
                <c:pt idx="266">
                  <c:v>43483</c:v>
                </c:pt>
                <c:pt idx="267">
                  <c:v>43486</c:v>
                </c:pt>
                <c:pt idx="268">
                  <c:v>43487</c:v>
                </c:pt>
                <c:pt idx="269">
                  <c:v>43488</c:v>
                </c:pt>
                <c:pt idx="270">
                  <c:v>43489</c:v>
                </c:pt>
                <c:pt idx="271">
                  <c:v>43490</c:v>
                </c:pt>
                <c:pt idx="272">
                  <c:v>43493</c:v>
                </c:pt>
                <c:pt idx="273">
                  <c:v>43494</c:v>
                </c:pt>
                <c:pt idx="274">
                  <c:v>43495</c:v>
                </c:pt>
                <c:pt idx="275">
                  <c:v>43496</c:v>
                </c:pt>
                <c:pt idx="276">
                  <c:v>43497</c:v>
                </c:pt>
                <c:pt idx="277">
                  <c:v>43500</c:v>
                </c:pt>
                <c:pt idx="278">
                  <c:v>43501</c:v>
                </c:pt>
                <c:pt idx="279">
                  <c:v>43502</c:v>
                </c:pt>
                <c:pt idx="280">
                  <c:v>43503</c:v>
                </c:pt>
                <c:pt idx="281">
                  <c:v>43504</c:v>
                </c:pt>
                <c:pt idx="282">
                  <c:v>43507</c:v>
                </c:pt>
                <c:pt idx="283">
                  <c:v>43508</c:v>
                </c:pt>
                <c:pt idx="284">
                  <c:v>43509</c:v>
                </c:pt>
                <c:pt idx="285">
                  <c:v>43510</c:v>
                </c:pt>
                <c:pt idx="286">
                  <c:v>43511</c:v>
                </c:pt>
                <c:pt idx="287">
                  <c:v>43514</c:v>
                </c:pt>
                <c:pt idx="288">
                  <c:v>43515</c:v>
                </c:pt>
                <c:pt idx="289">
                  <c:v>43516</c:v>
                </c:pt>
                <c:pt idx="290">
                  <c:v>43517</c:v>
                </c:pt>
                <c:pt idx="291">
                  <c:v>43518</c:v>
                </c:pt>
                <c:pt idx="292">
                  <c:v>43521</c:v>
                </c:pt>
                <c:pt idx="293">
                  <c:v>43522</c:v>
                </c:pt>
                <c:pt idx="294">
                  <c:v>43523</c:v>
                </c:pt>
                <c:pt idx="295">
                  <c:v>43524</c:v>
                </c:pt>
                <c:pt idx="296">
                  <c:v>43525</c:v>
                </c:pt>
                <c:pt idx="297">
                  <c:v>43528</c:v>
                </c:pt>
                <c:pt idx="298">
                  <c:v>43529</c:v>
                </c:pt>
                <c:pt idx="299">
                  <c:v>43530</c:v>
                </c:pt>
                <c:pt idx="300">
                  <c:v>43531</c:v>
                </c:pt>
                <c:pt idx="301">
                  <c:v>43532</c:v>
                </c:pt>
                <c:pt idx="302">
                  <c:v>43535</c:v>
                </c:pt>
                <c:pt idx="303">
                  <c:v>43536</c:v>
                </c:pt>
                <c:pt idx="304">
                  <c:v>43537</c:v>
                </c:pt>
                <c:pt idx="305">
                  <c:v>43538</c:v>
                </c:pt>
                <c:pt idx="306">
                  <c:v>43539</c:v>
                </c:pt>
                <c:pt idx="307">
                  <c:v>43542</c:v>
                </c:pt>
                <c:pt idx="308">
                  <c:v>43543</c:v>
                </c:pt>
                <c:pt idx="309">
                  <c:v>43544</c:v>
                </c:pt>
                <c:pt idx="310">
                  <c:v>43545</c:v>
                </c:pt>
                <c:pt idx="311">
                  <c:v>43546</c:v>
                </c:pt>
                <c:pt idx="312">
                  <c:v>43549</c:v>
                </c:pt>
                <c:pt idx="313">
                  <c:v>43550</c:v>
                </c:pt>
                <c:pt idx="314">
                  <c:v>43551</c:v>
                </c:pt>
                <c:pt idx="315">
                  <c:v>43552</c:v>
                </c:pt>
                <c:pt idx="316">
                  <c:v>43553</c:v>
                </c:pt>
                <c:pt idx="317">
                  <c:v>43556</c:v>
                </c:pt>
                <c:pt idx="318">
                  <c:v>43557</c:v>
                </c:pt>
                <c:pt idx="319">
                  <c:v>43558</c:v>
                </c:pt>
                <c:pt idx="320">
                  <c:v>43559</c:v>
                </c:pt>
                <c:pt idx="321">
                  <c:v>43560</c:v>
                </c:pt>
                <c:pt idx="322">
                  <c:v>43563</c:v>
                </c:pt>
                <c:pt idx="323">
                  <c:v>43564</c:v>
                </c:pt>
                <c:pt idx="324">
                  <c:v>43565</c:v>
                </c:pt>
                <c:pt idx="325">
                  <c:v>43566</c:v>
                </c:pt>
                <c:pt idx="326">
                  <c:v>43567</c:v>
                </c:pt>
                <c:pt idx="327">
                  <c:v>43570</c:v>
                </c:pt>
                <c:pt idx="328">
                  <c:v>43571</c:v>
                </c:pt>
                <c:pt idx="329">
                  <c:v>43572</c:v>
                </c:pt>
                <c:pt idx="330">
                  <c:v>43573</c:v>
                </c:pt>
                <c:pt idx="331">
                  <c:v>43578</c:v>
                </c:pt>
                <c:pt idx="332">
                  <c:v>43579</c:v>
                </c:pt>
                <c:pt idx="333">
                  <c:v>43580</c:v>
                </c:pt>
                <c:pt idx="334">
                  <c:v>43581</c:v>
                </c:pt>
                <c:pt idx="335">
                  <c:v>43584</c:v>
                </c:pt>
                <c:pt idx="336">
                  <c:v>43585</c:v>
                </c:pt>
                <c:pt idx="337">
                  <c:v>43586</c:v>
                </c:pt>
                <c:pt idx="338">
                  <c:v>43587</c:v>
                </c:pt>
                <c:pt idx="339">
                  <c:v>43588</c:v>
                </c:pt>
                <c:pt idx="340">
                  <c:v>43592</c:v>
                </c:pt>
                <c:pt idx="341">
                  <c:v>43593</c:v>
                </c:pt>
                <c:pt idx="342">
                  <c:v>43594</c:v>
                </c:pt>
                <c:pt idx="343">
                  <c:v>43595</c:v>
                </c:pt>
                <c:pt idx="344">
                  <c:v>43598</c:v>
                </c:pt>
                <c:pt idx="345">
                  <c:v>43599</c:v>
                </c:pt>
                <c:pt idx="346">
                  <c:v>43600</c:v>
                </c:pt>
                <c:pt idx="347">
                  <c:v>43601</c:v>
                </c:pt>
                <c:pt idx="348">
                  <c:v>43602</c:v>
                </c:pt>
                <c:pt idx="349">
                  <c:v>43605</c:v>
                </c:pt>
                <c:pt idx="350">
                  <c:v>43606</c:v>
                </c:pt>
                <c:pt idx="351">
                  <c:v>43607</c:v>
                </c:pt>
                <c:pt idx="352">
                  <c:v>43608</c:v>
                </c:pt>
                <c:pt idx="353">
                  <c:v>43609</c:v>
                </c:pt>
                <c:pt idx="354">
                  <c:v>43613</c:v>
                </c:pt>
                <c:pt idx="355">
                  <c:v>43614</c:v>
                </c:pt>
                <c:pt idx="356">
                  <c:v>43615</c:v>
                </c:pt>
                <c:pt idx="357">
                  <c:v>43616</c:v>
                </c:pt>
                <c:pt idx="358">
                  <c:v>43619</c:v>
                </c:pt>
                <c:pt idx="359">
                  <c:v>43620</c:v>
                </c:pt>
                <c:pt idx="360">
                  <c:v>43621</c:v>
                </c:pt>
                <c:pt idx="361">
                  <c:v>43622</c:v>
                </c:pt>
                <c:pt idx="362">
                  <c:v>43623</c:v>
                </c:pt>
                <c:pt idx="363">
                  <c:v>43626</c:v>
                </c:pt>
                <c:pt idx="364">
                  <c:v>43627</c:v>
                </c:pt>
                <c:pt idx="365">
                  <c:v>43628</c:v>
                </c:pt>
                <c:pt idx="366">
                  <c:v>43629</c:v>
                </c:pt>
                <c:pt idx="367">
                  <c:v>43630</c:v>
                </c:pt>
                <c:pt idx="368">
                  <c:v>43633</c:v>
                </c:pt>
                <c:pt idx="369">
                  <c:v>43634</c:v>
                </c:pt>
                <c:pt idx="370">
                  <c:v>43635</c:v>
                </c:pt>
                <c:pt idx="371">
                  <c:v>43636</c:v>
                </c:pt>
                <c:pt idx="372">
                  <c:v>43637</c:v>
                </c:pt>
                <c:pt idx="373">
                  <c:v>43640</c:v>
                </c:pt>
                <c:pt idx="374">
                  <c:v>43641</c:v>
                </c:pt>
                <c:pt idx="375">
                  <c:v>43642</c:v>
                </c:pt>
                <c:pt idx="376">
                  <c:v>43643</c:v>
                </c:pt>
                <c:pt idx="377">
                  <c:v>43644</c:v>
                </c:pt>
              </c:numCache>
            </c:numRef>
          </c:cat>
          <c:val>
            <c:numRef>
              <c:f>Sheet1!$K$6:$K$383</c:f>
              <c:numCache>
                <c:formatCode>0.00%</c:formatCode>
                <c:ptCount val="378"/>
                <c:pt idx="0">
                  <c:v>1.4279999999999999E-2</c:v>
                </c:pt>
                <c:pt idx="1">
                  <c:v>1.5089999999999999E-2</c:v>
                </c:pt>
                <c:pt idx="2">
                  <c:v>1.4435E-2</c:v>
                </c:pt>
                <c:pt idx="3">
                  <c:v>1.46E-2</c:v>
                </c:pt>
                <c:pt idx="4">
                  <c:v>1.4837500000000002E-2</c:v>
                </c:pt>
                <c:pt idx="5">
                  <c:v>1.474E-2</c:v>
                </c:pt>
                <c:pt idx="6">
                  <c:v>1.4975E-2</c:v>
                </c:pt>
                <c:pt idx="7">
                  <c:v>1.5150000000000002E-2</c:v>
                </c:pt>
                <c:pt idx="8">
                  <c:v>1.5350000000000001E-2</c:v>
                </c:pt>
                <c:pt idx="9">
                  <c:v>1.5440000000000001E-2</c:v>
                </c:pt>
                <c:pt idx="10">
                  <c:v>1.538E-2</c:v>
                </c:pt>
                <c:pt idx="11">
                  <c:v>1.5205E-2</c:v>
                </c:pt>
                <c:pt idx="12">
                  <c:v>1.5129999999999999E-2</c:v>
                </c:pt>
                <c:pt idx="13">
                  <c:v>1.5300000000000001E-2</c:v>
                </c:pt>
                <c:pt idx="14">
                  <c:v>1.5535E-2</c:v>
                </c:pt>
                <c:pt idx="15">
                  <c:v>1.5824999999999999E-2</c:v>
                </c:pt>
                <c:pt idx="16">
                  <c:v>1.5705E-2</c:v>
                </c:pt>
                <c:pt idx="17">
                  <c:v>1.6209999999999999E-2</c:v>
                </c:pt>
                <c:pt idx="18">
                  <c:v>1.6160000000000001E-2</c:v>
                </c:pt>
                <c:pt idx="19">
                  <c:v>1.6449999999999999E-2</c:v>
                </c:pt>
                <c:pt idx="20">
                  <c:v>1.643E-2</c:v>
                </c:pt>
                <c:pt idx="21">
                  <c:v>1.6695000000000002E-2</c:v>
                </c:pt>
                <c:pt idx="22">
                  <c:v>1.7042500000000002E-2</c:v>
                </c:pt>
                <c:pt idx="23">
                  <c:v>1.7260000000000001E-2</c:v>
                </c:pt>
                <c:pt idx="24">
                  <c:v>1.737E-2</c:v>
                </c:pt>
                <c:pt idx="25">
                  <c:v>1.721E-2</c:v>
                </c:pt>
                <c:pt idx="26">
                  <c:v>1.7065E-2</c:v>
                </c:pt>
                <c:pt idx="27">
                  <c:v>1.728E-2</c:v>
                </c:pt>
                <c:pt idx="28">
                  <c:v>1.7402500000000001E-2</c:v>
                </c:pt>
                <c:pt idx="29">
                  <c:v>1.7100000000000001E-2</c:v>
                </c:pt>
                <c:pt idx="30">
                  <c:v>1.7589999999999998E-2</c:v>
                </c:pt>
                <c:pt idx="31">
                  <c:v>1.7690000000000001E-2</c:v>
                </c:pt>
                <c:pt idx="32">
                  <c:v>1.8010000000000002E-2</c:v>
                </c:pt>
                <c:pt idx="33">
                  <c:v>1.8042500000000003E-2</c:v>
                </c:pt>
                <c:pt idx="34">
                  <c:v>1.75675E-2</c:v>
                </c:pt>
                <c:pt idx="35">
                  <c:v>1.7749999999999998E-2</c:v>
                </c:pt>
                <c:pt idx="36">
                  <c:v>1.7534999999999999E-2</c:v>
                </c:pt>
                <c:pt idx="37">
                  <c:v>1.7349999999999997E-2</c:v>
                </c:pt>
                <c:pt idx="38">
                  <c:v>1.7260000000000001E-2</c:v>
                </c:pt>
                <c:pt idx="39">
                  <c:v>1.6969999999999999E-2</c:v>
                </c:pt>
                <c:pt idx="40">
                  <c:v>1.6750000000000001E-2</c:v>
                </c:pt>
                <c:pt idx="41">
                  <c:v>1.712E-2</c:v>
                </c:pt>
                <c:pt idx="42">
                  <c:v>1.6570000000000001E-2</c:v>
                </c:pt>
                <c:pt idx="43">
                  <c:v>1.6320000000000001E-2</c:v>
                </c:pt>
                <c:pt idx="44">
                  <c:v>1.6295E-2</c:v>
                </c:pt>
                <c:pt idx="45">
                  <c:v>1.6884999999999997E-2</c:v>
                </c:pt>
                <c:pt idx="46">
                  <c:v>1.7105000000000002E-2</c:v>
                </c:pt>
                <c:pt idx="47">
                  <c:v>1.6730000000000002E-2</c:v>
                </c:pt>
                <c:pt idx="48">
                  <c:v>1.66E-2</c:v>
                </c:pt>
                <c:pt idx="49">
                  <c:v>1.6892499999999998E-2</c:v>
                </c:pt>
                <c:pt idx="50">
                  <c:v>1.6890000000000002E-2</c:v>
                </c:pt>
                <c:pt idx="51">
                  <c:v>1.6709999999999999E-2</c:v>
                </c:pt>
                <c:pt idx="52">
                  <c:v>1.61E-2</c:v>
                </c:pt>
                <c:pt idx="53">
                  <c:v>1.5935000000000001E-2</c:v>
                </c:pt>
                <c:pt idx="54">
                  <c:v>1.5810000000000001E-2</c:v>
                </c:pt>
                <c:pt idx="55">
                  <c:v>1.5689999999999999E-2</c:v>
                </c:pt>
                <c:pt idx="56">
                  <c:v>1.5869999999999999E-2</c:v>
                </c:pt>
                <c:pt idx="57">
                  <c:v>1.6064999999999999E-2</c:v>
                </c:pt>
                <c:pt idx="58">
                  <c:v>1.5467499999999999E-2</c:v>
                </c:pt>
                <c:pt idx="59">
                  <c:v>1.5560000000000001E-2</c:v>
                </c:pt>
                <c:pt idx="60">
                  <c:v>1.5407500000000001E-2</c:v>
                </c:pt>
                <c:pt idx="61">
                  <c:v>1.5339999999999999E-2</c:v>
                </c:pt>
                <c:pt idx="62">
                  <c:v>1.5190000000000002E-2</c:v>
                </c:pt>
                <c:pt idx="63">
                  <c:v>1.5009999999999999E-2</c:v>
                </c:pt>
                <c:pt idx="64">
                  <c:v>1.5350000000000001E-2</c:v>
                </c:pt>
                <c:pt idx="65">
                  <c:v>1.5565000000000001E-2</c:v>
                </c:pt>
                <c:pt idx="66">
                  <c:v>1.5925000000000002E-2</c:v>
                </c:pt>
                <c:pt idx="67">
                  <c:v>1.5689999999999999E-2</c:v>
                </c:pt>
                <c:pt idx="68">
                  <c:v>1.575E-2</c:v>
                </c:pt>
                <c:pt idx="69">
                  <c:v>1.5769999999999999E-2</c:v>
                </c:pt>
                <c:pt idx="70">
                  <c:v>1.55E-2</c:v>
                </c:pt>
                <c:pt idx="71">
                  <c:v>1.602E-2</c:v>
                </c:pt>
                <c:pt idx="72">
                  <c:v>1.5910000000000001E-2</c:v>
                </c:pt>
                <c:pt idx="73">
                  <c:v>1.6109999999999999E-2</c:v>
                </c:pt>
                <c:pt idx="74">
                  <c:v>1.593E-2</c:v>
                </c:pt>
                <c:pt idx="75">
                  <c:v>1.6049999999999998E-2</c:v>
                </c:pt>
                <c:pt idx="76">
                  <c:v>1.6819999999999998E-2</c:v>
                </c:pt>
                <c:pt idx="77">
                  <c:v>1.67E-2</c:v>
                </c:pt>
                <c:pt idx="78">
                  <c:v>1.7250000000000001E-2</c:v>
                </c:pt>
                <c:pt idx="79">
                  <c:v>1.712E-2</c:v>
                </c:pt>
                <c:pt idx="80">
                  <c:v>1.7229999999999999E-2</c:v>
                </c:pt>
                <c:pt idx="81">
                  <c:v>1.6959999999999999E-2</c:v>
                </c:pt>
                <c:pt idx="82">
                  <c:v>1.661E-2</c:v>
                </c:pt>
                <c:pt idx="83">
                  <c:v>1.6459999999999999E-2</c:v>
                </c:pt>
                <c:pt idx="84">
                  <c:v>1.6459999999999999E-2</c:v>
                </c:pt>
                <c:pt idx="85">
                  <c:v>1.6920000000000001E-2</c:v>
                </c:pt>
                <c:pt idx="86">
                  <c:v>1.6459999999999999E-2</c:v>
                </c:pt>
                <c:pt idx="87">
                  <c:v>1.6560000000000002E-2</c:v>
                </c:pt>
                <c:pt idx="88">
                  <c:v>1.6805E-2</c:v>
                </c:pt>
                <c:pt idx="89">
                  <c:v>1.6955000000000001E-2</c:v>
                </c:pt>
                <c:pt idx="90">
                  <c:v>1.6819999999999998E-2</c:v>
                </c:pt>
                <c:pt idx="91">
                  <c:v>1.6989999999999998E-2</c:v>
                </c:pt>
                <c:pt idx="92">
                  <c:v>1.721E-2</c:v>
                </c:pt>
                <c:pt idx="93">
                  <c:v>1.7614999999999999E-2</c:v>
                </c:pt>
                <c:pt idx="94">
                  <c:v>1.7559999999999999E-2</c:v>
                </c:pt>
                <c:pt idx="95">
                  <c:v>1.8020000000000001E-2</c:v>
                </c:pt>
                <c:pt idx="96">
                  <c:v>1.7559999999999999E-2</c:v>
                </c:pt>
                <c:pt idx="97">
                  <c:v>1.7570000000000002E-2</c:v>
                </c:pt>
                <c:pt idx="98">
                  <c:v>1.7604999999999999E-2</c:v>
                </c:pt>
                <c:pt idx="99">
                  <c:v>1.7139999999999999E-2</c:v>
                </c:pt>
                <c:pt idx="100">
                  <c:v>1.6959999999999999E-2</c:v>
                </c:pt>
                <c:pt idx="101">
                  <c:v>1.6240000000000001E-2</c:v>
                </c:pt>
                <c:pt idx="102">
                  <c:v>1.5354999999999999E-2</c:v>
                </c:pt>
                <c:pt idx="103">
                  <c:v>1.583E-2</c:v>
                </c:pt>
                <c:pt idx="104">
                  <c:v>1.5699999999999999E-2</c:v>
                </c:pt>
                <c:pt idx="105">
                  <c:v>1.6240000000000001E-2</c:v>
                </c:pt>
                <c:pt idx="106">
                  <c:v>1.6444999999999998E-2</c:v>
                </c:pt>
                <c:pt idx="107">
                  <c:v>1.6219999999999998E-2</c:v>
                </c:pt>
                <c:pt idx="108">
                  <c:v>1.6979999999999999E-2</c:v>
                </c:pt>
                <c:pt idx="109">
                  <c:v>1.7035000000000002E-2</c:v>
                </c:pt>
                <c:pt idx="110">
                  <c:v>1.7025000000000002E-2</c:v>
                </c:pt>
                <c:pt idx="111">
                  <c:v>1.7115000000000002E-2</c:v>
                </c:pt>
                <c:pt idx="112">
                  <c:v>1.702E-2</c:v>
                </c:pt>
                <c:pt idx="113">
                  <c:v>1.678E-2</c:v>
                </c:pt>
                <c:pt idx="114">
                  <c:v>1.6310000000000002E-2</c:v>
                </c:pt>
                <c:pt idx="115">
                  <c:v>1.6449999999999999E-2</c:v>
                </c:pt>
                <c:pt idx="116">
                  <c:v>1.668E-2</c:v>
                </c:pt>
                <c:pt idx="117">
                  <c:v>1.63225E-2</c:v>
                </c:pt>
                <c:pt idx="118">
                  <c:v>1.6640000000000002E-2</c:v>
                </c:pt>
                <c:pt idx="119">
                  <c:v>1.6254999999999999E-2</c:v>
                </c:pt>
                <c:pt idx="120">
                  <c:v>1.669E-2</c:v>
                </c:pt>
                <c:pt idx="121">
                  <c:v>1.6507499999999998E-2</c:v>
                </c:pt>
                <c:pt idx="122">
                  <c:v>1.6619999999999999E-2</c:v>
                </c:pt>
                <c:pt idx="123">
                  <c:v>1.618E-2</c:v>
                </c:pt>
                <c:pt idx="124">
                  <c:v>1.6109999999999999E-2</c:v>
                </c:pt>
                <c:pt idx="125">
                  <c:v>1.6185000000000001E-2</c:v>
                </c:pt>
                <c:pt idx="126">
                  <c:v>1.6139999999999998E-2</c:v>
                </c:pt>
                <c:pt idx="127">
                  <c:v>1.5990000000000001E-2</c:v>
                </c:pt>
                <c:pt idx="128">
                  <c:v>1.626E-2</c:v>
                </c:pt>
                <c:pt idx="129">
                  <c:v>1.609E-2</c:v>
                </c:pt>
                <c:pt idx="130">
                  <c:v>1.617E-2</c:v>
                </c:pt>
                <c:pt idx="131">
                  <c:v>1.6125E-2</c:v>
                </c:pt>
                <c:pt idx="132">
                  <c:v>1.6369999999999999E-2</c:v>
                </c:pt>
                <c:pt idx="133">
                  <c:v>1.6230000000000001E-2</c:v>
                </c:pt>
                <c:pt idx="134">
                  <c:v>1.61E-2</c:v>
                </c:pt>
                <c:pt idx="135">
                  <c:v>1.6040000000000002E-2</c:v>
                </c:pt>
                <c:pt idx="136">
                  <c:v>1.6074999999999999E-2</c:v>
                </c:pt>
                <c:pt idx="137">
                  <c:v>1.5960000000000002E-2</c:v>
                </c:pt>
                <c:pt idx="138">
                  <c:v>1.575E-2</c:v>
                </c:pt>
                <c:pt idx="139">
                  <c:v>1.5520000000000001E-2</c:v>
                </c:pt>
                <c:pt idx="140">
                  <c:v>1.592E-2</c:v>
                </c:pt>
                <c:pt idx="141">
                  <c:v>1.6135E-2</c:v>
                </c:pt>
                <c:pt idx="142">
                  <c:v>1.6080000000000001E-2</c:v>
                </c:pt>
                <c:pt idx="143">
                  <c:v>1.5949999999999999E-2</c:v>
                </c:pt>
                <c:pt idx="144">
                  <c:v>1.6160000000000001E-2</c:v>
                </c:pt>
                <c:pt idx="145">
                  <c:v>1.6280000000000003E-2</c:v>
                </c:pt>
                <c:pt idx="146">
                  <c:v>1.6764999999999999E-2</c:v>
                </c:pt>
                <c:pt idx="147">
                  <c:v>1.6800000000000002E-2</c:v>
                </c:pt>
                <c:pt idx="148">
                  <c:v>1.712E-2</c:v>
                </c:pt>
                <c:pt idx="149">
                  <c:v>1.712E-2</c:v>
                </c:pt>
                <c:pt idx="150">
                  <c:v>1.6730000000000002E-2</c:v>
                </c:pt>
                <c:pt idx="151">
                  <c:v>1.6539999999999999E-2</c:v>
                </c:pt>
                <c:pt idx="152">
                  <c:v>1.6750000000000001E-2</c:v>
                </c:pt>
                <c:pt idx="153">
                  <c:v>1.6619999999999999E-2</c:v>
                </c:pt>
                <c:pt idx="154">
                  <c:v>1.652E-2</c:v>
                </c:pt>
                <c:pt idx="155">
                  <c:v>1.6150000000000001E-2</c:v>
                </c:pt>
                <c:pt idx="156">
                  <c:v>1.6219999999999998E-2</c:v>
                </c:pt>
                <c:pt idx="157">
                  <c:v>1.6254999999999999E-2</c:v>
                </c:pt>
                <c:pt idx="158">
                  <c:v>1.6085000000000002E-2</c:v>
                </c:pt>
                <c:pt idx="159">
                  <c:v>1.6032000000000001E-2</c:v>
                </c:pt>
                <c:pt idx="160">
                  <c:v>1.6080000000000001E-2</c:v>
                </c:pt>
                <c:pt idx="161">
                  <c:v>1.5932500000000002E-2</c:v>
                </c:pt>
                <c:pt idx="162">
                  <c:v>1.6280000000000003E-2</c:v>
                </c:pt>
                <c:pt idx="163">
                  <c:v>1.617E-2</c:v>
                </c:pt>
                <c:pt idx="164">
                  <c:v>1.6215500000000001E-2</c:v>
                </c:pt>
                <c:pt idx="165">
                  <c:v>1.6202499999999998E-2</c:v>
                </c:pt>
                <c:pt idx="166">
                  <c:v>1.6466999999999999E-2</c:v>
                </c:pt>
                <c:pt idx="167">
                  <c:v>1.6682000000000002E-2</c:v>
                </c:pt>
                <c:pt idx="168">
                  <c:v>1.6567999999999999E-2</c:v>
                </c:pt>
                <c:pt idx="169">
                  <c:v>1.6369999999999999E-2</c:v>
                </c:pt>
                <c:pt idx="170">
                  <c:v>1.618E-2</c:v>
                </c:pt>
                <c:pt idx="171">
                  <c:v>1.6390000000000002E-2</c:v>
                </c:pt>
                <c:pt idx="172">
                  <c:v>1.653E-2</c:v>
                </c:pt>
                <c:pt idx="173">
                  <c:v>1.6250000000000001E-2</c:v>
                </c:pt>
                <c:pt idx="174">
                  <c:v>1.6490000000000001E-2</c:v>
                </c:pt>
                <c:pt idx="175">
                  <c:v>1.6619999999999999E-2</c:v>
                </c:pt>
                <c:pt idx="176">
                  <c:v>1.678E-2</c:v>
                </c:pt>
                <c:pt idx="177">
                  <c:v>1.668E-2</c:v>
                </c:pt>
                <c:pt idx="178">
                  <c:v>1.6879999999999999E-2</c:v>
                </c:pt>
                <c:pt idx="179">
                  <c:v>1.7059999999999999E-2</c:v>
                </c:pt>
                <c:pt idx="180">
                  <c:v>1.7189999999999997E-2</c:v>
                </c:pt>
                <c:pt idx="181">
                  <c:v>1.746E-2</c:v>
                </c:pt>
                <c:pt idx="182">
                  <c:v>1.7840000000000002E-2</c:v>
                </c:pt>
                <c:pt idx="183">
                  <c:v>1.755E-2</c:v>
                </c:pt>
                <c:pt idx="184">
                  <c:v>1.7330000000000002E-2</c:v>
                </c:pt>
                <c:pt idx="185">
                  <c:v>1.7894999999999998E-2</c:v>
                </c:pt>
                <c:pt idx="186">
                  <c:v>1.787E-2</c:v>
                </c:pt>
                <c:pt idx="187">
                  <c:v>1.7577500000000003E-2</c:v>
                </c:pt>
                <c:pt idx="188">
                  <c:v>1.7600000000000001E-2</c:v>
                </c:pt>
                <c:pt idx="189">
                  <c:v>1.7469999999999999E-2</c:v>
                </c:pt>
                <c:pt idx="190">
                  <c:v>1.7574999999999997E-2</c:v>
                </c:pt>
                <c:pt idx="191">
                  <c:v>1.7145999999999998E-2</c:v>
                </c:pt>
                <c:pt idx="192">
                  <c:v>1.755E-2</c:v>
                </c:pt>
                <c:pt idx="193">
                  <c:v>1.7950000000000001E-2</c:v>
                </c:pt>
                <c:pt idx="194">
                  <c:v>1.8613000000000001E-2</c:v>
                </c:pt>
                <c:pt idx="195">
                  <c:v>1.813E-2</c:v>
                </c:pt>
                <c:pt idx="196">
                  <c:v>1.8720000000000001E-2</c:v>
                </c:pt>
                <c:pt idx="197">
                  <c:v>1.8940000000000002E-2</c:v>
                </c:pt>
                <c:pt idx="198">
                  <c:v>1.8919999999999999E-2</c:v>
                </c:pt>
                <c:pt idx="199">
                  <c:v>1.8519999999999998E-2</c:v>
                </c:pt>
                <c:pt idx="200">
                  <c:v>1.8439999999999998E-2</c:v>
                </c:pt>
                <c:pt idx="201">
                  <c:v>1.813E-2</c:v>
                </c:pt>
                <c:pt idx="202">
                  <c:v>1.8035000000000002E-2</c:v>
                </c:pt>
                <c:pt idx="203">
                  <c:v>1.7749999999999998E-2</c:v>
                </c:pt>
                <c:pt idx="204">
                  <c:v>1.7944999999999999E-2</c:v>
                </c:pt>
                <c:pt idx="205">
                  <c:v>1.7604999999999999E-2</c:v>
                </c:pt>
                <c:pt idx="206">
                  <c:v>1.7219999999999999E-2</c:v>
                </c:pt>
                <c:pt idx="207">
                  <c:v>1.6959999999999999E-2</c:v>
                </c:pt>
                <c:pt idx="208">
                  <c:v>1.7049999999999999E-2</c:v>
                </c:pt>
                <c:pt idx="209">
                  <c:v>1.6650000000000002E-2</c:v>
                </c:pt>
                <c:pt idx="210">
                  <c:v>1.6760000000000001E-2</c:v>
                </c:pt>
                <c:pt idx="211">
                  <c:v>1.66E-2</c:v>
                </c:pt>
                <c:pt idx="212">
                  <c:v>1.7079999999999998E-2</c:v>
                </c:pt>
                <c:pt idx="213">
                  <c:v>1.712E-2</c:v>
                </c:pt>
                <c:pt idx="214">
                  <c:v>1.754E-2</c:v>
                </c:pt>
                <c:pt idx="215">
                  <c:v>1.7570000000000002E-2</c:v>
                </c:pt>
                <c:pt idx="216">
                  <c:v>1.788E-2</c:v>
                </c:pt>
                <c:pt idx="217">
                  <c:v>1.7989999999999999E-2</c:v>
                </c:pt>
                <c:pt idx="218">
                  <c:v>1.8340000000000002E-2</c:v>
                </c:pt>
                <c:pt idx="219">
                  <c:v>1.7810000000000003E-2</c:v>
                </c:pt>
                <c:pt idx="220">
                  <c:v>1.763E-2</c:v>
                </c:pt>
                <c:pt idx="221">
                  <c:v>1.7890000000000003E-2</c:v>
                </c:pt>
                <c:pt idx="222">
                  <c:v>1.8134999999999998E-2</c:v>
                </c:pt>
                <c:pt idx="223">
                  <c:v>1.7195000000000002E-2</c:v>
                </c:pt>
                <c:pt idx="224">
                  <c:v>1.76825E-2</c:v>
                </c:pt>
                <c:pt idx="225">
                  <c:v>1.7500000000000002E-2</c:v>
                </c:pt>
                <c:pt idx="226">
                  <c:v>1.7610000000000001E-2</c:v>
                </c:pt>
                <c:pt idx="227">
                  <c:v>1.7449800000000001E-2</c:v>
                </c:pt>
                <c:pt idx="228">
                  <c:v>1.7702599999999999E-2</c:v>
                </c:pt>
                <c:pt idx="229">
                  <c:v>1.7457299999999999E-2</c:v>
                </c:pt>
                <c:pt idx="230">
                  <c:v>1.7680000000000001E-2</c:v>
                </c:pt>
                <c:pt idx="231">
                  <c:v>1.7515300000000001E-2</c:v>
                </c:pt>
                <c:pt idx="232">
                  <c:v>1.7500000000000002E-2</c:v>
                </c:pt>
                <c:pt idx="233">
                  <c:v>1.7770000000000001E-2</c:v>
                </c:pt>
                <c:pt idx="234">
                  <c:v>1.7935E-2</c:v>
                </c:pt>
                <c:pt idx="235">
                  <c:v>1.7389000000000002E-2</c:v>
                </c:pt>
                <c:pt idx="236">
                  <c:v>1.677E-2</c:v>
                </c:pt>
                <c:pt idx="237">
                  <c:v>1.6959999999999999E-2</c:v>
                </c:pt>
                <c:pt idx="238">
                  <c:v>1.6390000000000002E-2</c:v>
                </c:pt>
                <c:pt idx="239">
                  <c:v>1.6250000000000001E-2</c:v>
                </c:pt>
                <c:pt idx="240">
                  <c:v>1.5510000000000001E-2</c:v>
                </c:pt>
                <c:pt idx="241">
                  <c:v>1.5339999999999999E-2</c:v>
                </c:pt>
                <c:pt idx="242">
                  <c:v>1.592E-2</c:v>
                </c:pt>
                <c:pt idx="243">
                  <c:v>1.6229900000000002E-2</c:v>
                </c:pt>
                <c:pt idx="244">
                  <c:v>1.5689999999999999E-2</c:v>
                </c:pt>
                <c:pt idx="245">
                  <c:v>1.5609999999999999E-2</c:v>
                </c:pt>
                <c:pt idx="246">
                  <c:v>1.5679999999999999E-2</c:v>
                </c:pt>
                <c:pt idx="247">
                  <c:v>1.5890000000000001E-2</c:v>
                </c:pt>
                <c:pt idx="248">
                  <c:v>1.57938E-2</c:v>
                </c:pt>
                <c:pt idx="249">
                  <c:v>1.584E-2</c:v>
                </c:pt>
                <c:pt idx="250">
                  <c:v>1.5354999999999999E-2</c:v>
                </c:pt>
                <c:pt idx="251">
                  <c:v>1.567E-2</c:v>
                </c:pt>
                <c:pt idx="252">
                  <c:v>1.5440000000000001E-2</c:v>
                </c:pt>
                <c:pt idx="253">
                  <c:v>1.541E-2</c:v>
                </c:pt>
                <c:pt idx="254">
                  <c:v>1.5140000000000001E-2</c:v>
                </c:pt>
                <c:pt idx="255">
                  <c:v>1.504E-2</c:v>
                </c:pt>
                <c:pt idx="256">
                  <c:v>1.5600000000000001E-2</c:v>
                </c:pt>
                <c:pt idx="257">
                  <c:v>1.5550000000000001E-2</c:v>
                </c:pt>
                <c:pt idx="258">
                  <c:v>1.5745499999999999E-2</c:v>
                </c:pt>
                <c:pt idx="259">
                  <c:v>1.5615E-2</c:v>
                </c:pt>
                <c:pt idx="260">
                  <c:v>1.5910000000000001E-2</c:v>
                </c:pt>
                <c:pt idx="261">
                  <c:v>1.6125E-2</c:v>
                </c:pt>
                <c:pt idx="262">
                  <c:v>1.609E-2</c:v>
                </c:pt>
                <c:pt idx="263">
                  <c:v>1.5824999999999999E-2</c:v>
                </c:pt>
                <c:pt idx="264">
                  <c:v>1.6230000000000001E-2</c:v>
                </c:pt>
                <c:pt idx="265">
                  <c:v>1.6480000000000002E-2</c:v>
                </c:pt>
                <c:pt idx="266">
                  <c:v>1.66515E-2</c:v>
                </c:pt>
                <c:pt idx="267">
                  <c:v>1.6369999999999999E-2</c:v>
                </c:pt>
                <c:pt idx="268">
                  <c:v>1.6434999999999998E-2</c:v>
                </c:pt>
                <c:pt idx="269">
                  <c:v>1.6334999999999999E-2</c:v>
                </c:pt>
                <c:pt idx="270">
                  <c:v>1.5910000000000001E-2</c:v>
                </c:pt>
                <c:pt idx="271">
                  <c:v>1.6190699999999999E-2</c:v>
                </c:pt>
                <c:pt idx="272">
                  <c:v>1.5899999999999997E-2</c:v>
                </c:pt>
                <c:pt idx="273">
                  <c:v>1.5837900000000002E-2</c:v>
                </c:pt>
                <c:pt idx="274">
                  <c:v>1.5744999999999999E-2</c:v>
                </c:pt>
                <c:pt idx="275">
                  <c:v>1.55E-2</c:v>
                </c:pt>
                <c:pt idx="276">
                  <c:v>1.567E-2</c:v>
                </c:pt>
                <c:pt idx="277">
                  <c:v>1.5949999999999999E-2</c:v>
                </c:pt>
                <c:pt idx="278">
                  <c:v>1.54874E-2</c:v>
                </c:pt>
                <c:pt idx="279">
                  <c:v>1.5334400000000002E-2</c:v>
                </c:pt>
                <c:pt idx="280">
                  <c:v>1.5070000000000002E-2</c:v>
                </c:pt>
                <c:pt idx="281">
                  <c:v>1.4750000000000001E-2</c:v>
                </c:pt>
                <c:pt idx="282">
                  <c:v>1.486E-2</c:v>
                </c:pt>
                <c:pt idx="283">
                  <c:v>1.49E-2</c:v>
                </c:pt>
                <c:pt idx="284">
                  <c:v>1.4975499999999999E-2</c:v>
                </c:pt>
                <c:pt idx="285">
                  <c:v>1.4842500000000002E-2</c:v>
                </c:pt>
                <c:pt idx="286">
                  <c:v>1.4950000000000001E-2</c:v>
                </c:pt>
                <c:pt idx="287">
                  <c:v>1.502E-2</c:v>
                </c:pt>
                <c:pt idx="288">
                  <c:v>1.4999999999999999E-2</c:v>
                </c:pt>
                <c:pt idx="289">
                  <c:v>1.5169999999999999E-2</c:v>
                </c:pt>
                <c:pt idx="290">
                  <c:v>1.536E-2</c:v>
                </c:pt>
                <c:pt idx="291">
                  <c:v>1.5034999999999998E-2</c:v>
                </c:pt>
                <c:pt idx="292">
                  <c:v>1.528E-2</c:v>
                </c:pt>
                <c:pt idx="293">
                  <c:v>1.5629999999999998E-2</c:v>
                </c:pt>
                <c:pt idx="294">
                  <c:v>1.62823E-2</c:v>
                </c:pt>
                <c:pt idx="295">
                  <c:v>1.643E-2</c:v>
                </c:pt>
                <c:pt idx="296">
                  <c:v>1.6410000000000001E-2</c:v>
                </c:pt>
                <c:pt idx="297">
                  <c:v>1.62168E-2</c:v>
                </c:pt>
                <c:pt idx="298">
                  <c:v>1.6150000000000001E-2</c:v>
                </c:pt>
                <c:pt idx="299">
                  <c:v>1.5569999999999999E-2</c:v>
                </c:pt>
                <c:pt idx="300">
                  <c:v>1.4980899999999998E-2</c:v>
                </c:pt>
                <c:pt idx="301">
                  <c:v>1.5105E-2</c:v>
                </c:pt>
                <c:pt idx="302">
                  <c:v>1.5030000000000002E-2</c:v>
                </c:pt>
                <c:pt idx="303">
                  <c:v>1.47695E-2</c:v>
                </c:pt>
                <c:pt idx="304">
                  <c:v>1.5238499999999999E-2</c:v>
                </c:pt>
                <c:pt idx="305">
                  <c:v>1.542E-2</c:v>
                </c:pt>
                <c:pt idx="306">
                  <c:v>1.529E-2</c:v>
                </c:pt>
                <c:pt idx="307">
                  <c:v>1.523E-2</c:v>
                </c:pt>
                <c:pt idx="308">
                  <c:v>1.5009999999999999E-2</c:v>
                </c:pt>
                <c:pt idx="309">
                  <c:v>1.4477800000000001E-2</c:v>
                </c:pt>
                <c:pt idx="310">
                  <c:v>1.3639999999999999E-2</c:v>
                </c:pt>
                <c:pt idx="311">
                  <c:v>1.3040000000000001E-2</c:v>
                </c:pt>
                <c:pt idx="312">
                  <c:v>1.2782499999999999E-2</c:v>
                </c:pt>
                <c:pt idx="313">
                  <c:v>1.3229999999999999E-2</c:v>
                </c:pt>
                <c:pt idx="314">
                  <c:v>1.3347500000000002E-2</c:v>
                </c:pt>
                <c:pt idx="315">
                  <c:v>1.3405E-2</c:v>
                </c:pt>
                <c:pt idx="316">
                  <c:v>1.3610000000000001E-2</c:v>
                </c:pt>
                <c:pt idx="317">
                  <c:v>1.4061799999999999E-2</c:v>
                </c:pt>
                <c:pt idx="318">
                  <c:v>1.36702E-2</c:v>
                </c:pt>
                <c:pt idx="319">
                  <c:v>1.4386000000000001E-2</c:v>
                </c:pt>
                <c:pt idx="320">
                  <c:v>1.4475E-2</c:v>
                </c:pt>
                <c:pt idx="321">
                  <c:v>1.4710000000000001E-2</c:v>
                </c:pt>
                <c:pt idx="322">
                  <c:v>1.4700100000000001E-2</c:v>
                </c:pt>
                <c:pt idx="323">
                  <c:v>1.4459999999999999E-2</c:v>
                </c:pt>
                <c:pt idx="324">
                  <c:v>1.4239099999999999E-2</c:v>
                </c:pt>
                <c:pt idx="325">
                  <c:v>1.4735E-2</c:v>
                </c:pt>
                <c:pt idx="326">
                  <c:v>1.536E-2</c:v>
                </c:pt>
                <c:pt idx="327">
                  <c:v>1.5384999999999999E-2</c:v>
                </c:pt>
                <c:pt idx="328">
                  <c:v>1.5390000000000001E-2</c:v>
                </c:pt>
                <c:pt idx="329">
                  <c:v>1.5605000000000001E-2</c:v>
                </c:pt>
                <c:pt idx="330">
                  <c:v>1.5260000000000001E-2</c:v>
                </c:pt>
                <c:pt idx="331">
                  <c:v>1.5499399999999998E-2</c:v>
                </c:pt>
                <c:pt idx="332">
                  <c:v>1.5095000000000001E-2</c:v>
                </c:pt>
                <c:pt idx="333">
                  <c:v>1.4804999999999999E-2</c:v>
                </c:pt>
                <c:pt idx="334">
                  <c:v>1.47E-2</c:v>
                </c:pt>
                <c:pt idx="335">
                  <c:v>1.4839999999999999E-2</c:v>
                </c:pt>
                <c:pt idx="336">
                  <c:v>1.4950000000000001E-2</c:v>
                </c:pt>
                <c:pt idx="337">
                  <c:v>1.4630000000000001E-2</c:v>
                </c:pt>
                <c:pt idx="338">
                  <c:v>1.5089999999999999E-2</c:v>
                </c:pt>
                <c:pt idx="339">
                  <c:v>1.5310000000000001E-2</c:v>
                </c:pt>
                <c:pt idx="340">
                  <c:v>1.474E-2</c:v>
                </c:pt>
                <c:pt idx="341">
                  <c:v>1.4630000000000001E-2</c:v>
                </c:pt>
                <c:pt idx="342">
                  <c:v>1.452E-2</c:v>
                </c:pt>
                <c:pt idx="343">
                  <c:v>1.4610000000000001E-2</c:v>
                </c:pt>
                <c:pt idx="344">
                  <c:v>1.4370000000000001E-2</c:v>
                </c:pt>
                <c:pt idx="345">
                  <c:v>1.4339999999999999E-2</c:v>
                </c:pt>
                <c:pt idx="346">
                  <c:v>1.3946499999999999E-2</c:v>
                </c:pt>
                <c:pt idx="347">
                  <c:v>1.41E-2</c:v>
                </c:pt>
                <c:pt idx="348">
                  <c:v>1.3679999999999999E-2</c:v>
                </c:pt>
                <c:pt idx="349">
                  <c:v>1.3940000000000001E-2</c:v>
                </c:pt>
                <c:pt idx="350">
                  <c:v>1.40558E-2</c:v>
                </c:pt>
                <c:pt idx="351">
                  <c:v>1.3559999999999999E-2</c:v>
                </c:pt>
                <c:pt idx="352">
                  <c:v>1.3122500000000002E-2</c:v>
                </c:pt>
                <c:pt idx="353">
                  <c:v>1.3180000000000001E-2</c:v>
                </c:pt>
                <c:pt idx="354">
                  <c:v>1.3090600000000001E-2</c:v>
                </c:pt>
                <c:pt idx="355">
                  <c:v>1.2937499999999999E-2</c:v>
                </c:pt>
                <c:pt idx="356">
                  <c:v>1.2920000000000001E-2</c:v>
                </c:pt>
                <c:pt idx="357">
                  <c:v>1.2800000000000001E-2</c:v>
                </c:pt>
                <c:pt idx="358">
                  <c:v>1.2477499999999999E-2</c:v>
                </c:pt>
                <c:pt idx="359">
                  <c:v>1.2829999999999999E-2</c:v>
                </c:pt>
                <c:pt idx="360">
                  <c:v>1.2459500000000002E-2</c:v>
                </c:pt>
                <c:pt idx="361">
                  <c:v>1.2030799999999999E-2</c:v>
                </c:pt>
                <c:pt idx="362">
                  <c:v>1.1916500000000002E-2</c:v>
                </c:pt>
                <c:pt idx="363">
                  <c:v>1.213E-2</c:v>
                </c:pt>
                <c:pt idx="364">
                  <c:v>1.22928E-2</c:v>
                </c:pt>
                <c:pt idx="365">
                  <c:v>1.2376400000000001E-2</c:v>
                </c:pt>
                <c:pt idx="366">
                  <c:v>1.2190000000000001E-2</c:v>
                </c:pt>
                <c:pt idx="367">
                  <c:v>1.2230000000000001E-2</c:v>
                </c:pt>
                <c:pt idx="368">
                  <c:v>1.2257000000000001E-2</c:v>
                </c:pt>
                <c:pt idx="369">
                  <c:v>1.19395E-2</c:v>
                </c:pt>
                <c:pt idx="370">
                  <c:v>1.2193499999999999E-2</c:v>
                </c:pt>
                <c:pt idx="371">
                  <c:v>1.179E-2</c:v>
                </c:pt>
                <c:pt idx="372">
                  <c:v>1.2150000000000001E-2</c:v>
                </c:pt>
                <c:pt idx="373">
                  <c:v>1.1995E-2</c:v>
                </c:pt>
                <c:pt idx="374">
                  <c:v>1.1850000000000001E-2</c:v>
                </c:pt>
                <c:pt idx="375">
                  <c:v>1.2267500000000001E-2</c:v>
                </c:pt>
                <c:pt idx="376">
                  <c:v>1.2225E-2</c:v>
                </c:pt>
                <c:pt idx="377">
                  <c:v>1.2356000000000001E-2</c:v>
                </c:pt>
              </c:numCache>
            </c:numRef>
          </c:val>
          <c:smooth val="0"/>
          <c:extLst xmlns:c16r2="http://schemas.microsoft.com/office/drawing/2015/06/chart">
            <c:ext xmlns:c16="http://schemas.microsoft.com/office/drawing/2014/chart" uri="{C3380CC4-5D6E-409C-BE32-E72D297353CC}">
              <c16:uniqueId val="{00000002-0804-4441-9F33-90B6F432743F}"/>
            </c:ext>
          </c:extLst>
        </c:ser>
        <c:dLbls>
          <c:showLegendKey val="0"/>
          <c:showVal val="0"/>
          <c:showCatName val="0"/>
          <c:showSerName val="0"/>
          <c:showPercent val="0"/>
          <c:showBubbleSize val="0"/>
        </c:dLbls>
        <c:smooth val="0"/>
        <c:axId val="386948016"/>
        <c:axId val="386951152"/>
      </c:lineChart>
      <c:dateAx>
        <c:axId val="386948016"/>
        <c:scaling>
          <c:orientation val="minMax"/>
          <c:max val="43646"/>
          <c:min val="43465"/>
        </c:scaling>
        <c:delete val="0"/>
        <c:axPos val="b"/>
        <c:majorGridlines>
          <c:spPr>
            <a:ln>
              <a:solidFill>
                <a:schemeClr val="bg1">
                  <a:lumMod val="75000"/>
                </a:schemeClr>
              </a:solidFill>
            </a:ln>
          </c:spPr>
        </c:majorGridlines>
        <c:numFmt formatCode="mmm\-yy;@" sourceLinked="0"/>
        <c:majorTickMark val="out"/>
        <c:minorTickMark val="none"/>
        <c:tickLblPos val="low"/>
        <c:txPr>
          <a:bodyPr rot="-2700000"/>
          <a:lstStyle/>
          <a:p>
            <a:pPr>
              <a:defRPr/>
            </a:pPr>
            <a:endParaRPr lang="en-US"/>
          </a:p>
        </c:txPr>
        <c:crossAx val="386951152"/>
        <c:crosses val="autoZero"/>
        <c:auto val="1"/>
        <c:lblOffset val="100"/>
        <c:baseTimeUnit val="days"/>
        <c:majorUnit val="3"/>
        <c:majorTimeUnit val="months"/>
      </c:dateAx>
      <c:valAx>
        <c:axId val="386951152"/>
        <c:scaling>
          <c:orientation val="minMax"/>
          <c:max val="1.7500000000000005E-2"/>
          <c:min val="9.5000000000000032E-3"/>
        </c:scaling>
        <c:delete val="0"/>
        <c:axPos val="l"/>
        <c:majorGridlines>
          <c:spPr>
            <a:ln>
              <a:solidFill>
                <a:schemeClr val="bg1">
                  <a:lumMod val="75000"/>
                </a:schemeClr>
              </a:solidFill>
            </a:ln>
          </c:spPr>
        </c:majorGridlines>
        <c:numFmt formatCode="0.00%" sourceLinked="1"/>
        <c:majorTickMark val="out"/>
        <c:minorTickMark val="none"/>
        <c:tickLblPos val="nextTo"/>
        <c:crossAx val="386948016"/>
        <c:crosses val="autoZero"/>
        <c:crossBetween val="between"/>
        <c:majorUnit val="2.0000000000000005E-3"/>
      </c:valAx>
      <c:spPr>
        <a:noFill/>
        <a:ln>
          <a:solidFill>
            <a:schemeClr val="bg1">
              <a:lumMod val="75000"/>
            </a:schemeClr>
          </a:solidFill>
        </a:ln>
      </c:spPr>
    </c:plotArea>
    <c:legend>
      <c:legendPos val="r"/>
      <c:layout>
        <c:manualLayout>
          <c:xMode val="edge"/>
          <c:yMode val="edge"/>
          <c:x val="0.11073516538299154"/>
          <c:y val="0.86895754272917047"/>
          <c:w val="0.7718994018527221"/>
          <c:h val="0.13104245727082955"/>
        </c:manualLayout>
      </c:layout>
      <c:overlay val="1"/>
    </c:legend>
    <c:plotVisOnly val="1"/>
    <c:dispBlanksAs val="gap"/>
    <c:showDLblsOverMax val="0"/>
  </c:chart>
  <c:spPr>
    <a:noFill/>
    <a:ln>
      <a:noFill/>
    </a:ln>
  </c:spPr>
  <c:txPr>
    <a:bodyPr/>
    <a:lstStyle/>
    <a:p>
      <a:pPr>
        <a:defRPr sz="1000">
          <a:solidFill>
            <a:srgbClr val="575756"/>
          </a:solidFil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655356100408651E-2"/>
          <c:y val="8.3609667359667364E-2"/>
          <c:w val="0.68371023058960889"/>
          <c:h val="0.72845114345114348"/>
        </c:manualLayout>
      </c:layout>
      <c:barChart>
        <c:barDir val="col"/>
        <c:grouping val="stacked"/>
        <c:varyColors val="0"/>
        <c:ser>
          <c:idx val="8"/>
          <c:order val="0"/>
          <c:tx>
            <c:strRef>
              <c:f>'O. Chart data'!$B$12</c:f>
              <c:strCache>
                <c:ptCount val="1"/>
                <c:pt idx="0">
                  <c:v>Scottish Widows</c:v>
                </c:pt>
              </c:strCache>
            </c:strRef>
          </c:tx>
          <c:spPr>
            <a:solidFill>
              <a:srgbClr val="BFBFBF"/>
            </a:solidFill>
          </c:spPr>
          <c:invertIfNegative val="0"/>
          <c:cat>
            <c:strRef>
              <c:f>'O. Chart data'!$C$3:$S$3</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2020e</c:v>
                </c:pt>
                <c:pt idx="14">
                  <c:v>2021e</c:v>
                </c:pt>
                <c:pt idx="15">
                  <c:v>2022e</c:v>
                </c:pt>
                <c:pt idx="16">
                  <c:v>2023e</c:v>
                </c:pt>
              </c:strCache>
            </c:strRef>
          </c:cat>
          <c:val>
            <c:numRef>
              <c:f>'O. Chart data'!$C$12:$S$12</c:f>
              <c:numCache>
                <c:formatCode>General</c:formatCode>
                <c:ptCount val="17"/>
                <c:pt idx="7" formatCode="#,##0">
                  <c:v>0</c:v>
                </c:pt>
                <c:pt idx="8" formatCode="#,##0">
                  <c:v>400</c:v>
                </c:pt>
                <c:pt idx="9" formatCode="#,##0">
                  <c:v>1475</c:v>
                </c:pt>
                <c:pt idx="10" formatCode="#,##0">
                  <c:v>645</c:v>
                </c:pt>
                <c:pt idx="11" formatCode="#,##0">
                  <c:v>1765</c:v>
                </c:pt>
                <c:pt idx="12" formatCode="#,##0">
                  <c:v>2030</c:v>
                </c:pt>
              </c:numCache>
            </c:numRef>
          </c:val>
          <c:extLst xmlns:c16r2="http://schemas.microsoft.com/office/drawing/2015/06/chart">
            <c:ext xmlns:c16="http://schemas.microsoft.com/office/drawing/2014/chart" uri="{C3380CC4-5D6E-409C-BE32-E72D297353CC}">
              <c16:uniqueId val="{00000000-AC06-A241-9631-D6F9B46F75F0}"/>
            </c:ext>
          </c:extLst>
        </c:ser>
        <c:ser>
          <c:idx val="7"/>
          <c:order val="1"/>
          <c:tx>
            <c:strRef>
              <c:f>'O. Chart data'!$B$11</c:f>
              <c:strCache>
                <c:ptCount val="1"/>
                <c:pt idx="0">
                  <c:v>Rothesay</c:v>
                </c:pt>
              </c:strCache>
            </c:strRef>
          </c:tx>
          <c:spPr>
            <a:solidFill>
              <a:schemeClr val="accent2"/>
            </a:solidFill>
          </c:spPr>
          <c:invertIfNegative val="0"/>
          <c:cat>
            <c:strRef>
              <c:f>'O. Chart data'!$C$3:$S$3</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2020e</c:v>
                </c:pt>
                <c:pt idx="14">
                  <c:v>2021e</c:v>
                </c:pt>
                <c:pt idx="15">
                  <c:v>2022e</c:v>
                </c:pt>
                <c:pt idx="16">
                  <c:v>2023e</c:v>
                </c:pt>
              </c:strCache>
            </c:strRef>
          </c:cat>
          <c:val>
            <c:numRef>
              <c:f>'O. Chart data'!$C$11:$S$11</c:f>
              <c:numCache>
                <c:formatCode>General</c:formatCode>
                <c:ptCount val="17"/>
                <c:pt idx="7" formatCode="#,##0">
                  <c:v>1400</c:v>
                </c:pt>
                <c:pt idx="8" formatCode="#,##0">
                  <c:v>2420</c:v>
                </c:pt>
                <c:pt idx="9" formatCode="#,##0">
                  <c:v>0</c:v>
                </c:pt>
                <c:pt idx="10" formatCode="#,##0">
                  <c:v>960</c:v>
                </c:pt>
                <c:pt idx="11" formatCode="#,##0">
                  <c:v>925</c:v>
                </c:pt>
                <c:pt idx="12" formatCode="#,##0">
                  <c:v>16300</c:v>
                </c:pt>
              </c:numCache>
            </c:numRef>
          </c:val>
          <c:extLst xmlns:c16r2="http://schemas.microsoft.com/office/drawing/2015/06/chart">
            <c:ext xmlns:c16="http://schemas.microsoft.com/office/drawing/2014/chart" uri="{C3380CC4-5D6E-409C-BE32-E72D297353CC}">
              <c16:uniqueId val="{00000001-AC06-A241-9631-D6F9B46F75F0}"/>
            </c:ext>
          </c:extLst>
        </c:ser>
        <c:ser>
          <c:idx val="6"/>
          <c:order val="2"/>
          <c:tx>
            <c:strRef>
              <c:f>'O. Chart data'!$B$10</c:f>
              <c:strCache>
                <c:ptCount val="1"/>
                <c:pt idx="0">
                  <c:v>Prudential</c:v>
                </c:pt>
              </c:strCache>
            </c:strRef>
          </c:tx>
          <c:spPr>
            <a:solidFill>
              <a:srgbClr val="516CB4"/>
            </a:solidFill>
          </c:spPr>
          <c:invertIfNegative val="0"/>
          <c:cat>
            <c:strRef>
              <c:f>'O. Chart data'!$C$3:$S$3</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2020e</c:v>
                </c:pt>
                <c:pt idx="14">
                  <c:v>2021e</c:v>
                </c:pt>
                <c:pt idx="15">
                  <c:v>2022e</c:v>
                </c:pt>
                <c:pt idx="16">
                  <c:v>2023e</c:v>
                </c:pt>
              </c:strCache>
            </c:strRef>
          </c:cat>
          <c:val>
            <c:numRef>
              <c:f>'O. Chart data'!$C$10:$S$10</c:f>
              <c:numCache>
                <c:formatCode>General</c:formatCode>
                <c:ptCount val="17"/>
                <c:pt idx="7" formatCode="#,##0">
                  <c:v>1706</c:v>
                </c:pt>
                <c:pt idx="8" formatCode="#,##0">
                  <c:v>1508</c:v>
                </c:pt>
                <c:pt idx="9" formatCode="#,##0">
                  <c:v>0</c:v>
                </c:pt>
                <c:pt idx="10" formatCode="#,##0">
                  <c:v>0</c:v>
                </c:pt>
                <c:pt idx="11" formatCode="#,##0">
                  <c:v>0</c:v>
                </c:pt>
                <c:pt idx="12" formatCode="#,##0">
                  <c:v>0</c:v>
                </c:pt>
              </c:numCache>
            </c:numRef>
          </c:val>
          <c:extLst xmlns:c16r2="http://schemas.microsoft.com/office/drawing/2015/06/chart">
            <c:ext xmlns:c16="http://schemas.microsoft.com/office/drawing/2014/chart" uri="{C3380CC4-5D6E-409C-BE32-E72D297353CC}">
              <c16:uniqueId val="{00000002-AC06-A241-9631-D6F9B46F75F0}"/>
            </c:ext>
          </c:extLst>
        </c:ser>
        <c:ser>
          <c:idx val="5"/>
          <c:order val="3"/>
          <c:tx>
            <c:strRef>
              <c:f>'O. Chart data'!$B$9</c:f>
              <c:strCache>
                <c:ptCount val="1"/>
                <c:pt idx="0">
                  <c:v>PIC</c:v>
                </c:pt>
              </c:strCache>
            </c:strRef>
          </c:tx>
          <c:spPr>
            <a:solidFill>
              <a:srgbClr val="42145F"/>
            </a:solidFill>
          </c:spPr>
          <c:invertIfNegative val="0"/>
          <c:cat>
            <c:strRef>
              <c:f>'O. Chart data'!$C$3:$S$3</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2020e</c:v>
                </c:pt>
                <c:pt idx="14">
                  <c:v>2021e</c:v>
                </c:pt>
                <c:pt idx="15">
                  <c:v>2022e</c:v>
                </c:pt>
                <c:pt idx="16">
                  <c:v>2023e</c:v>
                </c:pt>
              </c:strCache>
            </c:strRef>
          </c:cat>
          <c:val>
            <c:numRef>
              <c:f>'O. Chart data'!$C$9:$S$9</c:f>
              <c:numCache>
                <c:formatCode>General</c:formatCode>
                <c:ptCount val="17"/>
                <c:pt idx="7" formatCode="#,##0">
                  <c:v>2567</c:v>
                </c:pt>
                <c:pt idx="8" formatCode="#,##0">
                  <c:v>3868</c:v>
                </c:pt>
                <c:pt idx="9" formatCode="#,##0">
                  <c:v>2529</c:v>
                </c:pt>
                <c:pt idx="10" formatCode="#,##0">
                  <c:v>3631</c:v>
                </c:pt>
                <c:pt idx="11" formatCode="#,##0">
                  <c:v>7138</c:v>
                </c:pt>
                <c:pt idx="12" formatCode="#,##0">
                  <c:v>7260</c:v>
                </c:pt>
              </c:numCache>
            </c:numRef>
          </c:val>
          <c:extLst xmlns:c16r2="http://schemas.microsoft.com/office/drawing/2015/06/chart">
            <c:ext xmlns:c16="http://schemas.microsoft.com/office/drawing/2014/chart" uri="{C3380CC4-5D6E-409C-BE32-E72D297353CC}">
              <c16:uniqueId val="{00000003-AC06-A241-9631-D6F9B46F75F0}"/>
            </c:ext>
          </c:extLst>
        </c:ser>
        <c:ser>
          <c:idx val="4"/>
          <c:order val="4"/>
          <c:tx>
            <c:strRef>
              <c:f>'O. Chart data'!$B$8</c:f>
              <c:strCache>
                <c:ptCount val="1"/>
                <c:pt idx="0">
                  <c:v>Phoenix</c:v>
                </c:pt>
              </c:strCache>
            </c:strRef>
          </c:tx>
          <c:spPr>
            <a:solidFill>
              <a:srgbClr val="851010"/>
            </a:solidFill>
          </c:spPr>
          <c:invertIfNegative val="0"/>
          <c:cat>
            <c:strRef>
              <c:f>'O. Chart data'!$C$3:$S$3</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2020e</c:v>
                </c:pt>
                <c:pt idx="14">
                  <c:v>2021e</c:v>
                </c:pt>
                <c:pt idx="15">
                  <c:v>2022e</c:v>
                </c:pt>
                <c:pt idx="16">
                  <c:v>2023e</c:v>
                </c:pt>
              </c:strCache>
            </c:strRef>
          </c:cat>
          <c:val>
            <c:numRef>
              <c:f>'O. Chart data'!$C$8:$S$8</c:f>
              <c:numCache>
                <c:formatCode>General</c:formatCode>
                <c:ptCount val="17"/>
                <c:pt idx="7" formatCode="#,##0">
                  <c:v>0</c:v>
                </c:pt>
                <c:pt idx="8" formatCode="#,##0">
                  <c:v>0</c:v>
                </c:pt>
                <c:pt idx="9" formatCode="#,##0">
                  <c:v>1164</c:v>
                </c:pt>
                <c:pt idx="10" formatCode="#,##0">
                  <c:v>0</c:v>
                </c:pt>
                <c:pt idx="11" formatCode="#,##0">
                  <c:v>797</c:v>
                </c:pt>
                <c:pt idx="12" formatCode="#,##0">
                  <c:v>2230</c:v>
                </c:pt>
              </c:numCache>
            </c:numRef>
          </c:val>
          <c:extLst xmlns:c16r2="http://schemas.microsoft.com/office/drawing/2015/06/chart">
            <c:ext xmlns:c16="http://schemas.microsoft.com/office/drawing/2014/chart" uri="{C3380CC4-5D6E-409C-BE32-E72D297353CC}">
              <c16:uniqueId val="{00000004-AC06-A241-9631-D6F9B46F75F0}"/>
            </c:ext>
          </c:extLst>
        </c:ser>
        <c:ser>
          <c:idx val="3"/>
          <c:order val="5"/>
          <c:tx>
            <c:strRef>
              <c:f>'O. Chart data'!$B$7</c:f>
              <c:strCache>
                <c:ptCount val="1"/>
                <c:pt idx="0">
                  <c:v>L&amp;G</c:v>
                </c:pt>
              </c:strCache>
            </c:strRef>
          </c:tx>
          <c:spPr>
            <a:solidFill>
              <a:srgbClr val="81AA28"/>
            </a:solidFill>
          </c:spPr>
          <c:invertIfNegative val="0"/>
          <c:cat>
            <c:strRef>
              <c:f>'O. Chart data'!$C$3:$S$3</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2020e</c:v>
                </c:pt>
                <c:pt idx="14">
                  <c:v>2021e</c:v>
                </c:pt>
                <c:pt idx="15">
                  <c:v>2022e</c:v>
                </c:pt>
                <c:pt idx="16">
                  <c:v>2023e</c:v>
                </c:pt>
              </c:strCache>
            </c:strRef>
          </c:cat>
          <c:val>
            <c:numRef>
              <c:f>'O. Chart data'!$C$7:$S$7</c:f>
              <c:numCache>
                <c:formatCode>General</c:formatCode>
                <c:ptCount val="17"/>
                <c:pt idx="7" formatCode="#,##0">
                  <c:v>5969</c:v>
                </c:pt>
                <c:pt idx="8" formatCode="#,##0">
                  <c:v>1977</c:v>
                </c:pt>
                <c:pt idx="9" formatCode="#,##0">
                  <c:v>3339</c:v>
                </c:pt>
                <c:pt idx="10" formatCode="#,##0">
                  <c:v>3405</c:v>
                </c:pt>
                <c:pt idx="11" formatCode="#,##0">
                  <c:v>8351</c:v>
                </c:pt>
                <c:pt idx="12" formatCode="#,##0">
                  <c:v>10325</c:v>
                </c:pt>
              </c:numCache>
            </c:numRef>
          </c:val>
          <c:extLst xmlns:c16r2="http://schemas.microsoft.com/office/drawing/2015/06/chart">
            <c:ext xmlns:c16="http://schemas.microsoft.com/office/drawing/2014/chart" uri="{C3380CC4-5D6E-409C-BE32-E72D297353CC}">
              <c16:uniqueId val="{00000005-AC06-A241-9631-D6F9B46F75F0}"/>
            </c:ext>
          </c:extLst>
        </c:ser>
        <c:ser>
          <c:idx val="2"/>
          <c:order val="6"/>
          <c:tx>
            <c:strRef>
              <c:f>'O. Chart data'!$B$6</c:f>
              <c:strCache>
                <c:ptCount val="1"/>
                <c:pt idx="0">
                  <c:v>Just</c:v>
                </c:pt>
              </c:strCache>
            </c:strRef>
          </c:tx>
          <c:spPr>
            <a:solidFill>
              <a:srgbClr val="F5B4BF"/>
            </a:solidFill>
          </c:spPr>
          <c:invertIfNegative val="0"/>
          <c:cat>
            <c:strRef>
              <c:f>'O. Chart data'!$C$3:$S$3</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2020e</c:v>
                </c:pt>
                <c:pt idx="14">
                  <c:v>2021e</c:v>
                </c:pt>
                <c:pt idx="15">
                  <c:v>2022e</c:v>
                </c:pt>
                <c:pt idx="16">
                  <c:v>2023e</c:v>
                </c:pt>
              </c:strCache>
            </c:strRef>
          </c:cat>
          <c:val>
            <c:numRef>
              <c:f>'O. Chart data'!$C$6:$S$6</c:f>
              <c:numCache>
                <c:formatCode>General</c:formatCode>
                <c:ptCount val="17"/>
                <c:pt idx="7" formatCode="#,##0">
                  <c:v>688</c:v>
                </c:pt>
                <c:pt idx="8" formatCode="#,##0">
                  <c:v>1234</c:v>
                </c:pt>
                <c:pt idx="9" formatCode="#,##0">
                  <c:v>943</c:v>
                </c:pt>
                <c:pt idx="10" formatCode="#,##0">
                  <c:v>997.8</c:v>
                </c:pt>
                <c:pt idx="11" formatCode="#,##0">
                  <c:v>1314</c:v>
                </c:pt>
                <c:pt idx="12" formatCode="#,##0">
                  <c:v>1232</c:v>
                </c:pt>
              </c:numCache>
            </c:numRef>
          </c:val>
          <c:extLst xmlns:c16r2="http://schemas.microsoft.com/office/drawing/2015/06/chart">
            <c:ext xmlns:c16="http://schemas.microsoft.com/office/drawing/2014/chart" uri="{C3380CC4-5D6E-409C-BE32-E72D297353CC}">
              <c16:uniqueId val="{00000006-AC06-A241-9631-D6F9B46F75F0}"/>
            </c:ext>
          </c:extLst>
        </c:ser>
        <c:ser>
          <c:idx val="1"/>
          <c:order val="7"/>
          <c:tx>
            <c:strRef>
              <c:f>'O. Chart data'!$B$5</c:f>
              <c:strCache>
                <c:ptCount val="1"/>
                <c:pt idx="0">
                  <c:v>Canada Life</c:v>
                </c:pt>
              </c:strCache>
            </c:strRef>
          </c:tx>
          <c:spPr>
            <a:solidFill>
              <a:schemeClr val="accent4"/>
            </a:solidFill>
          </c:spPr>
          <c:invertIfNegative val="0"/>
          <c:cat>
            <c:strRef>
              <c:f>'O. Chart data'!$C$3:$S$3</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2020e</c:v>
                </c:pt>
                <c:pt idx="14">
                  <c:v>2021e</c:v>
                </c:pt>
                <c:pt idx="15">
                  <c:v>2022e</c:v>
                </c:pt>
                <c:pt idx="16">
                  <c:v>2023e</c:v>
                </c:pt>
              </c:strCache>
            </c:strRef>
          </c:cat>
          <c:val>
            <c:numRef>
              <c:f>'O. Chart data'!$C$5:$S$5</c:f>
              <c:numCache>
                <c:formatCode>General</c:formatCode>
                <c:ptCount val="17"/>
                <c:pt idx="7" formatCode="#,##0">
                  <c:v>0</c:v>
                </c:pt>
                <c:pt idx="8" formatCode="#,##0">
                  <c:v>5</c:v>
                </c:pt>
                <c:pt idx="9" formatCode="#,##0">
                  <c:v>144</c:v>
                </c:pt>
                <c:pt idx="10" formatCode="#,##0">
                  <c:v>544</c:v>
                </c:pt>
                <c:pt idx="11" formatCode="#,##0">
                  <c:v>1333</c:v>
                </c:pt>
                <c:pt idx="12" formatCode="#,##0">
                  <c:v>438</c:v>
                </c:pt>
              </c:numCache>
            </c:numRef>
          </c:val>
          <c:extLst xmlns:c16r2="http://schemas.microsoft.com/office/drawing/2015/06/chart">
            <c:ext xmlns:c16="http://schemas.microsoft.com/office/drawing/2014/chart" uri="{C3380CC4-5D6E-409C-BE32-E72D297353CC}">
              <c16:uniqueId val="{00000007-AC06-A241-9631-D6F9B46F75F0}"/>
            </c:ext>
          </c:extLst>
        </c:ser>
        <c:ser>
          <c:idx val="0"/>
          <c:order val="8"/>
          <c:tx>
            <c:strRef>
              <c:f>'O. Chart data'!$B$4</c:f>
              <c:strCache>
                <c:ptCount val="1"/>
                <c:pt idx="0">
                  <c:v>Aviva</c:v>
                </c:pt>
              </c:strCache>
            </c:strRef>
          </c:tx>
          <c:spPr>
            <a:solidFill>
              <a:srgbClr val="F9B122"/>
            </a:solidFill>
          </c:spPr>
          <c:invertIfNegative val="0"/>
          <c:cat>
            <c:strRef>
              <c:f>'O. Chart data'!$C$3:$S$3</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2020e</c:v>
                </c:pt>
                <c:pt idx="14">
                  <c:v>2021e</c:v>
                </c:pt>
                <c:pt idx="15">
                  <c:v>2022e</c:v>
                </c:pt>
                <c:pt idx="16">
                  <c:v>2023e</c:v>
                </c:pt>
              </c:strCache>
            </c:strRef>
          </c:cat>
          <c:val>
            <c:numRef>
              <c:f>'O. Chart data'!$C$4:$S$4</c:f>
              <c:numCache>
                <c:formatCode>General</c:formatCode>
                <c:ptCount val="17"/>
                <c:pt idx="7" formatCode="#,##0">
                  <c:v>874</c:v>
                </c:pt>
                <c:pt idx="8" formatCode="#,##0">
                  <c:v>984</c:v>
                </c:pt>
                <c:pt idx="9" formatCode="#,##0">
                  <c:v>621</c:v>
                </c:pt>
                <c:pt idx="10" formatCode="#,##0">
                  <c:v>2045</c:v>
                </c:pt>
                <c:pt idx="11" formatCode="#,##0">
                  <c:v>2597.15</c:v>
                </c:pt>
                <c:pt idx="12" formatCode="#,##0">
                  <c:v>4013</c:v>
                </c:pt>
              </c:numCache>
            </c:numRef>
          </c:val>
          <c:extLst xmlns:c16r2="http://schemas.microsoft.com/office/drawing/2015/06/chart">
            <c:ext xmlns:c16="http://schemas.microsoft.com/office/drawing/2014/chart" uri="{C3380CC4-5D6E-409C-BE32-E72D297353CC}">
              <c16:uniqueId val="{00000008-AC06-A241-9631-D6F9B46F75F0}"/>
            </c:ext>
          </c:extLst>
        </c:ser>
        <c:ser>
          <c:idx val="9"/>
          <c:order val="9"/>
          <c:tx>
            <c:strRef>
              <c:f>'O. Chart data'!$B$14</c:f>
              <c:strCache>
                <c:ptCount val="1"/>
                <c:pt idx="0">
                  <c:v>Projection - H2 2019</c:v>
                </c:pt>
              </c:strCache>
            </c:strRef>
          </c:tx>
          <c:spPr>
            <a:pattFill prst="dkUpDiag">
              <a:fgClr>
                <a:srgbClr val="BFBFBF"/>
              </a:fgClr>
              <a:bgClr>
                <a:schemeClr val="bg1"/>
              </a:bgClr>
            </a:pattFill>
          </c:spPr>
          <c:invertIfNegative val="0"/>
          <c:dPt>
            <c:idx val="0"/>
            <c:invertIfNegative val="0"/>
            <c:bubble3D val="0"/>
            <c:spPr>
              <a:solidFill>
                <a:schemeClr val="tx1">
                  <a:lumMod val="50000"/>
                  <a:lumOff val="50000"/>
                </a:schemeClr>
              </a:solidFill>
            </c:spPr>
            <c:extLst xmlns:c16r2="http://schemas.microsoft.com/office/drawing/2015/06/chart">
              <c:ext xmlns:c16="http://schemas.microsoft.com/office/drawing/2014/chart" uri="{C3380CC4-5D6E-409C-BE32-E72D297353CC}">
                <c16:uniqueId val="{0000000A-AC06-A241-9631-D6F9B46F75F0}"/>
              </c:ext>
            </c:extLst>
          </c:dPt>
          <c:dPt>
            <c:idx val="1"/>
            <c:invertIfNegative val="0"/>
            <c:bubble3D val="0"/>
            <c:spPr>
              <a:solidFill>
                <a:schemeClr val="tx1">
                  <a:lumMod val="50000"/>
                  <a:lumOff val="50000"/>
                </a:schemeClr>
              </a:solidFill>
            </c:spPr>
            <c:extLst xmlns:c16r2="http://schemas.microsoft.com/office/drawing/2015/06/chart">
              <c:ext xmlns:c16="http://schemas.microsoft.com/office/drawing/2014/chart" uri="{C3380CC4-5D6E-409C-BE32-E72D297353CC}">
                <c16:uniqueId val="{0000000C-AC06-A241-9631-D6F9B46F75F0}"/>
              </c:ext>
            </c:extLst>
          </c:dPt>
          <c:dPt>
            <c:idx val="2"/>
            <c:invertIfNegative val="0"/>
            <c:bubble3D val="0"/>
            <c:spPr>
              <a:solidFill>
                <a:schemeClr val="tx1">
                  <a:lumMod val="50000"/>
                  <a:lumOff val="50000"/>
                </a:schemeClr>
              </a:solidFill>
            </c:spPr>
            <c:extLst xmlns:c16r2="http://schemas.microsoft.com/office/drawing/2015/06/chart">
              <c:ext xmlns:c16="http://schemas.microsoft.com/office/drawing/2014/chart" uri="{C3380CC4-5D6E-409C-BE32-E72D297353CC}">
                <c16:uniqueId val="{0000000E-AC06-A241-9631-D6F9B46F75F0}"/>
              </c:ext>
            </c:extLst>
          </c:dPt>
          <c:dPt>
            <c:idx val="3"/>
            <c:invertIfNegative val="0"/>
            <c:bubble3D val="0"/>
            <c:spPr>
              <a:solidFill>
                <a:schemeClr val="tx1">
                  <a:lumMod val="50000"/>
                  <a:lumOff val="50000"/>
                </a:schemeClr>
              </a:solidFill>
            </c:spPr>
            <c:extLst xmlns:c16r2="http://schemas.microsoft.com/office/drawing/2015/06/chart">
              <c:ext xmlns:c16="http://schemas.microsoft.com/office/drawing/2014/chart" uri="{C3380CC4-5D6E-409C-BE32-E72D297353CC}">
                <c16:uniqueId val="{00000010-AC06-A241-9631-D6F9B46F75F0}"/>
              </c:ext>
            </c:extLst>
          </c:dPt>
          <c:dPt>
            <c:idx val="4"/>
            <c:invertIfNegative val="0"/>
            <c:bubble3D val="0"/>
            <c:spPr>
              <a:solidFill>
                <a:schemeClr val="tx1">
                  <a:lumMod val="50000"/>
                  <a:lumOff val="50000"/>
                </a:schemeClr>
              </a:solidFill>
            </c:spPr>
            <c:extLst xmlns:c16r2="http://schemas.microsoft.com/office/drawing/2015/06/chart">
              <c:ext xmlns:c16="http://schemas.microsoft.com/office/drawing/2014/chart" uri="{C3380CC4-5D6E-409C-BE32-E72D297353CC}">
                <c16:uniqueId val="{00000012-AC06-A241-9631-D6F9B46F75F0}"/>
              </c:ext>
            </c:extLst>
          </c:dPt>
          <c:dPt>
            <c:idx val="5"/>
            <c:invertIfNegative val="0"/>
            <c:bubble3D val="0"/>
            <c:spPr>
              <a:solidFill>
                <a:schemeClr val="tx1">
                  <a:lumMod val="50000"/>
                  <a:lumOff val="50000"/>
                </a:schemeClr>
              </a:solidFill>
            </c:spPr>
            <c:extLst xmlns:c16r2="http://schemas.microsoft.com/office/drawing/2015/06/chart">
              <c:ext xmlns:c16="http://schemas.microsoft.com/office/drawing/2014/chart" uri="{C3380CC4-5D6E-409C-BE32-E72D297353CC}">
                <c16:uniqueId val="{00000014-AC06-A241-9631-D6F9B46F75F0}"/>
              </c:ext>
            </c:extLst>
          </c:dPt>
          <c:dPt>
            <c:idx val="6"/>
            <c:invertIfNegative val="0"/>
            <c:bubble3D val="0"/>
            <c:spPr>
              <a:solidFill>
                <a:schemeClr val="tx1">
                  <a:lumMod val="50000"/>
                  <a:lumOff val="50000"/>
                </a:schemeClr>
              </a:solidFill>
            </c:spPr>
            <c:extLst xmlns:c16r2="http://schemas.microsoft.com/office/drawing/2015/06/chart">
              <c:ext xmlns:c16="http://schemas.microsoft.com/office/drawing/2014/chart" uri="{C3380CC4-5D6E-409C-BE32-E72D297353CC}">
                <c16:uniqueId val="{00000016-AC06-A241-9631-D6F9B46F75F0}"/>
              </c:ext>
            </c:extLst>
          </c:dPt>
          <c:dPt>
            <c:idx val="13"/>
            <c:invertIfNegative val="0"/>
            <c:bubble3D val="0"/>
            <c:spPr>
              <a:pattFill prst="dkUpDiag">
                <a:fgClr>
                  <a:schemeClr val="tx1">
                    <a:lumMod val="50000"/>
                    <a:lumOff val="50000"/>
                  </a:schemeClr>
                </a:fgClr>
                <a:bgClr>
                  <a:schemeClr val="bg1"/>
                </a:bgClr>
              </a:pattFill>
            </c:spPr>
            <c:extLst xmlns:c16r2="http://schemas.microsoft.com/office/drawing/2015/06/chart">
              <c:ext xmlns:c16="http://schemas.microsoft.com/office/drawing/2014/chart" uri="{C3380CC4-5D6E-409C-BE32-E72D297353CC}">
                <c16:uniqueId val="{00000018-AC06-A241-9631-D6F9B46F75F0}"/>
              </c:ext>
            </c:extLst>
          </c:dPt>
          <c:dPt>
            <c:idx val="14"/>
            <c:invertIfNegative val="0"/>
            <c:bubble3D val="0"/>
            <c:spPr>
              <a:pattFill prst="dkUpDiag">
                <a:fgClr>
                  <a:schemeClr val="tx1">
                    <a:lumMod val="50000"/>
                    <a:lumOff val="50000"/>
                  </a:schemeClr>
                </a:fgClr>
                <a:bgClr>
                  <a:schemeClr val="bg1"/>
                </a:bgClr>
              </a:pattFill>
            </c:spPr>
            <c:extLst xmlns:c16r2="http://schemas.microsoft.com/office/drawing/2015/06/chart">
              <c:ext xmlns:c16="http://schemas.microsoft.com/office/drawing/2014/chart" uri="{C3380CC4-5D6E-409C-BE32-E72D297353CC}">
                <c16:uniqueId val="{0000001A-AC06-A241-9631-D6F9B46F75F0}"/>
              </c:ext>
            </c:extLst>
          </c:dPt>
          <c:dPt>
            <c:idx val="15"/>
            <c:invertIfNegative val="0"/>
            <c:bubble3D val="0"/>
            <c:spPr>
              <a:pattFill prst="dkUpDiag">
                <a:fgClr>
                  <a:schemeClr val="tx1">
                    <a:lumMod val="50000"/>
                    <a:lumOff val="50000"/>
                  </a:schemeClr>
                </a:fgClr>
                <a:bgClr>
                  <a:schemeClr val="bg1"/>
                </a:bgClr>
              </a:pattFill>
            </c:spPr>
            <c:extLst xmlns:c16r2="http://schemas.microsoft.com/office/drawing/2015/06/chart">
              <c:ext xmlns:c16="http://schemas.microsoft.com/office/drawing/2014/chart" uri="{C3380CC4-5D6E-409C-BE32-E72D297353CC}">
                <c16:uniqueId val="{0000001C-AC06-A241-9631-D6F9B46F75F0}"/>
              </c:ext>
            </c:extLst>
          </c:dPt>
          <c:dPt>
            <c:idx val="16"/>
            <c:invertIfNegative val="0"/>
            <c:bubble3D val="0"/>
            <c:spPr>
              <a:pattFill prst="dkUpDiag">
                <a:fgClr>
                  <a:schemeClr val="tx1">
                    <a:lumMod val="50000"/>
                    <a:lumOff val="50000"/>
                  </a:schemeClr>
                </a:fgClr>
                <a:bgClr>
                  <a:schemeClr val="bg1"/>
                </a:bgClr>
              </a:pattFill>
            </c:spPr>
            <c:extLst xmlns:c16r2="http://schemas.microsoft.com/office/drawing/2015/06/chart">
              <c:ext xmlns:c16="http://schemas.microsoft.com/office/drawing/2014/chart" uri="{C3380CC4-5D6E-409C-BE32-E72D297353CC}">
                <c16:uniqueId val="{0000001E-AC06-A241-9631-D6F9B46F75F0}"/>
              </c:ext>
            </c:extLst>
          </c:dPt>
          <c:cat>
            <c:strRef>
              <c:f>'O. Chart data'!$C$3:$S$3</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2020e</c:v>
                </c:pt>
                <c:pt idx="14">
                  <c:v>2021e</c:v>
                </c:pt>
                <c:pt idx="15">
                  <c:v>2022e</c:v>
                </c:pt>
                <c:pt idx="16">
                  <c:v>2023e</c:v>
                </c:pt>
              </c:strCache>
            </c:strRef>
          </c:cat>
          <c:val>
            <c:numRef>
              <c:f>'O. Chart data'!$C$14:$S$14</c:f>
              <c:numCache>
                <c:formatCode>General</c:formatCode>
                <c:ptCount val="17"/>
                <c:pt idx="0">
                  <c:v>2929</c:v>
                </c:pt>
                <c:pt idx="1">
                  <c:v>7887</c:v>
                </c:pt>
                <c:pt idx="2">
                  <c:v>3776</c:v>
                </c:pt>
                <c:pt idx="3">
                  <c:v>5176</c:v>
                </c:pt>
                <c:pt idx="4">
                  <c:v>5254</c:v>
                </c:pt>
                <c:pt idx="5">
                  <c:v>4406.67</c:v>
                </c:pt>
                <c:pt idx="6">
                  <c:v>7447</c:v>
                </c:pt>
                <c:pt idx="13" formatCode="#,##0">
                  <c:v>46019.4</c:v>
                </c:pt>
                <c:pt idx="14" formatCode="#,##0">
                  <c:v>48320.37</c:v>
                </c:pt>
                <c:pt idx="15" formatCode="#,##0">
                  <c:v>50736.388500000008</c:v>
                </c:pt>
                <c:pt idx="16" formatCode="#,##0">
                  <c:v>53273.20792500001</c:v>
                </c:pt>
              </c:numCache>
            </c:numRef>
          </c:val>
          <c:extLst xmlns:c16r2="http://schemas.microsoft.com/office/drawing/2015/06/chart">
            <c:ext xmlns:c16="http://schemas.microsoft.com/office/drawing/2014/chart" uri="{C3380CC4-5D6E-409C-BE32-E72D297353CC}">
              <c16:uniqueId val="{0000001F-AC06-A241-9631-D6F9B46F75F0}"/>
            </c:ext>
          </c:extLst>
        </c:ser>
        <c:ser>
          <c:idx val="11"/>
          <c:order val="10"/>
          <c:tx>
            <c:strRef>
              <c:f>'O. Chart data'!$B$13</c:f>
              <c:strCache>
                <c:ptCount val="1"/>
                <c:pt idx="0">
                  <c:v>Retail Backbooks</c:v>
                </c:pt>
              </c:strCache>
            </c:strRef>
          </c:tx>
          <c:spPr>
            <a:pattFill prst="dkUpDiag">
              <a:fgClr>
                <a:schemeClr val="bg2">
                  <a:lumMod val="90000"/>
                </a:schemeClr>
              </a:fgClr>
              <a:bgClr>
                <a:schemeClr val="bg1"/>
              </a:bgClr>
            </a:pattFill>
            <a:ln>
              <a:noFill/>
            </a:ln>
          </c:spPr>
          <c:invertIfNegative val="0"/>
          <c:cat>
            <c:strRef>
              <c:f>'O. Chart data'!$C$3:$S$3</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2020e</c:v>
                </c:pt>
                <c:pt idx="14">
                  <c:v>2021e</c:v>
                </c:pt>
                <c:pt idx="15">
                  <c:v>2022e</c:v>
                </c:pt>
                <c:pt idx="16">
                  <c:v>2023e</c:v>
                </c:pt>
              </c:strCache>
            </c:strRef>
          </c:cat>
          <c:val>
            <c:numRef>
              <c:f>'O. Chart data'!$C$13:$S$13</c:f>
              <c:numCache>
                <c:formatCode>General</c:formatCode>
                <c:ptCount val="17"/>
                <c:pt idx="8" formatCode="#,##0">
                  <c:v>1300</c:v>
                </c:pt>
                <c:pt idx="9" formatCode="#,##0">
                  <c:v>9000</c:v>
                </c:pt>
                <c:pt idx="11" formatCode="#,##0">
                  <c:v>12000</c:v>
                </c:pt>
              </c:numCache>
            </c:numRef>
          </c:val>
          <c:extLst xmlns:c16r2="http://schemas.microsoft.com/office/drawing/2015/06/chart">
            <c:ext xmlns:c16="http://schemas.microsoft.com/office/drawing/2014/chart" uri="{C3380CC4-5D6E-409C-BE32-E72D297353CC}">
              <c16:uniqueId val="{00000020-AC06-A241-9631-D6F9B46F75F0}"/>
            </c:ext>
          </c:extLst>
        </c:ser>
        <c:dLbls>
          <c:showLegendKey val="0"/>
          <c:showVal val="0"/>
          <c:showCatName val="0"/>
          <c:showSerName val="0"/>
          <c:showPercent val="0"/>
          <c:showBubbleSize val="0"/>
        </c:dLbls>
        <c:gapWidth val="50"/>
        <c:overlap val="100"/>
        <c:axId val="386950760"/>
        <c:axId val="386949976"/>
      </c:barChart>
      <c:catAx>
        <c:axId val="386950760"/>
        <c:scaling>
          <c:orientation val="minMax"/>
        </c:scaling>
        <c:delete val="0"/>
        <c:axPos val="b"/>
        <c:numFmt formatCode="General" sourceLinked="1"/>
        <c:majorTickMark val="out"/>
        <c:minorTickMark val="none"/>
        <c:tickLblPos val="nextTo"/>
        <c:txPr>
          <a:bodyPr rot="-2700000"/>
          <a:lstStyle/>
          <a:p>
            <a:pPr>
              <a:defRPr/>
            </a:pPr>
            <a:endParaRPr lang="en-US"/>
          </a:p>
        </c:txPr>
        <c:crossAx val="386949976"/>
        <c:crosses val="autoZero"/>
        <c:auto val="1"/>
        <c:lblAlgn val="ctr"/>
        <c:lblOffset val="100"/>
        <c:noMultiLvlLbl val="0"/>
      </c:catAx>
      <c:valAx>
        <c:axId val="386949976"/>
        <c:scaling>
          <c:orientation val="minMax"/>
          <c:max val="60000"/>
        </c:scaling>
        <c:delete val="0"/>
        <c:axPos val="l"/>
        <c:majorGridlines>
          <c:spPr>
            <a:ln>
              <a:solidFill>
                <a:schemeClr val="bg1">
                  <a:lumMod val="75000"/>
                </a:schemeClr>
              </a:solidFill>
            </a:ln>
          </c:spPr>
        </c:majorGridlines>
        <c:title>
          <c:tx>
            <c:rich>
              <a:bodyPr rot="-5400000" vert="horz"/>
              <a:lstStyle/>
              <a:p>
                <a:pPr>
                  <a:defRPr/>
                </a:pPr>
                <a:r>
                  <a:rPr lang="en-GB"/>
                  <a:t>BPA Premiums</a:t>
                </a:r>
              </a:p>
            </c:rich>
          </c:tx>
          <c:layout>
            <c:manualLayout>
              <c:xMode val="edge"/>
              <c:yMode val="edge"/>
              <c:x val="0"/>
              <c:y val="0.32044265419265422"/>
            </c:manualLayout>
          </c:layout>
          <c:overlay val="0"/>
        </c:title>
        <c:numFmt formatCode="&quot;£&quot;0,&quot;bn&quot;;\-;&quot;£&quot;0&quot;bn&quot;" sourceLinked="0"/>
        <c:majorTickMark val="out"/>
        <c:minorTickMark val="none"/>
        <c:tickLblPos val="nextTo"/>
        <c:crossAx val="386950760"/>
        <c:crosses val="autoZero"/>
        <c:crossBetween val="between"/>
        <c:majorUnit val="10000"/>
      </c:valAx>
      <c:spPr>
        <a:noFill/>
        <a:ln>
          <a:solidFill>
            <a:schemeClr val="bg1">
              <a:lumMod val="75000"/>
            </a:schemeClr>
          </a:solidFill>
        </a:ln>
      </c:spPr>
    </c:plotArea>
    <c:legend>
      <c:legendPos val="r"/>
      <c:legendEntry>
        <c:idx val="1"/>
        <c:delete val="1"/>
      </c:legendEntry>
      <c:layout>
        <c:manualLayout>
          <c:xMode val="edge"/>
          <c:yMode val="edge"/>
          <c:x val="0.78908335765713178"/>
          <c:y val="6.5155347655347653E-2"/>
          <c:w val="0.17391479373418953"/>
          <c:h val="0.76919005544005548"/>
        </c:manualLayout>
      </c:layout>
      <c:overlay val="0"/>
    </c:legend>
    <c:plotVisOnly val="1"/>
    <c:dispBlanksAs val="gap"/>
    <c:showDLblsOverMax val="0"/>
  </c:chart>
  <c:spPr>
    <a:noFill/>
    <a:ln>
      <a:noFill/>
    </a:ln>
  </c:spPr>
  <c:txPr>
    <a:bodyPr/>
    <a:lstStyle/>
    <a:p>
      <a:pPr>
        <a:defRPr sz="1200">
          <a:solidFill>
            <a:srgbClr val="3F4548"/>
          </a:solidFil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63217410323709"/>
          <c:y val="9.8406648781767012E-2"/>
          <c:w val="0.45641207349081359"/>
          <c:h val="0.5221252195778231"/>
        </c:manualLayout>
      </c:layout>
      <c:barChart>
        <c:barDir val="col"/>
        <c:grouping val="clustered"/>
        <c:varyColors val="0"/>
        <c:ser>
          <c:idx val="0"/>
          <c:order val="1"/>
          <c:tx>
            <c:v>Annuity BEL</c:v>
          </c:tx>
          <c:spPr>
            <a:solidFill>
              <a:srgbClr val="113458"/>
            </a:solidFill>
          </c:spPr>
          <c:invertIfNegative val="0"/>
          <c:dLbls>
            <c:numFmt formatCode="#,##0.0" sourceLinked="0"/>
            <c:spPr>
              <a:noFill/>
              <a:ln>
                <a:noFill/>
              </a:ln>
              <a:effectLst/>
            </c:spPr>
            <c:txPr>
              <a:bodyPr rot="-5400000" vert="horz"/>
              <a:lstStyle/>
              <a:p>
                <a:pPr>
                  <a:defRPr sz="1000" b="1">
                    <a:solidFill>
                      <a:schemeClr val="bg1"/>
                    </a:solidFil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'Scenario A'!$D$163:$H$163</c:f>
              <c:numCache>
                <c:formatCode>General</c:formatCode>
                <c:ptCount val="5"/>
                <c:pt idx="0">
                  <c:v>1</c:v>
                </c:pt>
                <c:pt idx="1">
                  <c:v>2</c:v>
                </c:pt>
                <c:pt idx="2">
                  <c:v>3</c:v>
                </c:pt>
                <c:pt idx="3">
                  <c:v>4</c:v>
                </c:pt>
                <c:pt idx="4">
                  <c:v>5</c:v>
                </c:pt>
              </c:numCache>
            </c:numRef>
          </c:cat>
          <c:val>
            <c:numRef>
              <c:f>'Scenario A'!$AF$151:$AJ$151</c:f>
              <c:numCache>
                <c:formatCode>#,##0</c:formatCode>
                <c:ptCount val="5"/>
                <c:pt idx="0">
                  <c:v>153.74713655580715</c:v>
                </c:pt>
                <c:pt idx="1">
                  <c:v>177.0625421600258</c:v>
                </c:pt>
                <c:pt idx="2">
                  <c:v>200.51464232194164</c:v>
                </c:pt>
                <c:pt idx="3">
                  <c:v>224.17810564948897</c:v>
                </c:pt>
                <c:pt idx="4">
                  <c:v>248.12686001981825</c:v>
                </c:pt>
              </c:numCache>
            </c:numRef>
          </c:val>
          <c:extLst xmlns:c16r2="http://schemas.microsoft.com/office/drawing/2015/06/chart">
            <c:ext xmlns:c16="http://schemas.microsoft.com/office/drawing/2014/chart" uri="{C3380CC4-5D6E-409C-BE32-E72D297353CC}">
              <c16:uniqueId val="{00000000-8D81-6643-8FFA-8F89D35736B7}"/>
            </c:ext>
          </c:extLst>
        </c:ser>
        <c:dLbls>
          <c:showLegendKey val="0"/>
          <c:showVal val="0"/>
          <c:showCatName val="0"/>
          <c:showSerName val="0"/>
          <c:showPercent val="0"/>
          <c:showBubbleSize val="0"/>
        </c:dLbls>
        <c:gapWidth val="100"/>
        <c:axId val="386948800"/>
        <c:axId val="386950368"/>
      </c:barChart>
      <c:lineChart>
        <c:grouping val="standard"/>
        <c:varyColors val="0"/>
        <c:ser>
          <c:idx val="3"/>
          <c:order val="0"/>
          <c:tx>
            <c:v>SCR Coverage (RHS)</c:v>
          </c:tx>
          <c:spPr>
            <a:ln w="22225">
              <a:solidFill>
                <a:srgbClr val="C81E45"/>
              </a:solidFill>
            </a:ln>
          </c:spPr>
          <c:marker>
            <c:symbol val="diamond"/>
            <c:size val="8"/>
            <c:spPr>
              <a:solidFill>
                <a:schemeClr val="bg1"/>
              </a:solidFill>
              <a:ln w="15875">
                <a:solidFill>
                  <a:srgbClr val="C81E45"/>
                </a:solidFill>
              </a:ln>
            </c:spPr>
          </c:marker>
          <c:dLbls>
            <c:dLbl>
              <c:idx val="0"/>
              <c:layout>
                <c:manualLayout>
                  <c:x val="-3.9583552055993051E-2"/>
                  <c:y val="-7.604242385075811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D81-6643-8FFA-8F89D35736B7}"/>
                </c:ext>
                <c:ext xmlns:c15="http://schemas.microsoft.com/office/drawing/2012/chart" uri="{CE6537A1-D6FC-4f65-9D91-7224C49458BB}"/>
              </c:extLst>
            </c:dLbl>
            <c:dLbl>
              <c:idx val="2"/>
              <c:layout>
                <c:manualLayout>
                  <c:x val="-3.9583333333333331E-2"/>
                  <c:y val="7.195022493207707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D81-6643-8FFA-8F89D35736B7}"/>
                </c:ext>
                <c:ext xmlns:c15="http://schemas.microsoft.com/office/drawing/2012/chart" uri="{CE6537A1-D6FC-4f65-9D91-7224C49458BB}"/>
              </c:extLst>
            </c:dLbl>
            <c:dLbl>
              <c:idx val="3"/>
              <c:layout>
                <c:manualLayout>
                  <c:x val="-3.9583333333333331E-2"/>
                  <c:y val="-7.049162466492517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D81-6643-8FFA-8F89D35736B7}"/>
                </c:ext>
                <c:ext xmlns:c15="http://schemas.microsoft.com/office/drawing/2012/chart" uri="{CE6537A1-D6FC-4f65-9D91-7224C49458BB}"/>
              </c:extLst>
            </c:dLbl>
            <c:dLbl>
              <c:idx val="4"/>
              <c:layout>
                <c:manualLayout>
                  <c:x val="-3.9583333333333331E-2"/>
                  <c:y val="-6.370867944602030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D81-6643-8FFA-8F89D35736B7}"/>
                </c:ext>
                <c:ext xmlns:c15="http://schemas.microsoft.com/office/drawing/2012/chart" uri="{CE6537A1-D6FC-4f65-9D91-7224C49458BB}"/>
              </c:extLst>
            </c:dLbl>
            <c:numFmt formatCode="0%" sourceLinked="0"/>
            <c:spPr>
              <a:noFill/>
              <a:ln>
                <a:noFill/>
              </a:ln>
              <a:effectLst/>
            </c:spPr>
            <c:txPr>
              <a:bodyPr rot="5400000" vert="horz"/>
              <a:lstStyle/>
              <a:p>
                <a:pPr>
                  <a:defRPr sz="1000" b="1">
                    <a:solidFill>
                      <a:srgbClr val="C81E45"/>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'Scenario A'!$D$163:$H$163</c:f>
              <c:numCache>
                <c:formatCode>General</c:formatCode>
                <c:ptCount val="5"/>
                <c:pt idx="0">
                  <c:v>1</c:v>
                </c:pt>
                <c:pt idx="1">
                  <c:v>2</c:v>
                </c:pt>
                <c:pt idx="2">
                  <c:v>3</c:v>
                </c:pt>
                <c:pt idx="3">
                  <c:v>4</c:v>
                </c:pt>
                <c:pt idx="4">
                  <c:v>5</c:v>
                </c:pt>
              </c:numCache>
            </c:numRef>
          </c:cat>
          <c:val>
            <c:numRef>
              <c:f>'Scenario A'!$D$167:$H$167</c:f>
              <c:numCache>
                <c:formatCode>0.0%</c:formatCode>
                <c:ptCount val="5"/>
                <c:pt idx="0">
                  <c:v>1.7410451629632433</c:v>
                </c:pt>
                <c:pt idx="1">
                  <c:v>1.6898799614839248</c:v>
                </c:pt>
                <c:pt idx="2">
                  <c:v>1.6367040831608852</c:v>
                </c:pt>
                <c:pt idx="3">
                  <c:v>1.6332034794272019</c:v>
                </c:pt>
                <c:pt idx="4">
                  <c:v>1.6300272722422231</c:v>
                </c:pt>
              </c:numCache>
            </c:numRef>
          </c:val>
          <c:smooth val="0"/>
          <c:extLst xmlns:c16r2="http://schemas.microsoft.com/office/drawing/2015/06/chart">
            <c:ext xmlns:c16="http://schemas.microsoft.com/office/drawing/2014/chart" uri="{C3380CC4-5D6E-409C-BE32-E72D297353CC}">
              <c16:uniqueId val="{00000005-8D81-6643-8FFA-8F89D35736B7}"/>
            </c:ext>
          </c:extLst>
        </c:ser>
        <c:dLbls>
          <c:showLegendKey val="0"/>
          <c:showVal val="0"/>
          <c:showCatName val="0"/>
          <c:showSerName val="0"/>
          <c:showPercent val="0"/>
          <c:showBubbleSize val="0"/>
        </c:dLbls>
        <c:marker val="1"/>
        <c:smooth val="0"/>
        <c:axId val="386944880"/>
        <c:axId val="386946840"/>
      </c:lineChart>
      <c:catAx>
        <c:axId val="386948800"/>
        <c:scaling>
          <c:orientation val="minMax"/>
        </c:scaling>
        <c:delete val="0"/>
        <c:axPos val="b"/>
        <c:title>
          <c:tx>
            <c:rich>
              <a:bodyPr/>
              <a:lstStyle/>
              <a:p>
                <a:pPr>
                  <a:defRPr sz="1200"/>
                </a:pPr>
                <a:r>
                  <a:rPr lang="en-GB" sz="1200"/>
                  <a:t>Projection Year</a:t>
                </a:r>
              </a:p>
            </c:rich>
          </c:tx>
          <c:overlay val="0"/>
        </c:title>
        <c:numFmt formatCode="General" sourceLinked="1"/>
        <c:majorTickMark val="out"/>
        <c:minorTickMark val="none"/>
        <c:tickLblPos val="nextTo"/>
        <c:txPr>
          <a:bodyPr rot="0"/>
          <a:lstStyle/>
          <a:p>
            <a:pPr>
              <a:defRPr/>
            </a:pPr>
            <a:endParaRPr lang="en-US"/>
          </a:p>
        </c:txPr>
        <c:crossAx val="386950368"/>
        <c:crosses val="autoZero"/>
        <c:auto val="1"/>
        <c:lblAlgn val="ctr"/>
        <c:lblOffset val="100"/>
        <c:noMultiLvlLbl val="0"/>
      </c:catAx>
      <c:valAx>
        <c:axId val="386950368"/>
        <c:scaling>
          <c:orientation val="minMax"/>
          <c:max val="260"/>
          <c:min val="80"/>
        </c:scaling>
        <c:delete val="0"/>
        <c:axPos val="l"/>
        <c:majorGridlines>
          <c:spPr>
            <a:ln>
              <a:solidFill>
                <a:schemeClr val="bg1">
                  <a:lumMod val="75000"/>
                </a:schemeClr>
              </a:solidFill>
            </a:ln>
          </c:spPr>
        </c:majorGridlines>
        <c:title>
          <c:tx>
            <c:rich>
              <a:bodyPr rot="-5400000" vert="horz"/>
              <a:lstStyle/>
              <a:p>
                <a:pPr>
                  <a:defRPr sz="1200">
                    <a:solidFill>
                      <a:schemeClr val="accent2"/>
                    </a:solidFill>
                  </a:defRPr>
                </a:pPr>
                <a:r>
                  <a:rPr lang="en-GB" sz="1200" dirty="0">
                    <a:solidFill>
                      <a:schemeClr val="accent2"/>
                    </a:solidFill>
                  </a:rPr>
                  <a:t>Annuity BEL (£</a:t>
                </a:r>
                <a:r>
                  <a:rPr lang="en-GB" sz="1200" dirty="0" err="1">
                    <a:solidFill>
                      <a:schemeClr val="accent2"/>
                    </a:solidFill>
                  </a:rPr>
                  <a:t>bn</a:t>
                </a:r>
                <a:r>
                  <a:rPr lang="en-GB" sz="1200" dirty="0">
                    <a:solidFill>
                      <a:schemeClr val="accent2"/>
                    </a:solidFill>
                  </a:rPr>
                  <a:t>)</a:t>
                </a:r>
              </a:p>
            </c:rich>
          </c:tx>
          <c:layout>
            <c:manualLayout>
              <c:xMode val="edge"/>
              <c:yMode val="edge"/>
              <c:x val="0.2109166666666667"/>
              <c:y val="0.15340324929780494"/>
            </c:manualLayout>
          </c:layout>
          <c:overlay val="0"/>
        </c:title>
        <c:numFmt formatCode="#,##0" sourceLinked="0"/>
        <c:majorTickMark val="out"/>
        <c:minorTickMark val="none"/>
        <c:tickLblPos val="nextTo"/>
        <c:crossAx val="386948800"/>
        <c:crosses val="autoZero"/>
        <c:crossBetween val="between"/>
        <c:majorUnit val="30"/>
      </c:valAx>
      <c:valAx>
        <c:axId val="386946840"/>
        <c:scaling>
          <c:orientation val="minMax"/>
          <c:max val="1.75"/>
          <c:min val="1.6"/>
        </c:scaling>
        <c:delete val="0"/>
        <c:axPos val="r"/>
        <c:title>
          <c:tx>
            <c:rich>
              <a:bodyPr rot="5400000" vert="horz"/>
              <a:lstStyle/>
              <a:p>
                <a:pPr>
                  <a:defRPr sz="1200">
                    <a:solidFill>
                      <a:srgbClr val="C81E45"/>
                    </a:solidFill>
                  </a:defRPr>
                </a:pPr>
                <a:r>
                  <a:rPr lang="en-GB" sz="1200">
                    <a:solidFill>
                      <a:srgbClr val="C81E45"/>
                    </a:solidFill>
                  </a:rPr>
                  <a:t>SCR Coverage</a:t>
                </a:r>
              </a:p>
            </c:rich>
          </c:tx>
          <c:layout>
            <c:manualLayout>
              <c:xMode val="edge"/>
              <c:yMode val="edge"/>
              <c:x val="0.90833333333333333"/>
              <c:y val="0.20466949698853254"/>
            </c:manualLayout>
          </c:layout>
          <c:overlay val="0"/>
        </c:title>
        <c:numFmt formatCode="0%" sourceLinked="0"/>
        <c:majorTickMark val="out"/>
        <c:minorTickMark val="none"/>
        <c:tickLblPos val="nextTo"/>
        <c:crossAx val="386944880"/>
        <c:crosses val="max"/>
        <c:crossBetween val="between"/>
        <c:majorUnit val="2.5000000000000005E-2"/>
      </c:valAx>
      <c:catAx>
        <c:axId val="386944880"/>
        <c:scaling>
          <c:orientation val="minMax"/>
        </c:scaling>
        <c:delete val="1"/>
        <c:axPos val="b"/>
        <c:numFmt formatCode="General" sourceLinked="1"/>
        <c:majorTickMark val="out"/>
        <c:minorTickMark val="none"/>
        <c:tickLblPos val="nextTo"/>
        <c:crossAx val="386946840"/>
        <c:crosses val="autoZero"/>
        <c:auto val="1"/>
        <c:lblAlgn val="ctr"/>
        <c:lblOffset val="100"/>
        <c:noMultiLvlLbl val="0"/>
      </c:catAx>
      <c:spPr>
        <a:noFill/>
        <a:ln>
          <a:solidFill>
            <a:schemeClr val="bg1">
              <a:lumMod val="75000"/>
            </a:schemeClr>
          </a:solidFill>
        </a:ln>
      </c:spPr>
    </c:plotArea>
    <c:legend>
      <c:legendPos val="r"/>
      <c:layout>
        <c:manualLayout>
          <c:xMode val="edge"/>
          <c:yMode val="edge"/>
          <c:x val="0.40486111111111112"/>
          <c:y val="0.76919907303309276"/>
          <c:w val="0.35066666666666668"/>
          <c:h val="0.12888904436847309"/>
        </c:manualLayout>
      </c:layout>
      <c:overlay val="1"/>
    </c:legend>
    <c:plotVisOnly val="1"/>
    <c:dispBlanksAs val="gap"/>
    <c:showDLblsOverMax val="0"/>
  </c:chart>
  <c:spPr>
    <a:noFill/>
    <a:ln>
      <a:noFill/>
    </a:ln>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934373048630047E-2"/>
          <c:y val="2.5867964421114026E-2"/>
          <c:w val="0.64904211151555768"/>
          <c:h val="0.82827423903822717"/>
        </c:manualLayout>
      </c:layout>
      <c:barChart>
        <c:barDir val="col"/>
        <c:grouping val="stacked"/>
        <c:varyColors val="0"/>
        <c:ser>
          <c:idx val="0"/>
          <c:order val="0"/>
          <c:tx>
            <c:v>In-force book</c:v>
          </c:tx>
          <c:invertIfNegative val="0"/>
          <c:dPt>
            <c:idx val="5"/>
            <c:invertIfNegative val="0"/>
            <c:bubble3D val="0"/>
            <c:spPr>
              <a:solidFill>
                <a:srgbClr val="D9AB16">
                  <a:alpha val="50196"/>
                </a:srgbClr>
              </a:solidFill>
            </c:spPr>
            <c:extLst xmlns:c16r2="http://schemas.microsoft.com/office/drawing/2015/06/chart">
              <c:ext xmlns:c16="http://schemas.microsoft.com/office/drawing/2014/chart" uri="{C3380CC4-5D6E-409C-BE32-E72D297353CC}">
                <c16:uniqueId val="{00000001-5DD0-1744-970B-02B0BD4F3787}"/>
              </c:ext>
            </c:extLst>
          </c:dPt>
          <c:dPt>
            <c:idx val="6"/>
            <c:invertIfNegative val="0"/>
            <c:bubble3D val="0"/>
            <c:spPr>
              <a:solidFill>
                <a:srgbClr val="D9AB16">
                  <a:alpha val="50196"/>
                </a:srgbClr>
              </a:solidFill>
            </c:spPr>
            <c:extLst xmlns:c16r2="http://schemas.microsoft.com/office/drawing/2015/06/chart">
              <c:ext xmlns:c16="http://schemas.microsoft.com/office/drawing/2014/chart" uri="{C3380CC4-5D6E-409C-BE32-E72D297353CC}">
                <c16:uniqueId val="{00000003-5DD0-1744-970B-02B0BD4F3787}"/>
              </c:ext>
            </c:extLst>
          </c:dPt>
          <c:dPt>
            <c:idx val="7"/>
            <c:invertIfNegative val="0"/>
            <c:bubble3D val="0"/>
            <c:spPr>
              <a:solidFill>
                <a:srgbClr val="D9AB16">
                  <a:alpha val="50196"/>
                </a:srgbClr>
              </a:solidFill>
            </c:spPr>
            <c:extLst xmlns:c16r2="http://schemas.microsoft.com/office/drawing/2015/06/chart">
              <c:ext xmlns:c16="http://schemas.microsoft.com/office/drawing/2014/chart" uri="{C3380CC4-5D6E-409C-BE32-E72D297353CC}">
                <c16:uniqueId val="{00000005-5DD0-1744-970B-02B0BD4F3787}"/>
              </c:ext>
            </c:extLst>
          </c:dPt>
          <c:dPt>
            <c:idx val="8"/>
            <c:invertIfNegative val="0"/>
            <c:bubble3D val="0"/>
            <c:spPr>
              <a:solidFill>
                <a:srgbClr val="D9AB16">
                  <a:alpha val="50196"/>
                </a:srgbClr>
              </a:solidFill>
            </c:spPr>
            <c:extLst xmlns:c16r2="http://schemas.microsoft.com/office/drawing/2015/06/chart">
              <c:ext xmlns:c16="http://schemas.microsoft.com/office/drawing/2014/chart" uri="{C3380CC4-5D6E-409C-BE32-E72D297353CC}">
                <c16:uniqueId val="{00000007-5DD0-1744-970B-02B0BD4F3787}"/>
              </c:ext>
            </c:extLst>
          </c:dPt>
          <c:val>
            <c:numRef>
              <c:f>PIC!$AI$121:$AQ$121</c:f>
              <c:numCache>
                <c:formatCode>#,##0</c:formatCode>
                <c:ptCount val="9"/>
                <c:pt idx="0">
                  <c:v>1238.8160107259419</c:v>
                </c:pt>
                <c:pt idx="1">
                  <c:v>1190.2994540612281</c:v>
                </c:pt>
                <c:pt idx="2">
                  <c:v>1095.7244894475234</c:v>
                </c:pt>
                <c:pt idx="3">
                  <c:v>1005.0398359037906</c:v>
                </c:pt>
                <c:pt idx="4">
                  <c:v>922.75472917822094</c:v>
                </c:pt>
                <c:pt idx="5">
                  <c:v>860.20081459281232</c:v>
                </c:pt>
                <c:pt idx="6">
                  <c:v>801.96243454303635</c:v>
                </c:pt>
                <c:pt idx="7">
                  <c:v>747.73585287175979</c:v>
                </c:pt>
                <c:pt idx="8">
                  <c:v>697.23918638648888</c:v>
                </c:pt>
              </c:numCache>
            </c:numRef>
          </c:val>
          <c:extLst xmlns:c16r2="http://schemas.microsoft.com/office/drawing/2015/06/chart">
            <c:ext xmlns:c16="http://schemas.microsoft.com/office/drawing/2014/chart" uri="{C3380CC4-5D6E-409C-BE32-E72D297353CC}">
              <c16:uniqueId val="{00000008-5DD0-1744-970B-02B0BD4F3787}"/>
            </c:ext>
          </c:extLst>
        </c:ser>
        <c:ser>
          <c:idx val="1"/>
          <c:order val="1"/>
          <c:tx>
            <c:v>Year 1 NB</c:v>
          </c:tx>
          <c:invertIfNegative val="0"/>
          <c:dPt>
            <c:idx val="5"/>
            <c:invertIfNegative val="0"/>
            <c:bubble3D val="0"/>
            <c:spPr>
              <a:solidFill>
                <a:srgbClr val="113458">
                  <a:alpha val="50196"/>
                </a:srgbClr>
              </a:solidFill>
            </c:spPr>
            <c:extLst xmlns:c16r2="http://schemas.microsoft.com/office/drawing/2015/06/chart">
              <c:ext xmlns:c16="http://schemas.microsoft.com/office/drawing/2014/chart" uri="{C3380CC4-5D6E-409C-BE32-E72D297353CC}">
                <c16:uniqueId val="{0000000A-5DD0-1744-970B-02B0BD4F3787}"/>
              </c:ext>
            </c:extLst>
          </c:dPt>
          <c:dPt>
            <c:idx val="6"/>
            <c:invertIfNegative val="0"/>
            <c:bubble3D val="0"/>
            <c:spPr>
              <a:solidFill>
                <a:srgbClr val="113458">
                  <a:alpha val="50000"/>
                </a:srgbClr>
              </a:solidFill>
            </c:spPr>
            <c:extLst xmlns:c16r2="http://schemas.microsoft.com/office/drawing/2015/06/chart">
              <c:ext xmlns:c16="http://schemas.microsoft.com/office/drawing/2014/chart" uri="{C3380CC4-5D6E-409C-BE32-E72D297353CC}">
                <c16:uniqueId val="{0000000C-5DD0-1744-970B-02B0BD4F3787}"/>
              </c:ext>
            </c:extLst>
          </c:dPt>
          <c:dPt>
            <c:idx val="7"/>
            <c:invertIfNegative val="0"/>
            <c:bubble3D val="0"/>
            <c:spPr>
              <a:solidFill>
                <a:srgbClr val="113458">
                  <a:alpha val="50000"/>
                </a:srgbClr>
              </a:solidFill>
            </c:spPr>
            <c:extLst xmlns:c16r2="http://schemas.microsoft.com/office/drawing/2015/06/chart">
              <c:ext xmlns:c16="http://schemas.microsoft.com/office/drawing/2014/chart" uri="{C3380CC4-5D6E-409C-BE32-E72D297353CC}">
                <c16:uniqueId val="{0000000E-5DD0-1744-970B-02B0BD4F3787}"/>
              </c:ext>
            </c:extLst>
          </c:dPt>
          <c:dPt>
            <c:idx val="8"/>
            <c:invertIfNegative val="0"/>
            <c:bubble3D val="0"/>
            <c:spPr>
              <a:solidFill>
                <a:srgbClr val="113458">
                  <a:alpha val="50196"/>
                </a:srgbClr>
              </a:solidFill>
            </c:spPr>
            <c:extLst xmlns:c16r2="http://schemas.microsoft.com/office/drawing/2015/06/chart">
              <c:ext xmlns:c16="http://schemas.microsoft.com/office/drawing/2014/chart" uri="{C3380CC4-5D6E-409C-BE32-E72D297353CC}">
                <c16:uniqueId val="{00000010-5DD0-1744-970B-02B0BD4F3787}"/>
              </c:ext>
            </c:extLst>
          </c:dPt>
          <c:val>
            <c:numRef>
              <c:f>PIC!$AI$122:$AQ$122</c:f>
              <c:numCache>
                <c:formatCode>#,##0</c:formatCode>
                <c:ptCount val="9"/>
                <c:pt idx="0">
                  <c:v>280.91257533388489</c:v>
                </c:pt>
                <c:pt idx="1">
                  <c:v>275.87624214795414</c:v>
                </c:pt>
                <c:pt idx="2">
                  <c:v>255.92627539180089</c:v>
                </c:pt>
                <c:pt idx="3">
                  <c:v>236.33554537465395</c:v>
                </c:pt>
                <c:pt idx="4">
                  <c:v>218.47865606378159</c:v>
                </c:pt>
                <c:pt idx="5">
                  <c:v>203.83189429153236</c:v>
                </c:pt>
                <c:pt idx="6">
                  <c:v>190.1783664686165</c:v>
                </c:pt>
                <c:pt idx="7">
                  <c:v>177.44981107119463</c:v>
                </c:pt>
                <c:pt idx="8">
                  <c:v>165.58273057052395</c:v>
                </c:pt>
              </c:numCache>
            </c:numRef>
          </c:val>
          <c:extLst xmlns:c16r2="http://schemas.microsoft.com/office/drawing/2015/06/chart">
            <c:ext xmlns:c16="http://schemas.microsoft.com/office/drawing/2014/chart" uri="{C3380CC4-5D6E-409C-BE32-E72D297353CC}">
              <c16:uniqueId val="{00000011-5DD0-1744-970B-02B0BD4F3787}"/>
            </c:ext>
          </c:extLst>
        </c:ser>
        <c:ser>
          <c:idx val="2"/>
          <c:order val="2"/>
          <c:tx>
            <c:v>Year 2 NB</c:v>
          </c:tx>
          <c:invertIfNegative val="0"/>
          <c:dPt>
            <c:idx val="5"/>
            <c:invertIfNegative val="0"/>
            <c:bubble3D val="0"/>
            <c:spPr>
              <a:solidFill>
                <a:schemeClr val="accent3">
                  <a:alpha val="50000"/>
                </a:schemeClr>
              </a:solidFill>
            </c:spPr>
            <c:extLst xmlns:c16r2="http://schemas.microsoft.com/office/drawing/2015/06/chart">
              <c:ext xmlns:c16="http://schemas.microsoft.com/office/drawing/2014/chart" uri="{C3380CC4-5D6E-409C-BE32-E72D297353CC}">
                <c16:uniqueId val="{00000013-5DD0-1744-970B-02B0BD4F3787}"/>
              </c:ext>
            </c:extLst>
          </c:dPt>
          <c:dPt>
            <c:idx val="6"/>
            <c:invertIfNegative val="0"/>
            <c:bubble3D val="0"/>
            <c:spPr>
              <a:solidFill>
                <a:schemeClr val="accent3">
                  <a:alpha val="50000"/>
                </a:schemeClr>
              </a:solidFill>
            </c:spPr>
            <c:extLst xmlns:c16r2="http://schemas.microsoft.com/office/drawing/2015/06/chart">
              <c:ext xmlns:c16="http://schemas.microsoft.com/office/drawing/2014/chart" uri="{C3380CC4-5D6E-409C-BE32-E72D297353CC}">
                <c16:uniqueId val="{00000015-5DD0-1744-970B-02B0BD4F3787}"/>
              </c:ext>
            </c:extLst>
          </c:dPt>
          <c:dPt>
            <c:idx val="7"/>
            <c:invertIfNegative val="0"/>
            <c:bubble3D val="0"/>
            <c:spPr>
              <a:solidFill>
                <a:schemeClr val="accent3">
                  <a:alpha val="50000"/>
                </a:schemeClr>
              </a:solidFill>
            </c:spPr>
            <c:extLst xmlns:c16r2="http://schemas.microsoft.com/office/drawing/2015/06/chart">
              <c:ext xmlns:c16="http://schemas.microsoft.com/office/drawing/2014/chart" uri="{C3380CC4-5D6E-409C-BE32-E72D297353CC}">
                <c16:uniqueId val="{00000017-5DD0-1744-970B-02B0BD4F3787}"/>
              </c:ext>
            </c:extLst>
          </c:dPt>
          <c:dPt>
            <c:idx val="8"/>
            <c:invertIfNegative val="0"/>
            <c:bubble3D val="0"/>
            <c:spPr>
              <a:solidFill>
                <a:schemeClr val="accent3">
                  <a:alpha val="50000"/>
                </a:schemeClr>
              </a:solidFill>
            </c:spPr>
            <c:extLst xmlns:c16r2="http://schemas.microsoft.com/office/drawing/2015/06/chart">
              <c:ext xmlns:c16="http://schemas.microsoft.com/office/drawing/2014/chart" uri="{C3380CC4-5D6E-409C-BE32-E72D297353CC}">
                <c16:uniqueId val="{00000019-5DD0-1744-970B-02B0BD4F3787}"/>
              </c:ext>
            </c:extLst>
          </c:dPt>
          <c:val>
            <c:numRef>
              <c:f>PIC!$AI$123:$AQ$123</c:f>
              <c:numCache>
                <c:formatCode>#,##0</c:formatCode>
                <c:ptCount val="9"/>
                <c:pt idx="0">
                  <c:v>0</c:v>
                </c:pt>
                <c:pt idx="1">
                  <c:v>207.00695581982524</c:v>
                </c:pt>
                <c:pt idx="2">
                  <c:v>192.03761593086344</c:v>
                </c:pt>
                <c:pt idx="3">
                  <c:v>177.33593188294313</c:v>
                </c:pt>
                <c:pt idx="4">
                  <c:v>163.93442939064471</c:v>
                </c:pt>
                <c:pt idx="5">
                  <c:v>152.93505924464708</c:v>
                </c:pt>
                <c:pt idx="6">
                  <c:v>142.68232600407265</c:v>
                </c:pt>
                <c:pt idx="7">
                  <c:v>133.12485652803156</c:v>
                </c:pt>
                <c:pt idx="8">
                  <c:v>124.2148677498362</c:v>
                </c:pt>
              </c:numCache>
            </c:numRef>
          </c:val>
          <c:extLst xmlns:c16r2="http://schemas.microsoft.com/office/drawing/2015/06/chart">
            <c:ext xmlns:c16="http://schemas.microsoft.com/office/drawing/2014/chart" uri="{C3380CC4-5D6E-409C-BE32-E72D297353CC}">
              <c16:uniqueId val="{0000001A-5DD0-1744-970B-02B0BD4F3787}"/>
            </c:ext>
          </c:extLst>
        </c:ser>
        <c:ser>
          <c:idx val="3"/>
          <c:order val="3"/>
          <c:tx>
            <c:v>Year 3 NB</c:v>
          </c:tx>
          <c:invertIfNegative val="0"/>
          <c:dPt>
            <c:idx val="5"/>
            <c:invertIfNegative val="0"/>
            <c:bubble3D val="0"/>
            <c:spPr>
              <a:solidFill>
                <a:schemeClr val="accent4">
                  <a:alpha val="50000"/>
                </a:schemeClr>
              </a:solidFill>
            </c:spPr>
            <c:extLst xmlns:c16r2="http://schemas.microsoft.com/office/drawing/2015/06/chart">
              <c:ext xmlns:c16="http://schemas.microsoft.com/office/drawing/2014/chart" uri="{C3380CC4-5D6E-409C-BE32-E72D297353CC}">
                <c16:uniqueId val="{0000001C-5DD0-1744-970B-02B0BD4F3787}"/>
              </c:ext>
            </c:extLst>
          </c:dPt>
          <c:dPt>
            <c:idx val="6"/>
            <c:invertIfNegative val="0"/>
            <c:bubble3D val="0"/>
            <c:spPr>
              <a:solidFill>
                <a:schemeClr val="accent4">
                  <a:alpha val="50000"/>
                </a:schemeClr>
              </a:solidFill>
            </c:spPr>
            <c:extLst xmlns:c16r2="http://schemas.microsoft.com/office/drawing/2015/06/chart">
              <c:ext xmlns:c16="http://schemas.microsoft.com/office/drawing/2014/chart" uri="{C3380CC4-5D6E-409C-BE32-E72D297353CC}">
                <c16:uniqueId val="{0000001E-5DD0-1744-970B-02B0BD4F3787}"/>
              </c:ext>
            </c:extLst>
          </c:dPt>
          <c:dPt>
            <c:idx val="7"/>
            <c:invertIfNegative val="0"/>
            <c:bubble3D val="0"/>
            <c:spPr>
              <a:solidFill>
                <a:schemeClr val="accent4">
                  <a:alpha val="50000"/>
                </a:schemeClr>
              </a:solidFill>
            </c:spPr>
            <c:extLst xmlns:c16r2="http://schemas.microsoft.com/office/drawing/2015/06/chart">
              <c:ext xmlns:c16="http://schemas.microsoft.com/office/drawing/2014/chart" uri="{C3380CC4-5D6E-409C-BE32-E72D297353CC}">
                <c16:uniqueId val="{00000020-5DD0-1744-970B-02B0BD4F3787}"/>
              </c:ext>
            </c:extLst>
          </c:dPt>
          <c:dPt>
            <c:idx val="8"/>
            <c:invertIfNegative val="0"/>
            <c:bubble3D val="0"/>
            <c:spPr>
              <a:solidFill>
                <a:schemeClr val="accent4">
                  <a:alpha val="50000"/>
                </a:schemeClr>
              </a:solidFill>
            </c:spPr>
            <c:extLst xmlns:c16r2="http://schemas.microsoft.com/office/drawing/2015/06/chart">
              <c:ext xmlns:c16="http://schemas.microsoft.com/office/drawing/2014/chart" uri="{C3380CC4-5D6E-409C-BE32-E72D297353CC}">
                <c16:uniqueId val="{00000022-5DD0-1744-970B-02B0BD4F3787}"/>
              </c:ext>
            </c:extLst>
          </c:dPt>
          <c:val>
            <c:numRef>
              <c:f>PIC!$AI$124:$AQ$124</c:f>
              <c:numCache>
                <c:formatCode>#,##0</c:formatCode>
                <c:ptCount val="9"/>
                <c:pt idx="0">
                  <c:v>0</c:v>
                </c:pt>
                <c:pt idx="1">
                  <c:v>0</c:v>
                </c:pt>
                <c:pt idx="2">
                  <c:v>205.86729758124255</c:v>
                </c:pt>
                <c:pt idx="3">
                  <c:v>190.10501180619067</c:v>
                </c:pt>
                <c:pt idx="4">
                  <c:v>175.73567491210321</c:v>
                </c:pt>
                <c:pt idx="5">
                  <c:v>163.93442939064471</c:v>
                </c:pt>
                <c:pt idx="6">
                  <c:v>152.93505924464711</c:v>
                </c:pt>
                <c:pt idx="7">
                  <c:v>142.68232600407268</c:v>
                </c:pt>
                <c:pt idx="8">
                  <c:v>133.12485652803156</c:v>
                </c:pt>
              </c:numCache>
            </c:numRef>
          </c:val>
          <c:extLst xmlns:c16r2="http://schemas.microsoft.com/office/drawing/2015/06/chart">
            <c:ext xmlns:c16="http://schemas.microsoft.com/office/drawing/2014/chart" uri="{C3380CC4-5D6E-409C-BE32-E72D297353CC}">
              <c16:uniqueId val="{00000023-5DD0-1744-970B-02B0BD4F3787}"/>
            </c:ext>
          </c:extLst>
        </c:ser>
        <c:ser>
          <c:idx val="4"/>
          <c:order val="4"/>
          <c:tx>
            <c:v>Year 4 NB</c:v>
          </c:tx>
          <c:invertIfNegative val="0"/>
          <c:dPt>
            <c:idx val="5"/>
            <c:invertIfNegative val="0"/>
            <c:bubble3D val="0"/>
            <c:spPr>
              <a:solidFill>
                <a:schemeClr val="accent5">
                  <a:alpha val="50000"/>
                </a:schemeClr>
              </a:solidFill>
            </c:spPr>
            <c:extLst xmlns:c16r2="http://schemas.microsoft.com/office/drawing/2015/06/chart">
              <c:ext xmlns:c16="http://schemas.microsoft.com/office/drawing/2014/chart" uri="{C3380CC4-5D6E-409C-BE32-E72D297353CC}">
                <c16:uniqueId val="{00000025-5DD0-1744-970B-02B0BD4F3787}"/>
              </c:ext>
            </c:extLst>
          </c:dPt>
          <c:dPt>
            <c:idx val="6"/>
            <c:invertIfNegative val="0"/>
            <c:bubble3D val="0"/>
            <c:spPr>
              <a:solidFill>
                <a:schemeClr val="accent5">
                  <a:alpha val="50000"/>
                </a:schemeClr>
              </a:solidFill>
            </c:spPr>
            <c:extLst xmlns:c16r2="http://schemas.microsoft.com/office/drawing/2015/06/chart">
              <c:ext xmlns:c16="http://schemas.microsoft.com/office/drawing/2014/chart" uri="{C3380CC4-5D6E-409C-BE32-E72D297353CC}">
                <c16:uniqueId val="{00000027-5DD0-1744-970B-02B0BD4F3787}"/>
              </c:ext>
            </c:extLst>
          </c:dPt>
          <c:dPt>
            <c:idx val="7"/>
            <c:invertIfNegative val="0"/>
            <c:bubble3D val="0"/>
            <c:spPr>
              <a:solidFill>
                <a:schemeClr val="accent5">
                  <a:alpha val="50000"/>
                </a:schemeClr>
              </a:solidFill>
            </c:spPr>
            <c:extLst xmlns:c16r2="http://schemas.microsoft.com/office/drawing/2015/06/chart">
              <c:ext xmlns:c16="http://schemas.microsoft.com/office/drawing/2014/chart" uri="{C3380CC4-5D6E-409C-BE32-E72D297353CC}">
                <c16:uniqueId val="{00000029-5DD0-1744-970B-02B0BD4F3787}"/>
              </c:ext>
            </c:extLst>
          </c:dPt>
          <c:dPt>
            <c:idx val="8"/>
            <c:invertIfNegative val="0"/>
            <c:bubble3D val="0"/>
            <c:spPr>
              <a:solidFill>
                <a:schemeClr val="accent5">
                  <a:alpha val="50000"/>
                </a:schemeClr>
              </a:solidFill>
            </c:spPr>
            <c:extLst xmlns:c16r2="http://schemas.microsoft.com/office/drawing/2015/06/chart">
              <c:ext xmlns:c16="http://schemas.microsoft.com/office/drawing/2014/chart" uri="{C3380CC4-5D6E-409C-BE32-E72D297353CC}">
                <c16:uniqueId val="{0000002B-5DD0-1744-970B-02B0BD4F3787}"/>
              </c:ext>
            </c:extLst>
          </c:dPt>
          <c:val>
            <c:numRef>
              <c:f>PIC!$AI$125:$AQ$125</c:f>
              <c:numCache>
                <c:formatCode>#,##0</c:formatCode>
                <c:ptCount val="9"/>
                <c:pt idx="0">
                  <c:v>0</c:v>
                </c:pt>
                <c:pt idx="1">
                  <c:v>0</c:v>
                </c:pt>
                <c:pt idx="2">
                  <c:v>0</c:v>
                </c:pt>
                <c:pt idx="3">
                  <c:v>213.99679693229956</c:v>
                </c:pt>
                <c:pt idx="4">
                  <c:v>197.81810626277655</c:v>
                </c:pt>
                <c:pt idx="5">
                  <c:v>184.52245865770837</c:v>
                </c:pt>
                <c:pt idx="6">
                  <c:v>172.13115086017694</c:v>
                </c:pt>
                <c:pt idx="7">
                  <c:v>160.5818122068795</c:v>
                </c:pt>
                <c:pt idx="8">
                  <c:v>149.81644230427631</c:v>
                </c:pt>
              </c:numCache>
            </c:numRef>
          </c:val>
          <c:extLst xmlns:c16r2="http://schemas.microsoft.com/office/drawing/2015/06/chart">
            <c:ext xmlns:c16="http://schemas.microsoft.com/office/drawing/2014/chart" uri="{C3380CC4-5D6E-409C-BE32-E72D297353CC}">
              <c16:uniqueId val="{0000002C-5DD0-1744-970B-02B0BD4F3787}"/>
            </c:ext>
          </c:extLst>
        </c:ser>
        <c:ser>
          <c:idx val="5"/>
          <c:order val="5"/>
          <c:tx>
            <c:v>Year 5 NB</c:v>
          </c:tx>
          <c:invertIfNegative val="0"/>
          <c:dPt>
            <c:idx val="5"/>
            <c:invertIfNegative val="0"/>
            <c:bubble3D val="0"/>
            <c:spPr>
              <a:solidFill>
                <a:schemeClr val="accent6">
                  <a:alpha val="50000"/>
                </a:schemeClr>
              </a:solidFill>
            </c:spPr>
            <c:extLst xmlns:c16r2="http://schemas.microsoft.com/office/drawing/2015/06/chart">
              <c:ext xmlns:c16="http://schemas.microsoft.com/office/drawing/2014/chart" uri="{C3380CC4-5D6E-409C-BE32-E72D297353CC}">
                <c16:uniqueId val="{0000002E-5DD0-1744-970B-02B0BD4F3787}"/>
              </c:ext>
            </c:extLst>
          </c:dPt>
          <c:dPt>
            <c:idx val="6"/>
            <c:invertIfNegative val="0"/>
            <c:bubble3D val="0"/>
            <c:spPr>
              <a:solidFill>
                <a:schemeClr val="accent6">
                  <a:alpha val="50000"/>
                </a:schemeClr>
              </a:solidFill>
            </c:spPr>
            <c:extLst xmlns:c16r2="http://schemas.microsoft.com/office/drawing/2015/06/chart">
              <c:ext xmlns:c16="http://schemas.microsoft.com/office/drawing/2014/chart" uri="{C3380CC4-5D6E-409C-BE32-E72D297353CC}">
                <c16:uniqueId val="{00000030-5DD0-1744-970B-02B0BD4F3787}"/>
              </c:ext>
            </c:extLst>
          </c:dPt>
          <c:dPt>
            <c:idx val="7"/>
            <c:invertIfNegative val="0"/>
            <c:bubble3D val="0"/>
            <c:spPr>
              <a:solidFill>
                <a:schemeClr val="accent6">
                  <a:alpha val="50000"/>
                </a:schemeClr>
              </a:solidFill>
            </c:spPr>
            <c:extLst xmlns:c16r2="http://schemas.microsoft.com/office/drawing/2015/06/chart">
              <c:ext xmlns:c16="http://schemas.microsoft.com/office/drawing/2014/chart" uri="{C3380CC4-5D6E-409C-BE32-E72D297353CC}">
                <c16:uniqueId val="{00000032-5DD0-1744-970B-02B0BD4F3787}"/>
              </c:ext>
            </c:extLst>
          </c:dPt>
          <c:dPt>
            <c:idx val="8"/>
            <c:invertIfNegative val="0"/>
            <c:bubble3D val="0"/>
            <c:spPr>
              <a:solidFill>
                <a:schemeClr val="accent6">
                  <a:alpha val="50000"/>
                </a:schemeClr>
              </a:solidFill>
            </c:spPr>
            <c:extLst xmlns:c16r2="http://schemas.microsoft.com/office/drawing/2015/06/chart">
              <c:ext xmlns:c16="http://schemas.microsoft.com/office/drawing/2014/chart" uri="{C3380CC4-5D6E-409C-BE32-E72D297353CC}">
                <c16:uniqueId val="{00000034-5DD0-1744-970B-02B0BD4F3787}"/>
              </c:ext>
            </c:extLst>
          </c:dPt>
          <c:val>
            <c:numRef>
              <c:f>PIC!$AI$126:$AQ$126</c:f>
              <c:numCache>
                <c:formatCode>#,##0</c:formatCode>
                <c:ptCount val="9"/>
                <c:pt idx="0">
                  <c:v>0</c:v>
                </c:pt>
                <c:pt idx="1">
                  <c:v>0</c:v>
                </c:pt>
                <c:pt idx="2">
                  <c:v>0</c:v>
                </c:pt>
                <c:pt idx="3">
                  <c:v>0</c:v>
                </c:pt>
                <c:pt idx="4">
                  <c:v>222.6894292950459</c:v>
                </c:pt>
                <c:pt idx="5">
                  <c:v>207.70901157591538</c:v>
                </c:pt>
                <c:pt idx="6">
                  <c:v>193.74858159059374</c:v>
                </c:pt>
                <c:pt idx="7">
                  <c:v>180.73770840318582</c:v>
                </c:pt>
                <c:pt idx="8">
                  <c:v>168.61090281722346</c:v>
                </c:pt>
              </c:numCache>
            </c:numRef>
          </c:val>
          <c:extLst xmlns:c16r2="http://schemas.microsoft.com/office/drawing/2015/06/chart">
            <c:ext xmlns:c16="http://schemas.microsoft.com/office/drawing/2014/chart" uri="{C3380CC4-5D6E-409C-BE32-E72D297353CC}">
              <c16:uniqueId val="{00000035-5DD0-1744-970B-02B0BD4F3787}"/>
            </c:ext>
          </c:extLst>
        </c:ser>
        <c:ser>
          <c:idx val="6"/>
          <c:order val="6"/>
          <c:tx>
            <c:v>Year 6 NB</c:v>
          </c:tx>
          <c:spPr>
            <a:solidFill>
              <a:schemeClr val="accent1">
                <a:alpha val="50000"/>
              </a:schemeClr>
            </a:solidFill>
          </c:spPr>
          <c:invertIfNegative val="0"/>
          <c:val>
            <c:numRef>
              <c:f>PIC!$AI$127:$AQ$127</c:f>
              <c:numCache>
                <c:formatCode>#,##0</c:formatCode>
                <c:ptCount val="9"/>
                <c:pt idx="0">
                  <c:v>0</c:v>
                </c:pt>
                <c:pt idx="1">
                  <c:v>0</c:v>
                </c:pt>
                <c:pt idx="2">
                  <c:v>0</c:v>
                </c:pt>
                <c:pt idx="3">
                  <c:v>0</c:v>
                </c:pt>
                <c:pt idx="4">
                  <c:v>0</c:v>
                </c:pt>
                <c:pt idx="5">
                  <c:v>231.59700646684777</c:v>
                </c:pt>
                <c:pt idx="6">
                  <c:v>216.017372038952</c:v>
                </c:pt>
                <c:pt idx="7">
                  <c:v>201.49852485421758</c:v>
                </c:pt>
                <c:pt idx="8">
                  <c:v>187.96721673931322</c:v>
                </c:pt>
              </c:numCache>
            </c:numRef>
          </c:val>
          <c:extLst xmlns:c16r2="http://schemas.microsoft.com/office/drawing/2015/06/chart">
            <c:ext xmlns:c16="http://schemas.microsoft.com/office/drawing/2014/chart" uri="{C3380CC4-5D6E-409C-BE32-E72D297353CC}">
              <c16:uniqueId val="{00000036-5DD0-1744-970B-02B0BD4F3787}"/>
            </c:ext>
          </c:extLst>
        </c:ser>
        <c:ser>
          <c:idx val="7"/>
          <c:order val="7"/>
          <c:tx>
            <c:v>Year 7 NB</c:v>
          </c:tx>
          <c:spPr>
            <a:solidFill>
              <a:schemeClr val="accent2">
                <a:alpha val="50000"/>
              </a:schemeClr>
            </a:solidFill>
          </c:spPr>
          <c:invertIfNegative val="0"/>
          <c:val>
            <c:numRef>
              <c:f>PIC!$AI$128:$AQ$128</c:f>
              <c:numCache>
                <c:formatCode>#,##0</c:formatCode>
                <c:ptCount val="9"/>
                <c:pt idx="0">
                  <c:v>0</c:v>
                </c:pt>
                <c:pt idx="1">
                  <c:v>0</c:v>
                </c:pt>
                <c:pt idx="2">
                  <c:v>0</c:v>
                </c:pt>
                <c:pt idx="3">
                  <c:v>0</c:v>
                </c:pt>
                <c:pt idx="4">
                  <c:v>0</c:v>
                </c:pt>
                <c:pt idx="5">
                  <c:v>0</c:v>
                </c:pt>
                <c:pt idx="6">
                  <c:v>238.54491666085318</c:v>
                </c:pt>
                <c:pt idx="7">
                  <c:v>222.49789320012059</c:v>
                </c:pt>
                <c:pt idx="8">
                  <c:v>207.54348059984409</c:v>
                </c:pt>
              </c:numCache>
            </c:numRef>
          </c:val>
          <c:extLst xmlns:c16r2="http://schemas.microsoft.com/office/drawing/2015/06/chart">
            <c:ext xmlns:c16="http://schemas.microsoft.com/office/drawing/2014/chart" uri="{C3380CC4-5D6E-409C-BE32-E72D297353CC}">
              <c16:uniqueId val="{00000037-5DD0-1744-970B-02B0BD4F3787}"/>
            </c:ext>
          </c:extLst>
        </c:ser>
        <c:ser>
          <c:idx val="8"/>
          <c:order val="8"/>
          <c:tx>
            <c:v>Year 8 NB</c:v>
          </c:tx>
          <c:spPr>
            <a:solidFill>
              <a:schemeClr val="accent3">
                <a:alpha val="50000"/>
              </a:schemeClr>
            </a:solidFill>
          </c:spPr>
          <c:invertIfNegative val="0"/>
          <c:val>
            <c:numRef>
              <c:f>PIC!$AI$129:$AQ$129</c:f>
              <c:numCache>
                <c:formatCode>#,##0</c:formatCode>
                <c:ptCount val="9"/>
                <c:pt idx="0">
                  <c:v>0</c:v>
                </c:pt>
                <c:pt idx="1">
                  <c:v>0</c:v>
                </c:pt>
                <c:pt idx="2">
                  <c:v>0</c:v>
                </c:pt>
                <c:pt idx="3">
                  <c:v>0</c:v>
                </c:pt>
                <c:pt idx="4">
                  <c:v>0</c:v>
                </c:pt>
                <c:pt idx="5">
                  <c:v>0</c:v>
                </c:pt>
                <c:pt idx="6">
                  <c:v>0</c:v>
                </c:pt>
                <c:pt idx="7">
                  <c:v>243.31581499407028</c:v>
                </c:pt>
                <c:pt idx="8">
                  <c:v>226.94785106412297</c:v>
                </c:pt>
              </c:numCache>
            </c:numRef>
          </c:val>
          <c:extLst xmlns:c16r2="http://schemas.microsoft.com/office/drawing/2015/06/chart">
            <c:ext xmlns:c16="http://schemas.microsoft.com/office/drawing/2014/chart" uri="{C3380CC4-5D6E-409C-BE32-E72D297353CC}">
              <c16:uniqueId val="{00000038-5DD0-1744-970B-02B0BD4F3787}"/>
            </c:ext>
          </c:extLst>
        </c:ser>
        <c:ser>
          <c:idx val="9"/>
          <c:order val="9"/>
          <c:tx>
            <c:v>Year 9 NB</c:v>
          </c:tx>
          <c:spPr>
            <a:solidFill>
              <a:schemeClr val="accent4">
                <a:alpha val="50000"/>
              </a:schemeClr>
            </a:solidFill>
          </c:spPr>
          <c:invertIfNegative val="0"/>
          <c:val>
            <c:numRef>
              <c:f>PIC!$AI$130:$AQ$130</c:f>
              <c:numCache>
                <c:formatCode>#,##0</c:formatCode>
                <c:ptCount val="9"/>
                <c:pt idx="0">
                  <c:v>0</c:v>
                </c:pt>
                <c:pt idx="1">
                  <c:v>0</c:v>
                </c:pt>
                <c:pt idx="2">
                  <c:v>0</c:v>
                </c:pt>
                <c:pt idx="3">
                  <c:v>0</c:v>
                </c:pt>
                <c:pt idx="4">
                  <c:v>0</c:v>
                </c:pt>
                <c:pt idx="5">
                  <c:v>0</c:v>
                </c:pt>
                <c:pt idx="6">
                  <c:v>0</c:v>
                </c:pt>
                <c:pt idx="7">
                  <c:v>0</c:v>
                </c:pt>
                <c:pt idx="8">
                  <c:v>245.74897314401093</c:v>
                </c:pt>
              </c:numCache>
            </c:numRef>
          </c:val>
          <c:extLst xmlns:c16r2="http://schemas.microsoft.com/office/drawing/2015/06/chart">
            <c:ext xmlns:c16="http://schemas.microsoft.com/office/drawing/2014/chart" uri="{C3380CC4-5D6E-409C-BE32-E72D297353CC}">
              <c16:uniqueId val="{00000039-5DD0-1744-970B-02B0BD4F3787}"/>
            </c:ext>
          </c:extLst>
        </c:ser>
        <c:dLbls>
          <c:showLegendKey val="0"/>
          <c:showVal val="0"/>
          <c:showCatName val="0"/>
          <c:showSerName val="0"/>
          <c:showPercent val="0"/>
          <c:showBubbleSize val="0"/>
        </c:dLbls>
        <c:gapWidth val="150"/>
        <c:overlap val="100"/>
        <c:axId val="386945272"/>
        <c:axId val="386946448"/>
      </c:barChart>
      <c:catAx>
        <c:axId val="386945272"/>
        <c:scaling>
          <c:orientation val="minMax"/>
        </c:scaling>
        <c:delete val="0"/>
        <c:axPos val="b"/>
        <c:title>
          <c:tx>
            <c:rich>
              <a:bodyPr/>
              <a:lstStyle/>
              <a:p>
                <a:pPr>
                  <a:defRPr sz="1200">
                    <a:solidFill>
                      <a:schemeClr val="tx1"/>
                    </a:solidFill>
                  </a:defRPr>
                </a:pPr>
                <a:r>
                  <a:rPr lang="en-GB" sz="1200">
                    <a:solidFill>
                      <a:schemeClr val="tx1"/>
                    </a:solidFill>
                  </a:rPr>
                  <a:t>Projection Year</a:t>
                </a:r>
              </a:p>
            </c:rich>
          </c:tx>
          <c:layout>
            <c:manualLayout>
              <c:xMode val="edge"/>
              <c:yMode val="edge"/>
              <c:x val="0.32982677165354329"/>
              <c:y val="0.91922336243202241"/>
            </c:manualLayout>
          </c:layout>
          <c:overlay val="0"/>
        </c:title>
        <c:majorTickMark val="out"/>
        <c:minorTickMark val="none"/>
        <c:tickLblPos val="nextTo"/>
        <c:crossAx val="386946448"/>
        <c:crosses val="autoZero"/>
        <c:auto val="1"/>
        <c:lblAlgn val="ctr"/>
        <c:lblOffset val="100"/>
        <c:noMultiLvlLbl val="0"/>
      </c:catAx>
      <c:valAx>
        <c:axId val="386946448"/>
        <c:scaling>
          <c:orientation val="minMax"/>
        </c:scaling>
        <c:delete val="1"/>
        <c:axPos val="l"/>
        <c:majorGridlines>
          <c:spPr>
            <a:ln>
              <a:solidFill>
                <a:schemeClr val="bg1">
                  <a:lumMod val="75000"/>
                </a:schemeClr>
              </a:solidFill>
            </a:ln>
          </c:spPr>
        </c:majorGridlines>
        <c:title>
          <c:tx>
            <c:rich>
              <a:bodyPr rot="-5400000" vert="horz"/>
              <a:lstStyle/>
              <a:p>
                <a:pPr>
                  <a:defRPr sz="1200">
                    <a:solidFill>
                      <a:schemeClr val="tx1"/>
                    </a:solidFill>
                  </a:defRPr>
                </a:pPr>
                <a:r>
                  <a:rPr lang="en-GB" sz="1200" dirty="0">
                    <a:solidFill>
                      <a:schemeClr val="tx1"/>
                    </a:solidFill>
                  </a:rPr>
                  <a:t>In-force surplus generation by new business “vintage”</a:t>
                </a:r>
              </a:p>
            </c:rich>
          </c:tx>
          <c:layout>
            <c:manualLayout>
              <c:xMode val="edge"/>
              <c:yMode val="edge"/>
              <c:x val="1.2087177690796388E-2"/>
              <c:y val="7.6380297452408402E-2"/>
            </c:manualLayout>
          </c:layout>
          <c:overlay val="0"/>
        </c:title>
        <c:numFmt formatCode="#,##0" sourceLinked="1"/>
        <c:majorTickMark val="out"/>
        <c:minorTickMark val="none"/>
        <c:tickLblPos val="nextTo"/>
        <c:crossAx val="386945272"/>
        <c:crosses val="autoZero"/>
        <c:crossBetween val="between"/>
      </c:valAx>
      <c:spPr>
        <a:noFill/>
        <a:ln>
          <a:solidFill>
            <a:schemeClr val="bg1">
              <a:lumMod val="75000"/>
            </a:schemeClr>
          </a:solidFill>
        </a:ln>
      </c:spPr>
    </c:plotArea>
    <c:legend>
      <c:legendPos val="r"/>
      <c:layout>
        <c:manualLayout>
          <c:xMode val="edge"/>
          <c:yMode val="edge"/>
          <c:x val="0.73629790280083474"/>
          <c:y val="4.5206443852437848E-2"/>
          <c:w val="0.15693227128040332"/>
          <c:h val="0.77462899143230335"/>
        </c:manualLayout>
      </c:layout>
      <c:overlay val="1"/>
      <c:txPr>
        <a:bodyPr/>
        <a:lstStyle/>
        <a:p>
          <a:pPr>
            <a:defRPr>
              <a:solidFill>
                <a:schemeClr val="tx1"/>
              </a:solidFill>
            </a:defRPr>
          </a:pPr>
          <a:endParaRPr lang="en-US"/>
        </a:p>
      </c:txPr>
    </c:legend>
    <c:plotVisOnly val="1"/>
    <c:dispBlanksAs val="gap"/>
    <c:showDLblsOverMax val="0"/>
  </c:chart>
  <c:spPr>
    <a:noFill/>
    <a:ln>
      <a:noFill/>
    </a:ln>
  </c:spPr>
  <c:txPr>
    <a:bodyPr/>
    <a:lstStyle/>
    <a:p>
      <a:pPr>
        <a:defRPr>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139355727847561E-2"/>
          <c:y val="3.6722999531461485E-2"/>
          <c:w val="0.93844515934533357"/>
          <c:h val="0.84769286711669678"/>
        </c:manualLayout>
      </c:layout>
      <c:barChart>
        <c:barDir val="col"/>
        <c:grouping val="clustered"/>
        <c:varyColors val="0"/>
        <c:ser>
          <c:idx val="0"/>
          <c:order val="0"/>
          <c:tx>
            <c:strRef>
              <c:f>Overlaid!$J$3</c:f>
              <c:strCache>
                <c:ptCount val="1"/>
                <c:pt idx="0">
                  <c:v>Bulk Annuities</c:v>
                </c:pt>
              </c:strCache>
            </c:strRef>
          </c:tx>
          <c:spPr>
            <a:solidFill>
              <a:srgbClr val="113458"/>
            </a:solidFill>
            <a:ln>
              <a:noFill/>
            </a:ln>
          </c:spPr>
          <c:invertIfNegative val="0"/>
          <c:dLbls>
            <c:numFmt formatCode="&quot;£&quot;#.#&quot; trillion&quot;" sourceLinked="0"/>
            <c:spPr>
              <a:noFill/>
              <a:ln>
                <a:noFill/>
              </a:ln>
              <a:effectLst/>
            </c:spPr>
            <c:txPr>
              <a:bodyPr rot="5400000" vert="horz"/>
              <a:lstStyle/>
              <a:p>
                <a:pPr>
                  <a:defRPr sz="1100" b="1">
                    <a:solidFill>
                      <a:schemeClr val="bg1"/>
                    </a:solidFil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Overlaid!$I$8:$I$20</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Overlaid!$J$8:$J$20</c:f>
              <c:numCache>
                <c:formatCode>General</c:formatCode>
                <c:ptCount val="13"/>
                <c:pt idx="0">
                  <c:v>1.2735000000000001</c:v>
                </c:pt>
                <c:pt idx="1">
                  <c:v>1.2892999999999999</c:v>
                </c:pt>
                <c:pt idx="2">
                  <c:v>1.3560000000000001</c:v>
                </c:pt>
                <c:pt idx="3">
                  <c:v>1.3515999999999999</c:v>
                </c:pt>
                <c:pt idx="4">
                  <c:v>1.3592</c:v>
                </c:pt>
                <c:pt idx="5">
                  <c:v>1.4355</c:v>
                </c:pt>
                <c:pt idx="6">
                  <c:v>1.7025999999999999</c:v>
                </c:pt>
                <c:pt idx="7">
                  <c:v>1.8267</c:v>
                </c:pt>
                <c:pt idx="8">
                  <c:v>1.6902999999999999</c:v>
                </c:pt>
                <c:pt idx="9">
                  <c:v>2.0991999999999997</c:v>
                </c:pt>
                <c:pt idx="10">
                  <c:v>2.1213000000000002</c:v>
                </c:pt>
                <c:pt idx="11">
                  <c:v>2.2773000000000003</c:v>
                </c:pt>
                <c:pt idx="12">
                  <c:v>2.1573000000000002</c:v>
                </c:pt>
              </c:numCache>
            </c:numRef>
          </c:val>
          <c:extLst xmlns:c16r2="http://schemas.microsoft.com/office/drawing/2015/06/chart">
            <c:ext xmlns:c16="http://schemas.microsoft.com/office/drawing/2014/chart" uri="{C3380CC4-5D6E-409C-BE32-E72D297353CC}">
              <c16:uniqueId val="{00000000-1A72-874F-BA9C-F9B49BF2E0D6}"/>
            </c:ext>
          </c:extLst>
        </c:ser>
        <c:dLbls>
          <c:showLegendKey val="0"/>
          <c:showVal val="0"/>
          <c:showCatName val="0"/>
          <c:showSerName val="0"/>
          <c:showPercent val="0"/>
          <c:showBubbleSize val="0"/>
        </c:dLbls>
        <c:gapWidth val="40"/>
        <c:axId val="384133216"/>
        <c:axId val="384134392"/>
      </c:barChart>
      <c:catAx>
        <c:axId val="384133216"/>
        <c:scaling>
          <c:orientation val="minMax"/>
        </c:scaling>
        <c:delete val="0"/>
        <c:axPos val="b"/>
        <c:numFmt formatCode="General" sourceLinked="1"/>
        <c:majorTickMark val="out"/>
        <c:minorTickMark val="none"/>
        <c:tickLblPos val="nextTo"/>
        <c:crossAx val="384134392"/>
        <c:crosses val="autoZero"/>
        <c:auto val="1"/>
        <c:lblAlgn val="ctr"/>
        <c:lblOffset val="100"/>
        <c:noMultiLvlLbl val="0"/>
      </c:catAx>
      <c:valAx>
        <c:axId val="384134392"/>
        <c:scaling>
          <c:orientation val="minMax"/>
          <c:max val="2.4"/>
        </c:scaling>
        <c:delete val="1"/>
        <c:axPos val="l"/>
        <c:majorGridlines>
          <c:spPr>
            <a:ln w="9525">
              <a:solidFill>
                <a:sysClr val="window" lastClr="FFFFFF">
                  <a:lumMod val="75000"/>
                </a:sysClr>
              </a:solidFill>
            </a:ln>
          </c:spPr>
        </c:majorGridlines>
        <c:numFmt formatCode="&quot;£&quot;#,##0&quot;bn&quot;" sourceLinked="0"/>
        <c:majorTickMark val="out"/>
        <c:minorTickMark val="none"/>
        <c:tickLblPos val="nextTo"/>
        <c:crossAx val="384133216"/>
        <c:crosses val="autoZero"/>
        <c:crossBetween val="between"/>
        <c:majorUnit val="0.60000000000000009"/>
      </c:valAx>
      <c:spPr>
        <a:noFill/>
        <a:ln>
          <a:noFill/>
        </a:ln>
      </c:spPr>
    </c:plotArea>
    <c:plotVisOnly val="1"/>
    <c:dispBlanksAs val="gap"/>
    <c:showDLblsOverMax val="0"/>
  </c:chart>
  <c:spPr>
    <a:noFill/>
    <a:ln>
      <a:noFill/>
    </a:ln>
  </c:sp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23887239350185"/>
          <c:y val="0.10140178869014554"/>
          <c:w val="0.69012219115039242"/>
          <c:h val="0.81986973669592267"/>
        </c:manualLayout>
      </c:layout>
      <c:barChart>
        <c:barDir val="col"/>
        <c:grouping val="clustered"/>
        <c:varyColors val="0"/>
        <c:ser>
          <c:idx val="0"/>
          <c:order val="0"/>
          <c:tx>
            <c:strRef>
              <c:f>'Scenario A'!$B$175</c:f>
              <c:strCache>
                <c:ptCount val="1"/>
                <c:pt idx="0">
                  <c:v>In-force surplus generation</c:v>
                </c:pt>
              </c:strCache>
            </c:strRef>
          </c:tx>
          <c:spPr>
            <a:solidFill>
              <a:srgbClr val="113458"/>
            </a:solidFill>
          </c:spPr>
          <c:invertIfNegative val="0"/>
          <c:cat>
            <c:numRef>
              <c:f>'Scenario A'!$D$150:$H$150</c:f>
              <c:numCache>
                <c:formatCode>General</c:formatCode>
                <c:ptCount val="5"/>
                <c:pt idx="0">
                  <c:v>1</c:v>
                </c:pt>
                <c:pt idx="1">
                  <c:v>2</c:v>
                </c:pt>
                <c:pt idx="2">
                  <c:v>3</c:v>
                </c:pt>
                <c:pt idx="3">
                  <c:v>4</c:v>
                </c:pt>
                <c:pt idx="4">
                  <c:v>5</c:v>
                </c:pt>
              </c:numCache>
            </c:numRef>
          </c:cat>
          <c:val>
            <c:numRef>
              <c:f>'Scenario A'!$D$175:$H$175</c:f>
              <c:numCache>
                <c:formatCode>#,##0</c:formatCode>
                <c:ptCount val="5"/>
                <c:pt idx="0">
                  <c:v>2014.6208884292571</c:v>
                </c:pt>
                <c:pt idx="1">
                  <c:v>2259.3245306434183</c:v>
                </c:pt>
                <c:pt idx="2">
                  <c:v>2527.6417721456269</c:v>
                </c:pt>
                <c:pt idx="3">
                  <c:v>2808.6411794717792</c:v>
                </c:pt>
                <c:pt idx="4">
                  <c:v>3103.3426310411833</c:v>
                </c:pt>
              </c:numCache>
            </c:numRef>
          </c:val>
          <c:extLst xmlns:c16r2="http://schemas.microsoft.com/office/drawing/2015/06/chart">
            <c:ext xmlns:c16="http://schemas.microsoft.com/office/drawing/2014/chart" uri="{C3380CC4-5D6E-409C-BE32-E72D297353CC}">
              <c16:uniqueId val="{00000000-64E5-1F43-A403-674CD1B5EF86}"/>
            </c:ext>
          </c:extLst>
        </c:ser>
        <c:ser>
          <c:idx val="2"/>
          <c:order val="1"/>
          <c:tx>
            <c:strRef>
              <c:f>'Scenario A'!$B$176</c:f>
              <c:strCache>
                <c:ptCount val="1"/>
                <c:pt idx="0">
                  <c:v>New business strain</c:v>
                </c:pt>
              </c:strCache>
            </c:strRef>
          </c:tx>
          <c:spPr>
            <a:solidFill>
              <a:srgbClr val="D9AB16"/>
            </a:solidFill>
          </c:spPr>
          <c:invertIfNegative val="0"/>
          <c:cat>
            <c:numRef>
              <c:f>'Scenario A'!$D$150:$H$150</c:f>
              <c:numCache>
                <c:formatCode>General</c:formatCode>
                <c:ptCount val="5"/>
                <c:pt idx="0">
                  <c:v>1</c:v>
                </c:pt>
                <c:pt idx="1">
                  <c:v>2</c:v>
                </c:pt>
                <c:pt idx="2">
                  <c:v>3</c:v>
                </c:pt>
                <c:pt idx="3">
                  <c:v>4</c:v>
                </c:pt>
                <c:pt idx="4">
                  <c:v>5</c:v>
                </c:pt>
              </c:numCache>
            </c:numRef>
          </c:cat>
          <c:val>
            <c:numRef>
              <c:f>'Scenario A'!$D$176:$H$176</c:f>
              <c:numCache>
                <c:formatCode>#,##0</c:formatCode>
                <c:ptCount val="5"/>
                <c:pt idx="0">
                  <c:v>-2575.7354706581027</c:v>
                </c:pt>
                <c:pt idx="1">
                  <c:v>-2833.3090177239128</c:v>
                </c:pt>
                <c:pt idx="2">
                  <c:v>-2974.974468610108</c:v>
                </c:pt>
                <c:pt idx="3">
                  <c:v>-3123.7231920406139</c:v>
                </c:pt>
                <c:pt idx="4">
                  <c:v>-3279.9093516426456</c:v>
                </c:pt>
              </c:numCache>
            </c:numRef>
          </c:val>
          <c:extLst xmlns:c16r2="http://schemas.microsoft.com/office/drawing/2015/06/chart">
            <c:ext xmlns:c16="http://schemas.microsoft.com/office/drawing/2014/chart" uri="{C3380CC4-5D6E-409C-BE32-E72D297353CC}">
              <c16:uniqueId val="{00000001-64E5-1F43-A403-674CD1B5EF86}"/>
            </c:ext>
          </c:extLst>
        </c:ser>
        <c:ser>
          <c:idx val="3"/>
          <c:order val="2"/>
          <c:tx>
            <c:strRef>
              <c:f>'Scenario A'!$B$177</c:f>
              <c:strCache>
                <c:ptCount val="1"/>
                <c:pt idx="0">
                  <c:v>Finance costs and dividends</c:v>
                </c:pt>
              </c:strCache>
            </c:strRef>
          </c:tx>
          <c:spPr>
            <a:solidFill>
              <a:srgbClr val="4096B8"/>
            </a:solidFill>
          </c:spPr>
          <c:invertIfNegative val="0"/>
          <c:cat>
            <c:numRef>
              <c:f>'Scenario A'!$D$150:$H$150</c:f>
              <c:numCache>
                <c:formatCode>General</c:formatCode>
                <c:ptCount val="5"/>
                <c:pt idx="0">
                  <c:v>1</c:v>
                </c:pt>
                <c:pt idx="1">
                  <c:v>2</c:v>
                </c:pt>
                <c:pt idx="2">
                  <c:v>3</c:v>
                </c:pt>
                <c:pt idx="3">
                  <c:v>4</c:v>
                </c:pt>
                <c:pt idx="4">
                  <c:v>5</c:v>
                </c:pt>
              </c:numCache>
            </c:numRef>
          </c:cat>
          <c:val>
            <c:numRef>
              <c:f>'Scenario A'!$D$177:$H$177</c:f>
              <c:numCache>
                <c:formatCode>#,##0</c:formatCode>
                <c:ptCount val="5"/>
                <c:pt idx="0">
                  <c:v>-1508.3002331703108</c:v>
                </c:pt>
                <c:pt idx="1">
                  <c:v>-1588.8776531703109</c:v>
                </c:pt>
                <c:pt idx="2">
                  <c:v>-1675.0954925703111</c:v>
                </c:pt>
                <c:pt idx="3">
                  <c:v>-1767.3485807283112</c:v>
                </c:pt>
                <c:pt idx="4">
                  <c:v>-1866.0593850573712</c:v>
                </c:pt>
              </c:numCache>
            </c:numRef>
          </c:val>
          <c:extLst xmlns:c16r2="http://schemas.microsoft.com/office/drawing/2015/06/chart">
            <c:ext xmlns:c16="http://schemas.microsoft.com/office/drawing/2014/chart" uri="{C3380CC4-5D6E-409C-BE32-E72D297353CC}">
              <c16:uniqueId val="{00000002-64E5-1F43-A403-674CD1B5EF86}"/>
            </c:ext>
          </c:extLst>
        </c:ser>
        <c:ser>
          <c:idx val="5"/>
          <c:order val="3"/>
          <c:tx>
            <c:v>Other capital</c:v>
          </c:tx>
          <c:spPr>
            <a:solidFill>
              <a:srgbClr val="DCDDD9"/>
            </a:solidFill>
          </c:spPr>
          <c:invertIfNegative val="0"/>
          <c:cat>
            <c:numRef>
              <c:f>'Scenario A'!$D$150:$H$150</c:f>
              <c:numCache>
                <c:formatCode>General</c:formatCode>
                <c:ptCount val="5"/>
                <c:pt idx="0">
                  <c:v>1</c:v>
                </c:pt>
                <c:pt idx="1">
                  <c:v>2</c:v>
                </c:pt>
                <c:pt idx="2">
                  <c:v>3</c:v>
                </c:pt>
                <c:pt idx="3">
                  <c:v>4</c:v>
                </c:pt>
                <c:pt idx="4">
                  <c:v>5</c:v>
                </c:pt>
              </c:numCache>
            </c:numRef>
          </c:cat>
          <c:val>
            <c:numRef>
              <c:f>'Scenario A'!$D$178:$H$178</c:f>
              <c:numCache>
                <c:formatCode>#,##0</c:formatCode>
                <c:ptCount val="5"/>
                <c:pt idx="0">
                  <c:v>2201.3002198748513</c:v>
                </c:pt>
                <c:pt idx="1">
                  <c:v>2325.3898020742986</c:v>
                </c:pt>
                <c:pt idx="2">
                  <c:v>2225.846119538422</c:v>
                </c:pt>
                <c:pt idx="3">
                  <c:v>3120.0134449210436</c:v>
                </c:pt>
                <c:pt idx="4">
                  <c:v>3164.5788435900331</c:v>
                </c:pt>
              </c:numCache>
            </c:numRef>
          </c:val>
          <c:extLst xmlns:c16r2="http://schemas.microsoft.com/office/drawing/2015/06/chart">
            <c:ext xmlns:c16="http://schemas.microsoft.com/office/drawing/2014/chart" uri="{C3380CC4-5D6E-409C-BE32-E72D297353CC}">
              <c16:uniqueId val="{00000003-64E5-1F43-A403-674CD1B5EF86}"/>
            </c:ext>
          </c:extLst>
        </c:ser>
        <c:ser>
          <c:idx val="1"/>
          <c:order val="4"/>
          <c:tx>
            <c:strRef>
              <c:f>'Scenario A'!$B$180</c:f>
              <c:strCache>
                <c:ptCount val="1"/>
                <c:pt idx="0">
                  <c:v>Surplus generation</c:v>
                </c:pt>
              </c:strCache>
            </c:strRef>
          </c:tx>
          <c:spPr>
            <a:solidFill>
              <a:srgbClr val="79A32A"/>
            </a:solidFill>
          </c:spPr>
          <c:invertIfNegative val="0"/>
          <c:cat>
            <c:numRef>
              <c:f>'Scenario A'!$D$150:$H$150</c:f>
              <c:numCache>
                <c:formatCode>General</c:formatCode>
                <c:ptCount val="5"/>
                <c:pt idx="0">
                  <c:v>1</c:v>
                </c:pt>
                <c:pt idx="1">
                  <c:v>2</c:v>
                </c:pt>
                <c:pt idx="2">
                  <c:v>3</c:v>
                </c:pt>
                <c:pt idx="3">
                  <c:v>4</c:v>
                </c:pt>
                <c:pt idx="4">
                  <c:v>5</c:v>
                </c:pt>
              </c:numCache>
            </c:numRef>
          </c:cat>
          <c:val>
            <c:numRef>
              <c:f>'Scenario A'!$D$180:$H$180</c:f>
              <c:numCache>
                <c:formatCode>#,##0</c:formatCode>
                <c:ptCount val="5"/>
                <c:pt idx="0">
                  <c:v>13.884368247743794</c:v>
                </c:pt>
                <c:pt idx="1">
                  <c:v>-5.1133718622054403</c:v>
                </c:pt>
                <c:pt idx="2">
                  <c:v>-100.15494749206226</c:v>
                </c:pt>
                <c:pt idx="3">
                  <c:v>795.32838438115687</c:v>
                </c:pt>
                <c:pt idx="4">
                  <c:v>858.40041936865964</c:v>
                </c:pt>
              </c:numCache>
            </c:numRef>
          </c:val>
          <c:extLst xmlns:c16r2="http://schemas.microsoft.com/office/drawing/2015/06/chart">
            <c:ext xmlns:c16="http://schemas.microsoft.com/office/drawing/2014/chart" uri="{C3380CC4-5D6E-409C-BE32-E72D297353CC}">
              <c16:uniqueId val="{00000004-64E5-1F43-A403-674CD1B5EF86}"/>
            </c:ext>
          </c:extLst>
        </c:ser>
        <c:dLbls>
          <c:showLegendKey val="0"/>
          <c:showVal val="0"/>
          <c:showCatName val="0"/>
          <c:showSerName val="0"/>
          <c:showPercent val="0"/>
          <c:showBubbleSize val="0"/>
        </c:dLbls>
        <c:gapWidth val="150"/>
        <c:axId val="386947624"/>
        <c:axId val="386949192"/>
      </c:barChart>
      <c:catAx>
        <c:axId val="386947624"/>
        <c:scaling>
          <c:orientation val="minMax"/>
        </c:scaling>
        <c:delete val="0"/>
        <c:axPos val="b"/>
        <c:title>
          <c:tx>
            <c:rich>
              <a:bodyPr/>
              <a:lstStyle/>
              <a:p>
                <a:pPr>
                  <a:defRPr sz="1200"/>
                </a:pPr>
                <a:r>
                  <a:rPr lang="en-GB" sz="1200" dirty="0"/>
                  <a:t>Projection Year</a:t>
                </a:r>
              </a:p>
            </c:rich>
          </c:tx>
          <c:layout>
            <c:manualLayout>
              <c:xMode val="edge"/>
              <c:yMode val="edge"/>
              <c:x val="0.37500994659348352"/>
              <c:y val="0.92623236307077006"/>
            </c:manualLayout>
          </c:layout>
          <c:overlay val="0"/>
        </c:title>
        <c:numFmt formatCode="General" sourceLinked="1"/>
        <c:majorTickMark val="out"/>
        <c:minorTickMark val="none"/>
        <c:tickLblPos val="nextTo"/>
        <c:txPr>
          <a:bodyPr rot="0"/>
          <a:lstStyle/>
          <a:p>
            <a:pPr>
              <a:defRPr/>
            </a:pPr>
            <a:endParaRPr lang="en-US"/>
          </a:p>
        </c:txPr>
        <c:crossAx val="386949192"/>
        <c:crosses val="autoZero"/>
        <c:auto val="1"/>
        <c:lblAlgn val="ctr"/>
        <c:lblOffset val="100"/>
        <c:noMultiLvlLbl val="0"/>
      </c:catAx>
      <c:valAx>
        <c:axId val="386949192"/>
        <c:scaling>
          <c:orientation val="minMax"/>
          <c:max val="3500"/>
          <c:min val="-3500"/>
        </c:scaling>
        <c:delete val="0"/>
        <c:axPos val="l"/>
        <c:majorGridlines>
          <c:spPr>
            <a:ln>
              <a:solidFill>
                <a:schemeClr val="bg1">
                  <a:lumMod val="75000"/>
                </a:schemeClr>
              </a:solidFill>
            </a:ln>
          </c:spPr>
        </c:majorGridlines>
        <c:title>
          <c:tx>
            <c:rich>
              <a:bodyPr rot="-5400000" vert="horz"/>
              <a:lstStyle/>
              <a:p>
                <a:pPr>
                  <a:defRPr sz="1200"/>
                </a:pPr>
                <a:r>
                  <a:rPr lang="en-GB" sz="1200"/>
                  <a:t>SII Surplus Generation (£m)</a:t>
                </a:r>
              </a:p>
            </c:rich>
          </c:tx>
          <c:overlay val="0"/>
        </c:title>
        <c:numFmt formatCode="#,##0" sourceLinked="1"/>
        <c:majorTickMark val="out"/>
        <c:minorTickMark val="none"/>
        <c:tickLblPos val="nextTo"/>
        <c:crossAx val="386947624"/>
        <c:crosses val="autoZero"/>
        <c:crossBetween val="between"/>
      </c:valAx>
      <c:spPr>
        <a:noFill/>
        <a:ln>
          <a:solidFill>
            <a:schemeClr val="bg1">
              <a:lumMod val="75000"/>
            </a:schemeClr>
          </a:solidFill>
        </a:ln>
      </c:spPr>
    </c:plotArea>
    <c:legend>
      <c:legendPos val="b"/>
      <c:layout>
        <c:manualLayout>
          <c:xMode val="edge"/>
          <c:yMode val="edge"/>
          <c:x val="0.793614816279133"/>
          <c:y val="0.12053382957449173"/>
          <c:w val="0.20638518372086689"/>
          <c:h val="0.43883179646705928"/>
        </c:manualLayout>
      </c:layout>
      <c:overlay val="0"/>
    </c:legend>
    <c:plotVisOnly val="1"/>
    <c:dispBlanksAs val="gap"/>
    <c:showDLblsOverMax val="0"/>
  </c:chart>
  <c:spPr>
    <a:noFill/>
    <a:ln>
      <a:noFill/>
    </a:ln>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48687767129947"/>
          <c:y val="5.0925925925925923E-2"/>
          <c:w val="0.7806958730482817"/>
          <c:h val="0.76089471572058798"/>
        </c:manualLayout>
      </c:layout>
      <c:barChart>
        <c:barDir val="col"/>
        <c:grouping val="clustered"/>
        <c:varyColors val="0"/>
        <c:ser>
          <c:idx val="2"/>
          <c:order val="0"/>
          <c:tx>
            <c:v>RT1</c:v>
          </c:tx>
          <c:spPr>
            <a:solidFill>
              <a:srgbClr val="D9AB16"/>
            </a:solidFill>
          </c:spPr>
          <c:invertIfNegative val="0"/>
          <c:cat>
            <c:numRef>
              <c:f>'Scenario A'!$M$147:$Q$147</c:f>
              <c:numCache>
                <c:formatCode>General</c:formatCode>
                <c:ptCount val="5"/>
                <c:pt idx="0">
                  <c:v>1</c:v>
                </c:pt>
                <c:pt idx="1">
                  <c:v>2</c:v>
                </c:pt>
                <c:pt idx="2">
                  <c:v>3</c:v>
                </c:pt>
                <c:pt idx="3">
                  <c:v>4</c:v>
                </c:pt>
                <c:pt idx="4">
                  <c:v>5</c:v>
                </c:pt>
              </c:numCache>
            </c:numRef>
          </c:cat>
          <c:val>
            <c:numRef>
              <c:f>'Scenario A'!$M$151:$Q$151</c:f>
              <c:numCache>
                <c:formatCode>#,##0.0</c:formatCode>
                <c:ptCount val="5"/>
                <c:pt idx="0">
                  <c:v>750</c:v>
                </c:pt>
                <c:pt idx="1">
                  <c:v>600</c:v>
                </c:pt>
                <c:pt idx="2">
                  <c:v>0</c:v>
                </c:pt>
                <c:pt idx="3">
                  <c:v>250</c:v>
                </c:pt>
                <c:pt idx="4">
                  <c:v>600</c:v>
                </c:pt>
              </c:numCache>
            </c:numRef>
          </c:val>
          <c:extLst xmlns:c16r2="http://schemas.microsoft.com/office/drawing/2015/06/chart">
            <c:ext xmlns:c16="http://schemas.microsoft.com/office/drawing/2014/chart" uri="{C3380CC4-5D6E-409C-BE32-E72D297353CC}">
              <c16:uniqueId val="{00000000-7325-2449-92E8-EB937C4D0343}"/>
            </c:ext>
          </c:extLst>
        </c:ser>
        <c:ser>
          <c:idx val="3"/>
          <c:order val="1"/>
          <c:tx>
            <c:v>T2</c:v>
          </c:tx>
          <c:spPr>
            <a:solidFill>
              <a:srgbClr val="4096B8"/>
            </a:solidFill>
          </c:spPr>
          <c:invertIfNegative val="0"/>
          <c:cat>
            <c:numRef>
              <c:f>'Scenario A'!$M$147:$Q$147</c:f>
              <c:numCache>
                <c:formatCode>General</c:formatCode>
                <c:ptCount val="5"/>
                <c:pt idx="0">
                  <c:v>1</c:v>
                </c:pt>
                <c:pt idx="1">
                  <c:v>2</c:v>
                </c:pt>
                <c:pt idx="2">
                  <c:v>3</c:v>
                </c:pt>
                <c:pt idx="3">
                  <c:v>4</c:v>
                </c:pt>
                <c:pt idx="4">
                  <c:v>5</c:v>
                </c:pt>
              </c:numCache>
            </c:numRef>
          </c:cat>
          <c:val>
            <c:numRef>
              <c:f>'Scenario A'!$M$152:$Q$152</c:f>
              <c:numCache>
                <c:formatCode>#,##0.0</c:formatCode>
                <c:ptCount val="5"/>
                <c:pt idx="0">
                  <c:v>487.52</c:v>
                </c:pt>
                <c:pt idx="1">
                  <c:v>287.48</c:v>
                </c:pt>
                <c:pt idx="2">
                  <c:v>400</c:v>
                </c:pt>
                <c:pt idx="3">
                  <c:v>900</c:v>
                </c:pt>
                <c:pt idx="4">
                  <c:v>950</c:v>
                </c:pt>
              </c:numCache>
            </c:numRef>
          </c:val>
          <c:extLst xmlns:c16r2="http://schemas.microsoft.com/office/drawing/2015/06/chart">
            <c:ext xmlns:c16="http://schemas.microsoft.com/office/drawing/2014/chart" uri="{C3380CC4-5D6E-409C-BE32-E72D297353CC}">
              <c16:uniqueId val="{00000001-7325-2449-92E8-EB937C4D0343}"/>
            </c:ext>
          </c:extLst>
        </c:ser>
        <c:ser>
          <c:idx val="5"/>
          <c:order val="2"/>
          <c:tx>
            <c:v>T3</c:v>
          </c:tx>
          <c:spPr>
            <a:solidFill>
              <a:srgbClr val="DCDDD9"/>
            </a:solidFill>
          </c:spPr>
          <c:invertIfNegative val="0"/>
          <c:cat>
            <c:numRef>
              <c:f>'Scenario A'!$M$147:$Q$147</c:f>
              <c:numCache>
                <c:formatCode>General</c:formatCode>
                <c:ptCount val="5"/>
                <c:pt idx="0">
                  <c:v>1</c:v>
                </c:pt>
                <c:pt idx="1">
                  <c:v>2</c:v>
                </c:pt>
                <c:pt idx="2">
                  <c:v>3</c:v>
                </c:pt>
                <c:pt idx="3">
                  <c:v>4</c:v>
                </c:pt>
                <c:pt idx="4">
                  <c:v>5</c:v>
                </c:pt>
              </c:numCache>
            </c:numRef>
          </c:cat>
          <c:val>
            <c:numRef>
              <c:f>'Scenario A'!$M$153:$Q$153</c:f>
              <c:numCache>
                <c:formatCode>#,##0.0</c:formatCode>
                <c:ptCount val="5"/>
                <c:pt idx="0">
                  <c:v>300</c:v>
                </c:pt>
                <c:pt idx="1">
                  <c:v>450</c:v>
                </c:pt>
                <c:pt idx="2">
                  <c:v>250</c:v>
                </c:pt>
                <c:pt idx="3">
                  <c:v>200</c:v>
                </c:pt>
                <c:pt idx="4">
                  <c:v>300</c:v>
                </c:pt>
              </c:numCache>
            </c:numRef>
          </c:val>
          <c:extLst xmlns:c16r2="http://schemas.microsoft.com/office/drawing/2015/06/chart">
            <c:ext xmlns:c16="http://schemas.microsoft.com/office/drawing/2014/chart" uri="{C3380CC4-5D6E-409C-BE32-E72D297353CC}">
              <c16:uniqueId val="{00000002-7325-2449-92E8-EB937C4D0343}"/>
            </c:ext>
          </c:extLst>
        </c:ser>
        <c:ser>
          <c:idx val="0"/>
          <c:order val="3"/>
          <c:tx>
            <c:v>Other</c:v>
          </c:tx>
          <c:spPr>
            <a:solidFill>
              <a:srgbClr val="113458"/>
            </a:solidFill>
          </c:spPr>
          <c:invertIfNegative val="0"/>
          <c:cat>
            <c:numRef>
              <c:f>'Scenario A'!$M$147:$Q$147</c:f>
              <c:numCache>
                <c:formatCode>General</c:formatCode>
                <c:ptCount val="5"/>
                <c:pt idx="0">
                  <c:v>1</c:v>
                </c:pt>
                <c:pt idx="1">
                  <c:v>2</c:v>
                </c:pt>
                <c:pt idx="2">
                  <c:v>3</c:v>
                </c:pt>
                <c:pt idx="3">
                  <c:v>4</c:v>
                </c:pt>
                <c:pt idx="4">
                  <c:v>5</c:v>
                </c:pt>
              </c:numCache>
            </c:numRef>
          </c:cat>
          <c:val>
            <c:numRef>
              <c:f>'Scenario A'!$M$150:$Q$150</c:f>
              <c:numCache>
                <c:formatCode>#,##0.0</c:formatCode>
                <c:ptCount val="5"/>
                <c:pt idx="0">
                  <c:v>607.3267433748515</c:v>
                </c:pt>
                <c:pt idx="1">
                  <c:v>850.45786457429881</c:v>
                </c:pt>
                <c:pt idx="2">
                  <c:v>1410.8541820384221</c:v>
                </c:pt>
                <c:pt idx="3">
                  <c:v>1544.2715074210439</c:v>
                </c:pt>
                <c:pt idx="4">
                  <c:v>1000.7494060900329</c:v>
                </c:pt>
              </c:numCache>
            </c:numRef>
          </c:val>
          <c:extLst xmlns:c16r2="http://schemas.microsoft.com/office/drawing/2015/06/chart">
            <c:ext xmlns:c16="http://schemas.microsoft.com/office/drawing/2014/chart" uri="{C3380CC4-5D6E-409C-BE32-E72D297353CC}">
              <c16:uniqueId val="{00000003-7325-2449-92E8-EB937C4D0343}"/>
            </c:ext>
          </c:extLst>
        </c:ser>
        <c:dLbls>
          <c:showLegendKey val="0"/>
          <c:showVal val="0"/>
          <c:showCatName val="0"/>
          <c:showSerName val="0"/>
          <c:showPercent val="0"/>
          <c:showBubbleSize val="0"/>
        </c:dLbls>
        <c:gapWidth val="150"/>
        <c:axId val="387924056"/>
        <c:axId val="387925232"/>
      </c:barChart>
      <c:catAx>
        <c:axId val="387924056"/>
        <c:scaling>
          <c:orientation val="minMax"/>
        </c:scaling>
        <c:delete val="0"/>
        <c:axPos val="b"/>
        <c:title>
          <c:tx>
            <c:rich>
              <a:bodyPr/>
              <a:lstStyle/>
              <a:p>
                <a:pPr>
                  <a:defRPr/>
                </a:pPr>
                <a:r>
                  <a:rPr lang="en-GB"/>
                  <a:t>Projection Year</a:t>
                </a:r>
              </a:p>
            </c:rich>
          </c:tx>
          <c:overlay val="0"/>
        </c:title>
        <c:numFmt formatCode="General" sourceLinked="1"/>
        <c:majorTickMark val="out"/>
        <c:minorTickMark val="none"/>
        <c:tickLblPos val="nextTo"/>
        <c:txPr>
          <a:bodyPr rot="0"/>
          <a:lstStyle/>
          <a:p>
            <a:pPr>
              <a:defRPr sz="1050"/>
            </a:pPr>
            <a:endParaRPr lang="en-US"/>
          </a:p>
        </c:txPr>
        <c:crossAx val="387925232"/>
        <c:crosses val="autoZero"/>
        <c:auto val="1"/>
        <c:lblAlgn val="ctr"/>
        <c:lblOffset val="100"/>
        <c:noMultiLvlLbl val="0"/>
      </c:catAx>
      <c:valAx>
        <c:axId val="387925232"/>
        <c:scaling>
          <c:orientation val="minMax"/>
        </c:scaling>
        <c:delete val="0"/>
        <c:axPos val="l"/>
        <c:majorGridlines>
          <c:spPr>
            <a:ln>
              <a:solidFill>
                <a:schemeClr val="bg1">
                  <a:lumMod val="75000"/>
                </a:schemeClr>
              </a:solidFill>
            </a:ln>
          </c:spPr>
        </c:majorGridlines>
        <c:title>
          <c:tx>
            <c:rich>
              <a:bodyPr rot="-5400000" vert="horz"/>
              <a:lstStyle/>
              <a:p>
                <a:pPr>
                  <a:defRPr/>
                </a:pPr>
                <a:r>
                  <a:rPr lang="en-GB"/>
                  <a:t>Capital Issuance (£m)</a:t>
                </a:r>
              </a:p>
            </c:rich>
          </c:tx>
          <c:layout>
            <c:manualLayout>
              <c:xMode val="edge"/>
              <c:yMode val="edge"/>
              <c:x val="5.2040171448498825E-2"/>
              <c:y val="0.1543080520640342"/>
            </c:manualLayout>
          </c:layout>
          <c:overlay val="0"/>
        </c:title>
        <c:numFmt formatCode="#,##0" sourceLinked="0"/>
        <c:majorTickMark val="out"/>
        <c:minorTickMark val="none"/>
        <c:tickLblPos val="nextTo"/>
        <c:txPr>
          <a:bodyPr/>
          <a:lstStyle/>
          <a:p>
            <a:pPr>
              <a:defRPr sz="1000"/>
            </a:pPr>
            <a:endParaRPr lang="en-US"/>
          </a:p>
        </c:txPr>
        <c:crossAx val="387924056"/>
        <c:crosses val="autoZero"/>
        <c:crossBetween val="between"/>
        <c:majorUnit val="300"/>
      </c:valAx>
      <c:spPr>
        <a:noFill/>
        <a:ln>
          <a:solidFill>
            <a:schemeClr val="bg1">
              <a:lumMod val="75000"/>
            </a:schemeClr>
          </a:solidFill>
        </a:ln>
      </c:spPr>
    </c:plotArea>
    <c:legend>
      <c:legendPos val="b"/>
      <c:layout>
        <c:manualLayout>
          <c:xMode val="edge"/>
          <c:yMode val="edge"/>
          <c:x val="0.24693135930610599"/>
          <c:y val="0.11839625142660919"/>
          <c:w val="0.10427175704168709"/>
          <c:h val="0.2965497520477523"/>
        </c:manualLayout>
      </c:layout>
      <c:overlay val="0"/>
      <c:txPr>
        <a:bodyPr/>
        <a:lstStyle/>
        <a:p>
          <a:pPr>
            <a:defRPr sz="1000"/>
          </a:pPr>
          <a:endParaRPr lang="en-US"/>
        </a:p>
      </c:txPr>
    </c:legend>
    <c:plotVisOnly val="1"/>
    <c:dispBlanksAs val="gap"/>
    <c:showDLblsOverMax val="0"/>
  </c:chart>
  <c:spPr>
    <a:noFill/>
    <a:ln>
      <a:noFill/>
    </a:ln>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703302671220815"/>
          <c:y val="5.0925925925925923E-2"/>
          <c:w val="0.56957448805379773"/>
          <c:h val="0.72222222222222221"/>
        </c:manualLayout>
      </c:layout>
      <c:barChart>
        <c:barDir val="col"/>
        <c:grouping val="clustered"/>
        <c:varyColors val="0"/>
        <c:ser>
          <c:idx val="3"/>
          <c:order val="0"/>
          <c:tx>
            <c:strRef>
              <c:f>'Scenario A'!$B$151</c:f>
              <c:strCache>
                <c:ptCount val="1"/>
                <c:pt idx="0">
                  <c:v>New business premiums</c:v>
                </c:pt>
              </c:strCache>
            </c:strRef>
          </c:tx>
          <c:spPr>
            <a:solidFill>
              <a:srgbClr val="113458"/>
            </a:solidFill>
          </c:spPr>
          <c:invertIfNegative val="0"/>
          <c:dLbls>
            <c:spPr>
              <a:noFill/>
              <a:ln>
                <a:noFill/>
              </a:ln>
              <a:effectLst/>
            </c:spPr>
            <c:txPr>
              <a:bodyPr rot="-5400000" vert="horz"/>
              <a:lstStyle/>
              <a:p>
                <a:pPr>
                  <a:defRPr sz="1050" b="1">
                    <a:solidFill>
                      <a:schemeClr val="bg1"/>
                    </a:solidFil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'Scenario A'!$D$150:$H$150</c:f>
              <c:numCache>
                <c:formatCode>General</c:formatCode>
                <c:ptCount val="5"/>
                <c:pt idx="0">
                  <c:v>1</c:v>
                </c:pt>
                <c:pt idx="1">
                  <c:v>2</c:v>
                </c:pt>
                <c:pt idx="2">
                  <c:v>3</c:v>
                </c:pt>
                <c:pt idx="3">
                  <c:v>4</c:v>
                </c:pt>
                <c:pt idx="4">
                  <c:v>5</c:v>
                </c:pt>
              </c:numCache>
            </c:numRef>
          </c:cat>
          <c:val>
            <c:numRef>
              <c:f>'Scenario A'!$D$151:$H$151</c:f>
              <c:numCache>
                <c:formatCode>#,##0</c:formatCode>
                <c:ptCount val="5"/>
                <c:pt idx="0">
                  <c:v>34441</c:v>
                </c:pt>
                <c:pt idx="1">
                  <c:v>36163.050000000003</c:v>
                </c:pt>
                <c:pt idx="2">
                  <c:v>37971.202500000007</c:v>
                </c:pt>
                <c:pt idx="3">
                  <c:v>39869.76262500001</c:v>
                </c:pt>
                <c:pt idx="4">
                  <c:v>41863.25075625001</c:v>
                </c:pt>
              </c:numCache>
            </c:numRef>
          </c:val>
          <c:extLst xmlns:c16r2="http://schemas.microsoft.com/office/drawing/2015/06/chart">
            <c:ext xmlns:c16="http://schemas.microsoft.com/office/drawing/2014/chart" uri="{C3380CC4-5D6E-409C-BE32-E72D297353CC}">
              <c16:uniqueId val="{00000000-F9B6-8C4D-99FC-07A72CFD1AF6}"/>
            </c:ext>
          </c:extLst>
        </c:ser>
        <c:dLbls>
          <c:showLegendKey val="0"/>
          <c:showVal val="0"/>
          <c:showCatName val="0"/>
          <c:showSerName val="0"/>
          <c:showPercent val="0"/>
          <c:showBubbleSize val="0"/>
        </c:dLbls>
        <c:gapWidth val="100"/>
        <c:axId val="387919352"/>
        <c:axId val="387923664"/>
      </c:barChart>
      <c:catAx>
        <c:axId val="387919352"/>
        <c:scaling>
          <c:orientation val="minMax"/>
        </c:scaling>
        <c:delete val="0"/>
        <c:axPos val="b"/>
        <c:title>
          <c:tx>
            <c:rich>
              <a:bodyPr/>
              <a:lstStyle/>
              <a:p>
                <a:pPr>
                  <a:defRPr/>
                </a:pPr>
                <a:r>
                  <a:rPr lang="en-GB"/>
                  <a:t>Projection Year</a:t>
                </a:r>
              </a:p>
            </c:rich>
          </c:tx>
          <c:overlay val="0"/>
        </c:title>
        <c:numFmt formatCode="General" sourceLinked="1"/>
        <c:majorTickMark val="out"/>
        <c:minorTickMark val="none"/>
        <c:tickLblPos val="nextTo"/>
        <c:txPr>
          <a:bodyPr rot="0"/>
          <a:lstStyle/>
          <a:p>
            <a:pPr>
              <a:defRPr sz="1050"/>
            </a:pPr>
            <a:endParaRPr lang="en-US"/>
          </a:p>
        </c:txPr>
        <c:crossAx val="387923664"/>
        <c:crosses val="autoZero"/>
        <c:auto val="1"/>
        <c:lblAlgn val="ctr"/>
        <c:lblOffset val="100"/>
        <c:noMultiLvlLbl val="0"/>
      </c:catAx>
      <c:valAx>
        <c:axId val="387923664"/>
        <c:scaling>
          <c:orientation val="minMax"/>
          <c:max val="45000"/>
          <c:min val="25000"/>
        </c:scaling>
        <c:delete val="0"/>
        <c:axPos val="l"/>
        <c:majorGridlines>
          <c:spPr>
            <a:ln>
              <a:solidFill>
                <a:schemeClr val="bg1">
                  <a:lumMod val="75000"/>
                </a:schemeClr>
              </a:solidFill>
            </a:ln>
          </c:spPr>
        </c:majorGridlines>
        <c:title>
          <c:tx>
            <c:rich>
              <a:bodyPr rot="-5400000" vert="horz"/>
              <a:lstStyle/>
              <a:p>
                <a:pPr>
                  <a:defRPr/>
                </a:pPr>
                <a:r>
                  <a:rPr lang="en-GB"/>
                  <a:t>New Business Premiums (£m)</a:t>
                </a:r>
              </a:p>
            </c:rich>
          </c:tx>
          <c:layout>
            <c:manualLayout>
              <c:xMode val="edge"/>
              <c:yMode val="edge"/>
              <c:x val="0.17410230804192375"/>
              <c:y val="8.3471022599556119E-2"/>
            </c:manualLayout>
          </c:layout>
          <c:overlay val="0"/>
        </c:title>
        <c:numFmt formatCode="#,##0" sourceLinked="1"/>
        <c:majorTickMark val="out"/>
        <c:minorTickMark val="none"/>
        <c:tickLblPos val="nextTo"/>
        <c:txPr>
          <a:bodyPr/>
          <a:lstStyle/>
          <a:p>
            <a:pPr>
              <a:defRPr sz="1000"/>
            </a:pPr>
            <a:endParaRPr lang="en-US"/>
          </a:p>
        </c:txPr>
        <c:crossAx val="387919352"/>
        <c:crosses val="autoZero"/>
        <c:crossBetween val="between"/>
        <c:majorUnit val="5000"/>
      </c:valAx>
      <c:spPr>
        <a:noFill/>
        <a:ln>
          <a:solidFill>
            <a:schemeClr val="bg1">
              <a:lumMod val="75000"/>
            </a:schemeClr>
          </a:solidFill>
        </a:ln>
      </c:spPr>
    </c:plotArea>
    <c:plotVisOnly val="1"/>
    <c:dispBlanksAs val="gap"/>
    <c:showDLblsOverMax val="0"/>
  </c:chart>
  <c:spPr>
    <a:noFill/>
    <a:ln>
      <a:noFill/>
    </a:ln>
  </c:spPr>
  <c:txPr>
    <a:bodyPr/>
    <a:lstStyle/>
    <a:p>
      <a:pPr>
        <a:defRPr sz="1200">
          <a:solidFill>
            <a:schemeClr val="tx1"/>
          </a:solidFil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124854354152149"/>
          <c:y val="4.5733112987445847E-2"/>
          <c:w val="0.69720623452055441"/>
          <c:h val="0.70426237362515276"/>
        </c:manualLayout>
      </c:layout>
      <c:barChart>
        <c:barDir val="col"/>
        <c:grouping val="clustered"/>
        <c:varyColors val="0"/>
        <c:ser>
          <c:idx val="0"/>
          <c:order val="0"/>
          <c:tx>
            <c:strRef>
              <c:f>Sheet1!$B$39</c:f>
              <c:strCache>
                <c:ptCount val="1"/>
                <c:pt idx="0">
                  <c:v>FY18</c:v>
                </c:pt>
              </c:strCache>
            </c:strRef>
          </c:tx>
          <c:spPr>
            <a:solidFill>
              <a:schemeClr val="accent2"/>
            </a:solidFill>
          </c:spPr>
          <c:invertIfNegative val="0"/>
          <c:cat>
            <c:strRef>
              <c:f>Sheet1!$A$40:$A$41</c:f>
              <c:strCache>
                <c:ptCount val="2"/>
                <c:pt idx="0">
                  <c:v>L&amp;G</c:v>
                </c:pt>
                <c:pt idx="1">
                  <c:v>Phoenix</c:v>
                </c:pt>
              </c:strCache>
            </c:strRef>
          </c:cat>
          <c:val>
            <c:numRef>
              <c:f>Sheet1!$B$40:$B$41</c:f>
              <c:numCache>
                <c:formatCode>0%</c:formatCode>
                <c:ptCount val="2"/>
                <c:pt idx="0">
                  <c:v>1.88</c:v>
                </c:pt>
                <c:pt idx="1">
                  <c:v>1.67</c:v>
                </c:pt>
              </c:numCache>
            </c:numRef>
          </c:val>
          <c:extLst xmlns:c16r2="http://schemas.microsoft.com/office/drawing/2015/06/chart">
            <c:ext xmlns:c16="http://schemas.microsoft.com/office/drawing/2014/chart" uri="{C3380CC4-5D6E-409C-BE32-E72D297353CC}">
              <c16:uniqueId val="{00000000-F9FB-2049-B59F-9EF870C7A813}"/>
            </c:ext>
          </c:extLst>
        </c:ser>
        <c:ser>
          <c:idx val="1"/>
          <c:order val="1"/>
          <c:tx>
            <c:strRef>
              <c:f>Sheet1!$C$39</c:f>
              <c:strCache>
                <c:ptCount val="1"/>
                <c:pt idx="0">
                  <c:v>HY19</c:v>
                </c:pt>
              </c:strCache>
            </c:strRef>
          </c:tx>
          <c:spPr>
            <a:solidFill>
              <a:schemeClr val="accent1"/>
            </a:solidFill>
          </c:spPr>
          <c:invertIfNegative val="0"/>
          <c:cat>
            <c:strRef>
              <c:f>Sheet1!$A$40:$A$41</c:f>
              <c:strCache>
                <c:ptCount val="2"/>
                <c:pt idx="0">
                  <c:v>L&amp;G</c:v>
                </c:pt>
                <c:pt idx="1">
                  <c:v>Phoenix</c:v>
                </c:pt>
              </c:strCache>
            </c:strRef>
          </c:cat>
          <c:val>
            <c:numRef>
              <c:f>Sheet1!$C$40:$C$41</c:f>
              <c:numCache>
                <c:formatCode>0%</c:formatCode>
                <c:ptCount val="2"/>
                <c:pt idx="0">
                  <c:v>1.71</c:v>
                </c:pt>
                <c:pt idx="1">
                  <c:v>1.6</c:v>
                </c:pt>
              </c:numCache>
            </c:numRef>
          </c:val>
          <c:extLst xmlns:c16r2="http://schemas.microsoft.com/office/drawing/2015/06/chart">
            <c:ext xmlns:c16="http://schemas.microsoft.com/office/drawing/2014/chart" uri="{C3380CC4-5D6E-409C-BE32-E72D297353CC}">
              <c16:uniqueId val="{00000001-F9FB-2049-B59F-9EF870C7A813}"/>
            </c:ext>
          </c:extLst>
        </c:ser>
        <c:dLbls>
          <c:showLegendKey val="0"/>
          <c:showVal val="0"/>
          <c:showCatName val="0"/>
          <c:showSerName val="0"/>
          <c:showPercent val="0"/>
          <c:showBubbleSize val="0"/>
        </c:dLbls>
        <c:gapWidth val="150"/>
        <c:axId val="461165400"/>
        <c:axId val="461176768"/>
      </c:barChart>
      <c:catAx>
        <c:axId val="461165400"/>
        <c:scaling>
          <c:orientation val="minMax"/>
        </c:scaling>
        <c:delete val="0"/>
        <c:axPos val="b"/>
        <c:numFmt formatCode="General" sourceLinked="0"/>
        <c:majorTickMark val="out"/>
        <c:minorTickMark val="none"/>
        <c:tickLblPos val="nextTo"/>
        <c:crossAx val="461176768"/>
        <c:crosses val="autoZero"/>
        <c:auto val="1"/>
        <c:lblAlgn val="ctr"/>
        <c:lblOffset val="100"/>
        <c:noMultiLvlLbl val="0"/>
      </c:catAx>
      <c:valAx>
        <c:axId val="461176768"/>
        <c:scaling>
          <c:orientation val="minMax"/>
          <c:max val="1.9000000000000001"/>
        </c:scaling>
        <c:delete val="0"/>
        <c:axPos val="l"/>
        <c:majorGridlines>
          <c:spPr>
            <a:ln>
              <a:solidFill>
                <a:schemeClr val="bg1">
                  <a:lumMod val="75000"/>
                </a:schemeClr>
              </a:solidFill>
            </a:ln>
          </c:spPr>
        </c:majorGridlines>
        <c:title>
          <c:tx>
            <c:rich>
              <a:bodyPr rot="-5400000" vert="horz"/>
              <a:lstStyle/>
              <a:p>
                <a:pPr>
                  <a:defRPr sz="1100"/>
                </a:pPr>
                <a:r>
                  <a:rPr lang="en-GB" sz="1100" dirty="0"/>
                  <a:t>SCR Coverage Ratio</a:t>
                </a:r>
              </a:p>
            </c:rich>
          </c:tx>
          <c:layout>
            <c:manualLayout>
              <c:xMode val="edge"/>
              <c:yMode val="edge"/>
              <c:x val="3.3797155587823716E-2"/>
              <c:y val="0.15238897066992557"/>
            </c:manualLayout>
          </c:layout>
          <c:overlay val="0"/>
        </c:title>
        <c:numFmt formatCode="0%" sourceLinked="1"/>
        <c:majorTickMark val="out"/>
        <c:minorTickMark val="none"/>
        <c:tickLblPos val="nextTo"/>
        <c:crossAx val="461165400"/>
        <c:crosses val="autoZero"/>
        <c:crossBetween val="between"/>
        <c:majorUnit val="0.1"/>
      </c:valAx>
      <c:spPr>
        <a:ln>
          <a:solidFill>
            <a:schemeClr val="bg1">
              <a:lumMod val="75000"/>
            </a:schemeClr>
          </a:solidFill>
        </a:ln>
      </c:spPr>
    </c:plotArea>
    <c:legend>
      <c:legendPos val="r"/>
      <c:layout>
        <c:manualLayout>
          <c:xMode val="edge"/>
          <c:yMode val="edge"/>
          <c:x val="0.1335418728153123"/>
          <c:y val="0.83264810854349514"/>
          <c:w val="0.24356084336996683"/>
          <c:h val="0.14188805410509944"/>
        </c:manualLayout>
      </c:layout>
      <c:overlay val="1"/>
    </c:legend>
    <c:plotVisOnly val="1"/>
    <c:dispBlanksAs val="gap"/>
    <c:showDLblsOverMax val="0"/>
  </c:chart>
  <c:txPr>
    <a:bodyPr/>
    <a:lstStyle/>
    <a:p>
      <a:pPr>
        <a:defRPr sz="1000">
          <a:solidFill>
            <a:schemeClr val="tx1"/>
          </a:solidFill>
          <a:latin typeface="+mj-lt"/>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672290336089406"/>
          <c:y val="4.0940887646597743E-2"/>
          <c:w val="0.68427864497331736"/>
          <c:h val="0.74471989292633511"/>
        </c:manualLayout>
      </c:layout>
      <c:lineChart>
        <c:grouping val="standard"/>
        <c:varyColors val="0"/>
        <c:ser>
          <c:idx val="0"/>
          <c:order val="0"/>
          <c:tx>
            <c:strRef>
              <c:f>Sheet1!$G$5</c:f>
              <c:strCache>
                <c:ptCount val="1"/>
                <c:pt idx="0">
                  <c:v>Phoenix</c:v>
                </c:pt>
              </c:strCache>
            </c:strRef>
          </c:tx>
          <c:marker>
            <c:symbol val="none"/>
          </c:marker>
          <c:cat>
            <c:numRef>
              <c:f>Sheet1!$E$6:$E$37</c:f>
              <c:numCache>
                <c:formatCode>m/d/yyyy</c:formatCode>
                <c:ptCount val="32"/>
                <c:pt idx="0">
                  <c:v>43647</c:v>
                </c:pt>
                <c:pt idx="1">
                  <c:v>43648</c:v>
                </c:pt>
                <c:pt idx="2">
                  <c:v>43649</c:v>
                </c:pt>
                <c:pt idx="3">
                  <c:v>43650</c:v>
                </c:pt>
                <c:pt idx="4">
                  <c:v>43651</c:v>
                </c:pt>
                <c:pt idx="5">
                  <c:v>43654</c:v>
                </c:pt>
                <c:pt idx="6">
                  <c:v>43655</c:v>
                </c:pt>
                <c:pt idx="7">
                  <c:v>43656</c:v>
                </c:pt>
                <c:pt idx="8">
                  <c:v>43657</c:v>
                </c:pt>
                <c:pt idx="9">
                  <c:v>43658</c:v>
                </c:pt>
                <c:pt idx="10">
                  <c:v>43661</c:v>
                </c:pt>
                <c:pt idx="11">
                  <c:v>43662</c:v>
                </c:pt>
                <c:pt idx="12">
                  <c:v>43663</c:v>
                </c:pt>
                <c:pt idx="13">
                  <c:v>43664</c:v>
                </c:pt>
                <c:pt idx="14">
                  <c:v>43665</c:v>
                </c:pt>
                <c:pt idx="15">
                  <c:v>43668</c:v>
                </c:pt>
                <c:pt idx="16">
                  <c:v>43669</c:v>
                </c:pt>
                <c:pt idx="17">
                  <c:v>43670</c:v>
                </c:pt>
                <c:pt idx="18">
                  <c:v>43671</c:v>
                </c:pt>
                <c:pt idx="19">
                  <c:v>43672</c:v>
                </c:pt>
                <c:pt idx="20">
                  <c:v>43675</c:v>
                </c:pt>
                <c:pt idx="21">
                  <c:v>43676</c:v>
                </c:pt>
                <c:pt idx="22">
                  <c:v>43677</c:v>
                </c:pt>
                <c:pt idx="23">
                  <c:v>43678</c:v>
                </c:pt>
                <c:pt idx="24">
                  <c:v>43679</c:v>
                </c:pt>
                <c:pt idx="25">
                  <c:v>43682</c:v>
                </c:pt>
                <c:pt idx="26">
                  <c:v>43683</c:v>
                </c:pt>
                <c:pt idx="27">
                  <c:v>43684</c:v>
                </c:pt>
                <c:pt idx="28">
                  <c:v>43685</c:v>
                </c:pt>
                <c:pt idx="29">
                  <c:v>43686</c:v>
                </c:pt>
                <c:pt idx="30">
                  <c:v>43689</c:v>
                </c:pt>
                <c:pt idx="31">
                  <c:v>43690</c:v>
                </c:pt>
              </c:numCache>
            </c:numRef>
          </c:cat>
          <c:val>
            <c:numRef>
              <c:f>Sheet1!$G$6:$G$37</c:f>
              <c:numCache>
                <c:formatCode>#,##0.00</c:formatCode>
                <c:ptCount val="32"/>
                <c:pt idx="0">
                  <c:v>100</c:v>
                </c:pt>
                <c:pt idx="1">
                  <c:v>100.27890112954958</c:v>
                </c:pt>
                <c:pt idx="2">
                  <c:v>100.13945056477478</c:v>
                </c:pt>
                <c:pt idx="3">
                  <c:v>100.65541765444148</c:v>
                </c:pt>
                <c:pt idx="4">
                  <c:v>99.748988983405368</c:v>
                </c:pt>
                <c:pt idx="5">
                  <c:v>99.776879096360332</c:v>
                </c:pt>
                <c:pt idx="6">
                  <c:v>99.916329661135123</c:v>
                </c:pt>
                <c:pt idx="7">
                  <c:v>98.898340538279186</c:v>
                </c:pt>
                <c:pt idx="8">
                  <c:v>98.85650536884674</c:v>
                </c:pt>
                <c:pt idx="9">
                  <c:v>99.609538418630578</c:v>
                </c:pt>
                <c:pt idx="10">
                  <c:v>100.12550550829731</c:v>
                </c:pt>
                <c:pt idx="11">
                  <c:v>100.0697252823874</c:v>
                </c:pt>
                <c:pt idx="12">
                  <c:v>99.19118672430622</c:v>
                </c:pt>
                <c:pt idx="13">
                  <c:v>99.539813136243197</c:v>
                </c:pt>
                <c:pt idx="14">
                  <c:v>99.846604378747728</c:v>
                </c:pt>
                <c:pt idx="15">
                  <c:v>99.721098870450433</c:v>
                </c:pt>
                <c:pt idx="16">
                  <c:v>100.09761539534234</c:v>
                </c:pt>
                <c:pt idx="17">
                  <c:v>100.43229675080185</c:v>
                </c:pt>
                <c:pt idx="18">
                  <c:v>99.274857063171098</c:v>
                </c:pt>
                <c:pt idx="19">
                  <c:v>98.870450425324222</c:v>
                </c:pt>
                <c:pt idx="20">
                  <c:v>99.372472458513457</c:v>
                </c:pt>
                <c:pt idx="21">
                  <c:v>98.033747036675507</c:v>
                </c:pt>
                <c:pt idx="22">
                  <c:v>97.001812857342074</c:v>
                </c:pt>
                <c:pt idx="23">
                  <c:v>97.029702970297009</c:v>
                </c:pt>
                <c:pt idx="24">
                  <c:v>94.38014223957606</c:v>
                </c:pt>
                <c:pt idx="25">
                  <c:v>91.395900153395615</c:v>
                </c:pt>
                <c:pt idx="26">
                  <c:v>91.549295774647888</c:v>
                </c:pt>
                <c:pt idx="27">
                  <c:v>94.059405940594047</c:v>
                </c:pt>
                <c:pt idx="28">
                  <c:v>97.336494212801554</c:v>
                </c:pt>
                <c:pt idx="29">
                  <c:v>96.695021614837529</c:v>
                </c:pt>
                <c:pt idx="30">
                  <c:v>96.095384186305949</c:v>
                </c:pt>
                <c:pt idx="31">
                  <c:v>94.937944498675208</c:v>
                </c:pt>
              </c:numCache>
            </c:numRef>
          </c:val>
          <c:smooth val="0"/>
          <c:extLst xmlns:c16r2="http://schemas.microsoft.com/office/drawing/2015/06/chart">
            <c:ext xmlns:c16="http://schemas.microsoft.com/office/drawing/2014/chart" uri="{C3380CC4-5D6E-409C-BE32-E72D297353CC}">
              <c16:uniqueId val="{00000000-AF53-274E-BCB3-02328C2BA7E9}"/>
            </c:ext>
          </c:extLst>
        </c:ser>
        <c:ser>
          <c:idx val="1"/>
          <c:order val="1"/>
          <c:tx>
            <c:strRef>
              <c:f>Sheet1!$H$5</c:f>
              <c:strCache>
                <c:ptCount val="1"/>
                <c:pt idx="0">
                  <c:v>L&amp;G</c:v>
                </c:pt>
              </c:strCache>
            </c:strRef>
          </c:tx>
          <c:marker>
            <c:symbol val="none"/>
          </c:marker>
          <c:cat>
            <c:numRef>
              <c:f>Sheet1!$E$6:$E$37</c:f>
              <c:numCache>
                <c:formatCode>m/d/yyyy</c:formatCode>
                <c:ptCount val="32"/>
                <c:pt idx="0">
                  <c:v>43647</c:v>
                </c:pt>
                <c:pt idx="1">
                  <c:v>43648</c:v>
                </c:pt>
                <c:pt idx="2">
                  <c:v>43649</c:v>
                </c:pt>
                <c:pt idx="3">
                  <c:v>43650</c:v>
                </c:pt>
                <c:pt idx="4">
                  <c:v>43651</c:v>
                </c:pt>
                <c:pt idx="5">
                  <c:v>43654</c:v>
                </c:pt>
                <c:pt idx="6">
                  <c:v>43655</c:v>
                </c:pt>
                <c:pt idx="7">
                  <c:v>43656</c:v>
                </c:pt>
                <c:pt idx="8">
                  <c:v>43657</c:v>
                </c:pt>
                <c:pt idx="9">
                  <c:v>43658</c:v>
                </c:pt>
                <c:pt idx="10">
                  <c:v>43661</c:v>
                </c:pt>
                <c:pt idx="11">
                  <c:v>43662</c:v>
                </c:pt>
                <c:pt idx="12">
                  <c:v>43663</c:v>
                </c:pt>
                <c:pt idx="13">
                  <c:v>43664</c:v>
                </c:pt>
                <c:pt idx="14">
                  <c:v>43665</c:v>
                </c:pt>
                <c:pt idx="15">
                  <c:v>43668</c:v>
                </c:pt>
                <c:pt idx="16">
                  <c:v>43669</c:v>
                </c:pt>
                <c:pt idx="17">
                  <c:v>43670</c:v>
                </c:pt>
                <c:pt idx="18">
                  <c:v>43671</c:v>
                </c:pt>
                <c:pt idx="19">
                  <c:v>43672</c:v>
                </c:pt>
                <c:pt idx="20">
                  <c:v>43675</c:v>
                </c:pt>
                <c:pt idx="21">
                  <c:v>43676</c:v>
                </c:pt>
                <c:pt idx="22">
                  <c:v>43677</c:v>
                </c:pt>
                <c:pt idx="23">
                  <c:v>43678</c:v>
                </c:pt>
                <c:pt idx="24">
                  <c:v>43679</c:v>
                </c:pt>
                <c:pt idx="25">
                  <c:v>43682</c:v>
                </c:pt>
                <c:pt idx="26">
                  <c:v>43683</c:v>
                </c:pt>
                <c:pt idx="27">
                  <c:v>43684</c:v>
                </c:pt>
                <c:pt idx="28">
                  <c:v>43685</c:v>
                </c:pt>
                <c:pt idx="29">
                  <c:v>43686</c:v>
                </c:pt>
                <c:pt idx="30">
                  <c:v>43689</c:v>
                </c:pt>
                <c:pt idx="31">
                  <c:v>43690</c:v>
                </c:pt>
              </c:numCache>
            </c:numRef>
          </c:cat>
          <c:val>
            <c:numRef>
              <c:f>Sheet1!$H$6:$H$37</c:f>
              <c:numCache>
                <c:formatCode>#,##0.00</c:formatCode>
                <c:ptCount val="32"/>
                <c:pt idx="0">
                  <c:v>100</c:v>
                </c:pt>
                <c:pt idx="1">
                  <c:v>100.73448402497245</c:v>
                </c:pt>
                <c:pt idx="2">
                  <c:v>101.46896804994492</c:v>
                </c:pt>
                <c:pt idx="3">
                  <c:v>102.0932794711715</c:v>
                </c:pt>
                <c:pt idx="4">
                  <c:v>101.2853470437018</c:v>
                </c:pt>
                <c:pt idx="5">
                  <c:v>101.7627616599339</c:v>
                </c:pt>
                <c:pt idx="6">
                  <c:v>99.74293059125965</c:v>
                </c:pt>
                <c:pt idx="7">
                  <c:v>98.788101358795444</c:v>
                </c:pt>
                <c:pt idx="8">
                  <c:v>97.869996327579869</c:v>
                </c:pt>
                <c:pt idx="9">
                  <c:v>98.824825560044076</c:v>
                </c:pt>
                <c:pt idx="10">
                  <c:v>99.779654792508254</c:v>
                </c:pt>
                <c:pt idx="11">
                  <c:v>99.926551597502751</c:v>
                </c:pt>
                <c:pt idx="12">
                  <c:v>99.596033786265139</c:v>
                </c:pt>
                <c:pt idx="13">
                  <c:v>99.669482188762387</c:v>
                </c:pt>
                <c:pt idx="14">
                  <c:v>98.824825560044076</c:v>
                </c:pt>
                <c:pt idx="15">
                  <c:v>98.861549761292693</c:v>
                </c:pt>
                <c:pt idx="16">
                  <c:v>98.934998163789928</c:v>
                </c:pt>
                <c:pt idx="17">
                  <c:v>98.89827396254131</c:v>
                </c:pt>
                <c:pt idx="18">
                  <c:v>98.053617333822984</c:v>
                </c:pt>
                <c:pt idx="19">
                  <c:v>99.155343371281674</c:v>
                </c:pt>
                <c:pt idx="20">
                  <c:v>99.559309585016535</c:v>
                </c:pt>
                <c:pt idx="21">
                  <c:v>97.392581711347773</c:v>
                </c:pt>
                <c:pt idx="22">
                  <c:v>96.1439588688946</c:v>
                </c:pt>
                <c:pt idx="23">
                  <c:v>95.299302240176274</c:v>
                </c:pt>
                <c:pt idx="24">
                  <c:v>92.54498714652955</c:v>
                </c:pt>
                <c:pt idx="25">
                  <c:v>89.643775247888357</c:v>
                </c:pt>
                <c:pt idx="26">
                  <c:v>90.084465662871835</c:v>
                </c:pt>
                <c:pt idx="27">
                  <c:v>87.293426367976494</c:v>
                </c:pt>
                <c:pt idx="28">
                  <c:v>88.578773411678284</c:v>
                </c:pt>
                <c:pt idx="29">
                  <c:v>87.40359897172236</c:v>
                </c:pt>
                <c:pt idx="30">
                  <c:v>86.485493940506785</c:v>
                </c:pt>
                <c:pt idx="31">
                  <c:v>85.347043701799493</c:v>
                </c:pt>
              </c:numCache>
            </c:numRef>
          </c:val>
          <c:smooth val="0"/>
          <c:extLst xmlns:c16r2="http://schemas.microsoft.com/office/drawing/2015/06/chart">
            <c:ext xmlns:c16="http://schemas.microsoft.com/office/drawing/2014/chart" uri="{C3380CC4-5D6E-409C-BE32-E72D297353CC}">
              <c16:uniqueId val="{00000001-AF53-274E-BCB3-02328C2BA7E9}"/>
            </c:ext>
          </c:extLst>
        </c:ser>
        <c:ser>
          <c:idx val="2"/>
          <c:order val="2"/>
          <c:tx>
            <c:strRef>
              <c:f>Sheet1!$I$5</c:f>
              <c:strCache>
                <c:ptCount val="1"/>
                <c:pt idx="0">
                  <c:v>FTSE 100</c:v>
                </c:pt>
              </c:strCache>
            </c:strRef>
          </c:tx>
          <c:spPr>
            <a:ln>
              <a:solidFill>
                <a:schemeClr val="accent4"/>
              </a:solidFill>
            </a:ln>
          </c:spPr>
          <c:marker>
            <c:symbol val="none"/>
          </c:marker>
          <c:cat>
            <c:numRef>
              <c:f>Sheet1!$E$6:$E$37</c:f>
              <c:numCache>
                <c:formatCode>m/d/yyyy</c:formatCode>
                <c:ptCount val="32"/>
                <c:pt idx="0">
                  <c:v>43647</c:v>
                </c:pt>
                <c:pt idx="1">
                  <c:v>43648</c:v>
                </c:pt>
                <c:pt idx="2">
                  <c:v>43649</c:v>
                </c:pt>
                <c:pt idx="3">
                  <c:v>43650</c:v>
                </c:pt>
                <c:pt idx="4">
                  <c:v>43651</c:v>
                </c:pt>
                <c:pt idx="5">
                  <c:v>43654</c:v>
                </c:pt>
                <c:pt idx="6">
                  <c:v>43655</c:v>
                </c:pt>
                <c:pt idx="7">
                  <c:v>43656</c:v>
                </c:pt>
                <c:pt idx="8">
                  <c:v>43657</c:v>
                </c:pt>
                <c:pt idx="9">
                  <c:v>43658</c:v>
                </c:pt>
                <c:pt idx="10">
                  <c:v>43661</c:v>
                </c:pt>
                <c:pt idx="11">
                  <c:v>43662</c:v>
                </c:pt>
                <c:pt idx="12">
                  <c:v>43663</c:v>
                </c:pt>
                <c:pt idx="13">
                  <c:v>43664</c:v>
                </c:pt>
                <c:pt idx="14">
                  <c:v>43665</c:v>
                </c:pt>
                <c:pt idx="15">
                  <c:v>43668</c:v>
                </c:pt>
                <c:pt idx="16">
                  <c:v>43669</c:v>
                </c:pt>
                <c:pt idx="17">
                  <c:v>43670</c:v>
                </c:pt>
                <c:pt idx="18">
                  <c:v>43671</c:v>
                </c:pt>
                <c:pt idx="19">
                  <c:v>43672</c:v>
                </c:pt>
                <c:pt idx="20">
                  <c:v>43675</c:v>
                </c:pt>
                <c:pt idx="21">
                  <c:v>43676</c:v>
                </c:pt>
                <c:pt idx="22">
                  <c:v>43677</c:v>
                </c:pt>
                <c:pt idx="23">
                  <c:v>43678</c:v>
                </c:pt>
                <c:pt idx="24">
                  <c:v>43679</c:v>
                </c:pt>
                <c:pt idx="25">
                  <c:v>43682</c:v>
                </c:pt>
                <c:pt idx="26">
                  <c:v>43683</c:v>
                </c:pt>
                <c:pt idx="27">
                  <c:v>43684</c:v>
                </c:pt>
                <c:pt idx="28">
                  <c:v>43685</c:v>
                </c:pt>
                <c:pt idx="29">
                  <c:v>43686</c:v>
                </c:pt>
                <c:pt idx="30">
                  <c:v>43689</c:v>
                </c:pt>
                <c:pt idx="31">
                  <c:v>43690</c:v>
                </c:pt>
              </c:numCache>
            </c:numRef>
          </c:cat>
          <c:val>
            <c:numRef>
              <c:f>Sheet1!$I$6:$I$37</c:f>
              <c:numCache>
                <c:formatCode>#,##0.00</c:formatCode>
                <c:ptCount val="32"/>
                <c:pt idx="0">
                  <c:v>100</c:v>
                </c:pt>
                <c:pt idx="1">
                  <c:v>100.82280760253417</c:v>
                </c:pt>
                <c:pt idx="2">
                  <c:v>101.4914304768256</c:v>
                </c:pt>
                <c:pt idx="3">
                  <c:v>101.41487162387462</c:v>
                </c:pt>
                <c:pt idx="4">
                  <c:v>100.74211403801267</c:v>
                </c:pt>
                <c:pt idx="5">
                  <c:v>100.69049683227742</c:v>
                </c:pt>
                <c:pt idx="6">
                  <c:v>100.51977325775259</c:v>
                </c:pt>
                <c:pt idx="7">
                  <c:v>100.44268089363119</c:v>
                </c:pt>
                <c:pt idx="8">
                  <c:v>100.16432144048015</c:v>
                </c:pt>
                <c:pt idx="9">
                  <c:v>100.11297099033013</c:v>
                </c:pt>
                <c:pt idx="10">
                  <c:v>100.45641880626877</c:v>
                </c:pt>
                <c:pt idx="11">
                  <c:v>101.06302100700233</c:v>
                </c:pt>
                <c:pt idx="12">
                  <c:v>100.50630210070024</c:v>
                </c:pt>
                <c:pt idx="13">
                  <c:v>99.941180393464492</c:v>
                </c:pt>
                <c:pt idx="14">
                  <c:v>100.14938312770923</c:v>
                </c:pt>
                <c:pt idx="15">
                  <c:v>100.23247749249751</c:v>
                </c:pt>
                <c:pt idx="16">
                  <c:v>100.79173057685895</c:v>
                </c:pt>
                <c:pt idx="17">
                  <c:v>100.05281760586861</c:v>
                </c:pt>
                <c:pt idx="18">
                  <c:v>99.887295765255089</c:v>
                </c:pt>
                <c:pt idx="19">
                  <c:v>100.6876958986329</c:v>
                </c:pt>
                <c:pt idx="20">
                  <c:v>102.52230743581194</c:v>
                </c:pt>
                <c:pt idx="21">
                  <c:v>101.99093031010338</c:v>
                </c:pt>
                <c:pt idx="22">
                  <c:v>101.19079693231076</c:v>
                </c:pt>
                <c:pt idx="23">
                  <c:v>101.16532177392463</c:v>
                </c:pt>
                <c:pt idx="24">
                  <c:v>98.793731243747914</c:v>
                </c:pt>
                <c:pt idx="25">
                  <c:v>96.350116705568524</c:v>
                </c:pt>
                <c:pt idx="26">
                  <c:v>95.6544181393798</c:v>
                </c:pt>
                <c:pt idx="27">
                  <c:v>96.014671557185721</c:v>
                </c:pt>
                <c:pt idx="28">
                  <c:v>97.177725908636205</c:v>
                </c:pt>
                <c:pt idx="29">
                  <c:v>96.750250083361124</c:v>
                </c:pt>
                <c:pt idx="30">
                  <c:v>96.388396132044022</c:v>
                </c:pt>
                <c:pt idx="31">
                  <c:v>95.607202400800261</c:v>
                </c:pt>
              </c:numCache>
            </c:numRef>
          </c:val>
          <c:smooth val="0"/>
          <c:extLst xmlns:c16r2="http://schemas.microsoft.com/office/drawing/2015/06/chart">
            <c:ext xmlns:c16="http://schemas.microsoft.com/office/drawing/2014/chart" uri="{C3380CC4-5D6E-409C-BE32-E72D297353CC}">
              <c16:uniqueId val="{00000002-AF53-274E-BCB3-02328C2BA7E9}"/>
            </c:ext>
          </c:extLst>
        </c:ser>
        <c:dLbls>
          <c:showLegendKey val="0"/>
          <c:showVal val="0"/>
          <c:showCatName val="0"/>
          <c:showSerName val="0"/>
          <c:showPercent val="0"/>
          <c:showBubbleSize val="0"/>
        </c:dLbls>
        <c:smooth val="0"/>
        <c:axId val="461168144"/>
        <c:axId val="461172848"/>
      </c:lineChart>
      <c:dateAx>
        <c:axId val="461168144"/>
        <c:scaling>
          <c:orientation val="minMax"/>
        </c:scaling>
        <c:delete val="0"/>
        <c:axPos val="b"/>
        <c:numFmt formatCode="d\-mmm" sourceLinked="0"/>
        <c:majorTickMark val="out"/>
        <c:minorTickMark val="none"/>
        <c:tickLblPos val="nextTo"/>
        <c:crossAx val="461172848"/>
        <c:crosses val="autoZero"/>
        <c:auto val="0"/>
        <c:lblOffset val="100"/>
        <c:baseTimeUnit val="days"/>
        <c:majorUnit val="7"/>
        <c:majorTimeUnit val="days"/>
      </c:dateAx>
      <c:valAx>
        <c:axId val="461172848"/>
        <c:scaling>
          <c:orientation val="minMax"/>
          <c:max val="105"/>
          <c:min val="85"/>
        </c:scaling>
        <c:delete val="0"/>
        <c:axPos val="l"/>
        <c:majorGridlines/>
        <c:title>
          <c:tx>
            <c:rich>
              <a:bodyPr rot="-5400000" vert="horz"/>
              <a:lstStyle/>
              <a:p>
                <a:pPr>
                  <a:defRPr sz="1200"/>
                </a:pPr>
                <a:r>
                  <a:rPr lang="en-GB" sz="1200"/>
                  <a:t>Rebased Share Price</a:t>
                </a:r>
              </a:p>
            </c:rich>
          </c:tx>
          <c:layout>
            <c:manualLayout>
              <c:xMode val="edge"/>
              <c:yMode val="edge"/>
              <c:x val="5.5490838040562512E-2"/>
              <c:y val="0.2648243045387994"/>
            </c:manualLayout>
          </c:layout>
          <c:overlay val="0"/>
        </c:title>
        <c:numFmt formatCode="#,##0" sourceLinked="0"/>
        <c:majorTickMark val="out"/>
        <c:minorTickMark val="none"/>
        <c:tickLblPos val="nextTo"/>
        <c:crossAx val="461168144"/>
        <c:crosses val="autoZero"/>
        <c:crossBetween val="between"/>
        <c:majorUnit val="5"/>
      </c:valAx>
      <c:spPr>
        <a:solidFill>
          <a:schemeClr val="bg1"/>
        </a:solidFill>
        <a:ln>
          <a:solidFill>
            <a:schemeClr val="bg1">
              <a:lumMod val="75000"/>
            </a:schemeClr>
          </a:solidFill>
        </a:ln>
      </c:spPr>
    </c:plotArea>
    <c:legend>
      <c:legendPos val="r"/>
      <c:layout>
        <c:manualLayout>
          <c:xMode val="edge"/>
          <c:yMode val="edge"/>
          <c:x val="0.28473196457944777"/>
          <c:y val="0.41114179866010025"/>
          <c:w val="0.30944207945279734"/>
          <c:h val="0.30326385829308777"/>
        </c:manualLayout>
      </c:layout>
      <c:overlay val="1"/>
    </c:legend>
    <c:plotVisOnly val="1"/>
    <c:dispBlanksAs val="gap"/>
    <c:showDLblsOverMax val="0"/>
  </c:chart>
  <c:txPr>
    <a:bodyPr/>
    <a:lstStyle/>
    <a:p>
      <a:pPr>
        <a:defRPr sz="1000">
          <a:solidFill>
            <a:schemeClr val="tx1"/>
          </a:solidFill>
          <a:latin typeface="+mj-lt"/>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23887239350185"/>
          <c:y val="5.0925925925925923E-2"/>
          <c:w val="0.69012219115039242"/>
          <c:h val="0.84160069337694587"/>
        </c:manualLayout>
      </c:layout>
      <c:barChart>
        <c:barDir val="col"/>
        <c:grouping val="clustered"/>
        <c:varyColors val="0"/>
        <c:ser>
          <c:idx val="0"/>
          <c:order val="0"/>
          <c:tx>
            <c:strRef>
              <c:f>'Scenario A'!$B$152</c:f>
              <c:strCache>
                <c:ptCount val="1"/>
                <c:pt idx="0">
                  <c:v>New business profit</c:v>
                </c:pt>
              </c:strCache>
            </c:strRef>
          </c:tx>
          <c:spPr>
            <a:solidFill>
              <a:srgbClr val="113458"/>
            </a:solidFill>
          </c:spPr>
          <c:invertIfNegative val="0"/>
          <c:cat>
            <c:numRef>
              <c:f>'Scenario A'!$D$150:$H$150</c:f>
              <c:numCache>
                <c:formatCode>General</c:formatCode>
                <c:ptCount val="5"/>
                <c:pt idx="0">
                  <c:v>1</c:v>
                </c:pt>
                <c:pt idx="1">
                  <c:v>2</c:v>
                </c:pt>
                <c:pt idx="2">
                  <c:v>3</c:v>
                </c:pt>
                <c:pt idx="3">
                  <c:v>4</c:v>
                </c:pt>
                <c:pt idx="4">
                  <c:v>5</c:v>
                </c:pt>
              </c:numCache>
            </c:numRef>
          </c:cat>
          <c:val>
            <c:numRef>
              <c:f>'Scenario A'!$D$152:$H$152</c:f>
              <c:numCache>
                <c:formatCode>#,##0</c:formatCode>
                <c:ptCount val="5"/>
                <c:pt idx="0">
                  <c:v>1397.7948554908814</c:v>
                </c:pt>
                <c:pt idx="1">
                  <c:v>1537.5743410399698</c:v>
                </c:pt>
                <c:pt idx="2">
                  <c:v>1614.4530580919684</c:v>
                </c:pt>
                <c:pt idx="3">
                  <c:v>1695.1757109965667</c:v>
                </c:pt>
                <c:pt idx="4">
                  <c:v>1779.9344965463952</c:v>
                </c:pt>
              </c:numCache>
            </c:numRef>
          </c:val>
          <c:extLst xmlns:c16r2="http://schemas.microsoft.com/office/drawing/2015/06/chart">
            <c:ext xmlns:c16="http://schemas.microsoft.com/office/drawing/2014/chart" uri="{C3380CC4-5D6E-409C-BE32-E72D297353CC}">
              <c16:uniqueId val="{00000000-A463-AB46-9ED4-3FB0655BDDE4}"/>
            </c:ext>
          </c:extLst>
        </c:ser>
        <c:ser>
          <c:idx val="2"/>
          <c:order val="1"/>
          <c:tx>
            <c:strRef>
              <c:f>'Scenario A'!$B$153</c:f>
              <c:strCache>
                <c:ptCount val="1"/>
                <c:pt idx="0">
                  <c:v>In-force profit</c:v>
                </c:pt>
              </c:strCache>
            </c:strRef>
          </c:tx>
          <c:spPr>
            <a:solidFill>
              <a:srgbClr val="D9AB16"/>
            </a:solidFill>
          </c:spPr>
          <c:invertIfNegative val="0"/>
          <c:cat>
            <c:numRef>
              <c:f>'Scenario A'!$D$150:$H$150</c:f>
              <c:numCache>
                <c:formatCode>General</c:formatCode>
                <c:ptCount val="5"/>
                <c:pt idx="0">
                  <c:v>1</c:v>
                </c:pt>
                <c:pt idx="1">
                  <c:v>2</c:v>
                </c:pt>
                <c:pt idx="2">
                  <c:v>3</c:v>
                </c:pt>
                <c:pt idx="3">
                  <c:v>4</c:v>
                </c:pt>
                <c:pt idx="4">
                  <c:v>5</c:v>
                </c:pt>
              </c:numCache>
            </c:numRef>
          </c:cat>
          <c:val>
            <c:numRef>
              <c:f>'Scenario A'!$D$153:$H$153</c:f>
              <c:numCache>
                <c:formatCode>#,##0</c:formatCode>
                <c:ptCount val="5"/>
                <c:pt idx="0">
                  <c:v>1186.2846573792779</c:v>
                </c:pt>
                <c:pt idx="1">
                  <c:v>1379.3537262366044</c:v>
                </c:pt>
                <c:pt idx="2">
                  <c:v>1573.3821561745513</c:v>
                </c:pt>
                <c:pt idx="3">
                  <c:v>1768.9857869389868</c:v>
                </c:pt>
                <c:pt idx="4">
                  <c:v>1966.7740001042209</c:v>
                </c:pt>
              </c:numCache>
            </c:numRef>
          </c:val>
          <c:extLst xmlns:c16r2="http://schemas.microsoft.com/office/drawing/2015/06/chart">
            <c:ext xmlns:c16="http://schemas.microsoft.com/office/drawing/2014/chart" uri="{C3380CC4-5D6E-409C-BE32-E72D297353CC}">
              <c16:uniqueId val="{00000001-A463-AB46-9ED4-3FB0655BDDE4}"/>
            </c:ext>
          </c:extLst>
        </c:ser>
        <c:ser>
          <c:idx val="3"/>
          <c:order val="2"/>
          <c:tx>
            <c:strRef>
              <c:f>'Scenario A'!$B$154</c:f>
              <c:strCache>
                <c:ptCount val="1"/>
                <c:pt idx="0">
                  <c:v>Underlying op profit</c:v>
                </c:pt>
              </c:strCache>
            </c:strRef>
          </c:tx>
          <c:spPr>
            <a:solidFill>
              <a:srgbClr val="4096B8"/>
            </a:solidFill>
          </c:spPr>
          <c:invertIfNegative val="0"/>
          <c:cat>
            <c:numRef>
              <c:f>'Scenario A'!$D$150:$H$150</c:f>
              <c:numCache>
                <c:formatCode>General</c:formatCode>
                <c:ptCount val="5"/>
                <c:pt idx="0">
                  <c:v>1</c:v>
                </c:pt>
                <c:pt idx="1">
                  <c:v>2</c:v>
                </c:pt>
                <c:pt idx="2">
                  <c:v>3</c:v>
                </c:pt>
                <c:pt idx="3">
                  <c:v>4</c:v>
                </c:pt>
                <c:pt idx="4">
                  <c:v>5</c:v>
                </c:pt>
              </c:numCache>
            </c:numRef>
          </c:cat>
          <c:val>
            <c:numRef>
              <c:f>'Scenario A'!$D$154:$H$154</c:f>
              <c:numCache>
                <c:formatCode>#,##0</c:formatCode>
                <c:ptCount val="5"/>
                <c:pt idx="0">
                  <c:v>2584.0795128701598</c:v>
                </c:pt>
                <c:pt idx="1">
                  <c:v>2916.9280672765744</c:v>
                </c:pt>
                <c:pt idx="2">
                  <c:v>3187.8352142665194</c:v>
                </c:pt>
                <c:pt idx="3">
                  <c:v>3464.1614979355536</c:v>
                </c:pt>
                <c:pt idx="4">
                  <c:v>3746.7084966506163</c:v>
                </c:pt>
              </c:numCache>
            </c:numRef>
          </c:val>
          <c:extLst xmlns:c16r2="http://schemas.microsoft.com/office/drawing/2015/06/chart">
            <c:ext xmlns:c16="http://schemas.microsoft.com/office/drawing/2014/chart" uri="{C3380CC4-5D6E-409C-BE32-E72D297353CC}">
              <c16:uniqueId val="{00000002-A463-AB46-9ED4-3FB0655BDDE4}"/>
            </c:ext>
          </c:extLst>
        </c:ser>
        <c:ser>
          <c:idx val="5"/>
          <c:order val="3"/>
          <c:tx>
            <c:strRef>
              <c:f>'Scenario A'!$B$157</c:f>
              <c:strCache>
                <c:ptCount val="1"/>
                <c:pt idx="0">
                  <c:v>Profit before tax</c:v>
                </c:pt>
              </c:strCache>
            </c:strRef>
          </c:tx>
          <c:spPr>
            <a:solidFill>
              <a:srgbClr val="DCDDD9"/>
            </a:solidFill>
          </c:spPr>
          <c:invertIfNegative val="0"/>
          <c:cat>
            <c:numRef>
              <c:f>'Scenario A'!$D$150:$H$150</c:f>
              <c:numCache>
                <c:formatCode>General</c:formatCode>
                <c:ptCount val="5"/>
                <c:pt idx="0">
                  <c:v>1</c:v>
                </c:pt>
                <c:pt idx="1">
                  <c:v>2</c:v>
                </c:pt>
                <c:pt idx="2">
                  <c:v>3</c:v>
                </c:pt>
                <c:pt idx="3">
                  <c:v>4</c:v>
                </c:pt>
                <c:pt idx="4">
                  <c:v>5</c:v>
                </c:pt>
              </c:numCache>
            </c:numRef>
          </c:cat>
          <c:val>
            <c:numRef>
              <c:f>'Scenario A'!$D$157:$H$157</c:f>
              <c:numCache>
                <c:formatCode>#,##0</c:formatCode>
                <c:ptCount val="5"/>
                <c:pt idx="0">
                  <c:v>3438.1252796998488</c:v>
                </c:pt>
                <c:pt idx="1">
                  <c:v>3855.7606341062638</c:v>
                </c:pt>
                <c:pt idx="2">
                  <c:v>4217.3896570962088</c:v>
                </c:pt>
                <c:pt idx="3">
                  <c:v>4590.7883480852433</c:v>
                </c:pt>
                <c:pt idx="4">
                  <c:v>4977.2028226327066</c:v>
                </c:pt>
              </c:numCache>
            </c:numRef>
          </c:val>
          <c:extLst xmlns:c16r2="http://schemas.microsoft.com/office/drawing/2015/06/chart">
            <c:ext xmlns:c16="http://schemas.microsoft.com/office/drawing/2014/chart" uri="{C3380CC4-5D6E-409C-BE32-E72D297353CC}">
              <c16:uniqueId val="{00000003-A463-AB46-9ED4-3FB0655BDDE4}"/>
            </c:ext>
          </c:extLst>
        </c:ser>
        <c:ser>
          <c:idx val="4"/>
          <c:order val="4"/>
          <c:tx>
            <c:strRef>
              <c:f>'Scenario A'!$B$159</c:f>
              <c:strCache>
                <c:ptCount val="1"/>
                <c:pt idx="0">
                  <c:v>Tax</c:v>
                </c:pt>
              </c:strCache>
            </c:strRef>
          </c:tx>
          <c:spPr>
            <a:solidFill>
              <a:srgbClr val="79A32A"/>
            </a:solidFill>
          </c:spPr>
          <c:invertIfNegative val="0"/>
          <c:cat>
            <c:numRef>
              <c:f>'Scenario A'!$D$150:$H$150</c:f>
              <c:numCache>
                <c:formatCode>General</c:formatCode>
                <c:ptCount val="5"/>
                <c:pt idx="0">
                  <c:v>1</c:v>
                </c:pt>
                <c:pt idx="1">
                  <c:v>2</c:v>
                </c:pt>
                <c:pt idx="2">
                  <c:v>3</c:v>
                </c:pt>
                <c:pt idx="3">
                  <c:v>4</c:v>
                </c:pt>
                <c:pt idx="4">
                  <c:v>5</c:v>
                </c:pt>
              </c:numCache>
            </c:numRef>
          </c:cat>
          <c:val>
            <c:numRef>
              <c:f>'Scenario A'!$D$159:$H$159</c:f>
              <c:numCache>
                <c:formatCode>#,##0</c:formatCode>
                <c:ptCount val="5"/>
                <c:pt idx="0">
                  <c:v>-653.24380314297127</c:v>
                </c:pt>
                <c:pt idx="1">
                  <c:v>-732.59452048019011</c:v>
                </c:pt>
                <c:pt idx="2">
                  <c:v>-801.30403484827968</c:v>
                </c:pt>
                <c:pt idx="3">
                  <c:v>-872.24978613619612</c:v>
                </c:pt>
                <c:pt idx="4">
                  <c:v>-945.66853630021421</c:v>
                </c:pt>
              </c:numCache>
            </c:numRef>
          </c:val>
          <c:extLst xmlns:c16r2="http://schemas.microsoft.com/office/drawing/2015/06/chart">
            <c:ext xmlns:c16="http://schemas.microsoft.com/office/drawing/2014/chart" uri="{C3380CC4-5D6E-409C-BE32-E72D297353CC}">
              <c16:uniqueId val="{00000004-A463-AB46-9ED4-3FB0655BDDE4}"/>
            </c:ext>
          </c:extLst>
        </c:ser>
        <c:ser>
          <c:idx val="1"/>
          <c:order val="5"/>
          <c:tx>
            <c:strRef>
              <c:f>'Scenario A'!$B$158</c:f>
              <c:strCache>
                <c:ptCount val="1"/>
                <c:pt idx="0">
                  <c:v>Dividends paid</c:v>
                </c:pt>
              </c:strCache>
            </c:strRef>
          </c:tx>
          <c:spPr>
            <a:solidFill>
              <a:schemeClr val="accent6"/>
            </a:solidFill>
          </c:spPr>
          <c:invertIfNegative val="0"/>
          <c:cat>
            <c:numRef>
              <c:f>'Scenario A'!$D$150:$H$150</c:f>
              <c:numCache>
                <c:formatCode>General</c:formatCode>
                <c:ptCount val="5"/>
                <c:pt idx="0">
                  <c:v>1</c:v>
                </c:pt>
                <c:pt idx="1">
                  <c:v>2</c:v>
                </c:pt>
                <c:pt idx="2">
                  <c:v>3</c:v>
                </c:pt>
                <c:pt idx="3">
                  <c:v>4</c:v>
                </c:pt>
                <c:pt idx="4">
                  <c:v>5</c:v>
                </c:pt>
              </c:numCache>
            </c:numRef>
          </c:cat>
          <c:val>
            <c:numRef>
              <c:f>'Scenario A'!$D$158:$H$158</c:f>
              <c:numCache>
                <c:formatCode>#,##0</c:formatCode>
                <c:ptCount val="5"/>
                <c:pt idx="0">
                  <c:v>-1151.1060000000002</c:v>
                </c:pt>
                <c:pt idx="1">
                  <c:v>-1231.6834200000003</c:v>
                </c:pt>
                <c:pt idx="2">
                  <c:v>-1317.9012594000003</c:v>
                </c:pt>
                <c:pt idx="3">
                  <c:v>-1410.1543475580004</c:v>
                </c:pt>
                <c:pt idx="4">
                  <c:v>-1508.8651518870604</c:v>
                </c:pt>
              </c:numCache>
            </c:numRef>
          </c:val>
          <c:extLst xmlns:c16r2="http://schemas.microsoft.com/office/drawing/2015/06/chart">
            <c:ext xmlns:c16="http://schemas.microsoft.com/office/drawing/2014/chart" uri="{C3380CC4-5D6E-409C-BE32-E72D297353CC}">
              <c16:uniqueId val="{00000005-A463-AB46-9ED4-3FB0655BDDE4}"/>
            </c:ext>
          </c:extLst>
        </c:ser>
        <c:dLbls>
          <c:showLegendKey val="0"/>
          <c:showVal val="0"/>
          <c:showCatName val="0"/>
          <c:showSerName val="0"/>
          <c:showPercent val="0"/>
          <c:showBubbleSize val="0"/>
        </c:dLbls>
        <c:gapWidth val="150"/>
        <c:axId val="387922880"/>
        <c:axId val="387925624"/>
      </c:barChart>
      <c:catAx>
        <c:axId val="387922880"/>
        <c:scaling>
          <c:orientation val="minMax"/>
        </c:scaling>
        <c:delete val="0"/>
        <c:axPos val="b"/>
        <c:title>
          <c:tx>
            <c:rich>
              <a:bodyPr/>
              <a:lstStyle/>
              <a:p>
                <a:pPr>
                  <a:defRPr sz="1200"/>
                </a:pPr>
                <a:r>
                  <a:rPr lang="en-GB" sz="1200"/>
                  <a:t>Projection Year</a:t>
                </a:r>
              </a:p>
            </c:rich>
          </c:tx>
          <c:layout>
            <c:manualLayout>
              <c:xMode val="edge"/>
              <c:yMode val="edge"/>
              <c:x val="0.3908709718972605"/>
              <c:y val="0.91161006682829038"/>
            </c:manualLayout>
          </c:layout>
          <c:overlay val="0"/>
        </c:title>
        <c:numFmt formatCode="General" sourceLinked="1"/>
        <c:majorTickMark val="out"/>
        <c:minorTickMark val="none"/>
        <c:tickLblPos val="nextTo"/>
        <c:txPr>
          <a:bodyPr rot="0"/>
          <a:lstStyle/>
          <a:p>
            <a:pPr>
              <a:defRPr/>
            </a:pPr>
            <a:endParaRPr lang="en-US"/>
          </a:p>
        </c:txPr>
        <c:crossAx val="387925624"/>
        <c:crosses val="autoZero"/>
        <c:auto val="1"/>
        <c:lblAlgn val="ctr"/>
        <c:lblOffset val="100"/>
        <c:noMultiLvlLbl val="0"/>
      </c:catAx>
      <c:valAx>
        <c:axId val="387925624"/>
        <c:scaling>
          <c:orientation val="minMax"/>
          <c:max val="5000"/>
        </c:scaling>
        <c:delete val="0"/>
        <c:axPos val="l"/>
        <c:majorGridlines>
          <c:spPr>
            <a:ln>
              <a:solidFill>
                <a:schemeClr val="bg1">
                  <a:lumMod val="75000"/>
                </a:schemeClr>
              </a:solidFill>
            </a:ln>
          </c:spPr>
        </c:majorGridlines>
        <c:title>
          <c:tx>
            <c:rich>
              <a:bodyPr rot="-5400000" vert="horz"/>
              <a:lstStyle/>
              <a:p>
                <a:pPr>
                  <a:defRPr sz="1200"/>
                </a:pPr>
                <a:r>
                  <a:rPr lang="en-GB" sz="1200" dirty="0"/>
                  <a:t>IFRS Profit (£m)</a:t>
                </a:r>
              </a:p>
            </c:rich>
          </c:tx>
          <c:overlay val="0"/>
        </c:title>
        <c:numFmt formatCode="#,##0" sourceLinked="1"/>
        <c:majorTickMark val="out"/>
        <c:minorTickMark val="none"/>
        <c:tickLblPos val="nextTo"/>
        <c:crossAx val="387922880"/>
        <c:crosses val="autoZero"/>
        <c:crossBetween val="between"/>
      </c:valAx>
      <c:spPr>
        <a:noFill/>
        <a:ln>
          <a:solidFill>
            <a:schemeClr val="bg1">
              <a:lumMod val="75000"/>
            </a:schemeClr>
          </a:solidFill>
        </a:ln>
      </c:spPr>
    </c:plotArea>
    <c:legend>
      <c:legendPos val="b"/>
      <c:layout>
        <c:manualLayout>
          <c:xMode val="edge"/>
          <c:yMode val="edge"/>
          <c:x val="0.81023112850213752"/>
          <c:y val="4.6299860885840739E-2"/>
          <c:w val="0.16503602004947784"/>
          <c:h val="0.47264133280320292"/>
        </c:manualLayout>
      </c:layout>
      <c:overlay val="0"/>
    </c:legend>
    <c:plotVisOnly val="1"/>
    <c:dispBlanksAs val="gap"/>
    <c:showDLblsOverMax val="0"/>
  </c:chart>
  <c:spPr>
    <a:noFill/>
    <a:ln>
      <a:noFill/>
    </a:ln>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31626831781723"/>
          <c:y val="0.12721663382764697"/>
          <c:w val="0.35758381625082047"/>
          <c:h val="0.68173994531607662"/>
        </c:manualLayout>
      </c:layout>
      <c:barChart>
        <c:barDir val="col"/>
        <c:grouping val="clustered"/>
        <c:varyColors val="0"/>
        <c:ser>
          <c:idx val="2"/>
          <c:order val="0"/>
          <c:tx>
            <c:strRef>
              <c:f>'Scenario A'!$L$176</c:f>
              <c:strCache>
                <c:ptCount val="1"/>
                <c:pt idx="0">
                  <c:v>Growth (5% p.a.)</c:v>
                </c:pt>
              </c:strCache>
            </c:strRef>
          </c:tx>
          <c:spPr>
            <a:solidFill>
              <a:srgbClr val="113458"/>
            </a:solidFill>
          </c:spPr>
          <c:invertIfNegative val="0"/>
          <c:cat>
            <c:numRef>
              <c:f>'Scenario A'!$M$147:$Q$147</c:f>
              <c:numCache>
                <c:formatCode>General</c:formatCode>
                <c:ptCount val="5"/>
                <c:pt idx="0">
                  <c:v>1</c:v>
                </c:pt>
                <c:pt idx="1">
                  <c:v>2</c:v>
                </c:pt>
                <c:pt idx="2">
                  <c:v>3</c:v>
                </c:pt>
                <c:pt idx="3">
                  <c:v>4</c:v>
                </c:pt>
                <c:pt idx="4">
                  <c:v>5</c:v>
                </c:pt>
              </c:numCache>
            </c:numRef>
          </c:cat>
          <c:val>
            <c:numRef>
              <c:f>'Scenario A'!$M$176:$Q$176</c:f>
              <c:numCache>
                <c:formatCode>#,##0</c:formatCode>
                <c:ptCount val="5"/>
                <c:pt idx="0">
                  <c:v>34441</c:v>
                </c:pt>
                <c:pt idx="1">
                  <c:v>36163.050000000003</c:v>
                </c:pt>
                <c:pt idx="2">
                  <c:v>37971.202500000007</c:v>
                </c:pt>
                <c:pt idx="3">
                  <c:v>39869.76262500001</c:v>
                </c:pt>
                <c:pt idx="4">
                  <c:v>41863.25075625001</c:v>
                </c:pt>
              </c:numCache>
            </c:numRef>
          </c:val>
          <c:extLst xmlns:c16r2="http://schemas.microsoft.com/office/drawing/2015/06/chart">
            <c:ext xmlns:c16="http://schemas.microsoft.com/office/drawing/2014/chart" uri="{C3380CC4-5D6E-409C-BE32-E72D297353CC}">
              <c16:uniqueId val="{00000000-26A8-C64D-B618-0023DF1A4381}"/>
            </c:ext>
          </c:extLst>
        </c:ser>
        <c:ser>
          <c:idx val="3"/>
          <c:order val="1"/>
          <c:tx>
            <c:strRef>
              <c:f>'Scenario A'!$L$177</c:f>
              <c:strCache>
                <c:ptCount val="1"/>
                <c:pt idx="0">
                  <c:v>Steady decline</c:v>
                </c:pt>
              </c:strCache>
            </c:strRef>
          </c:tx>
          <c:spPr>
            <a:solidFill>
              <a:srgbClr val="D9AB16"/>
            </a:solidFill>
          </c:spPr>
          <c:invertIfNegative val="0"/>
          <c:cat>
            <c:numRef>
              <c:f>'Scenario A'!$M$147:$Q$147</c:f>
              <c:numCache>
                <c:formatCode>General</c:formatCode>
                <c:ptCount val="5"/>
                <c:pt idx="0">
                  <c:v>1</c:v>
                </c:pt>
                <c:pt idx="1">
                  <c:v>2</c:v>
                </c:pt>
                <c:pt idx="2">
                  <c:v>3</c:v>
                </c:pt>
                <c:pt idx="3">
                  <c:v>4</c:v>
                </c:pt>
                <c:pt idx="4">
                  <c:v>5</c:v>
                </c:pt>
              </c:numCache>
            </c:numRef>
          </c:cat>
          <c:val>
            <c:numRef>
              <c:f>'Scenario A'!$M$177:$Q$177</c:f>
              <c:numCache>
                <c:formatCode>#,##0</c:formatCode>
                <c:ptCount val="5"/>
                <c:pt idx="0">
                  <c:v>34441</c:v>
                </c:pt>
                <c:pt idx="1">
                  <c:v>35302.024999999994</c:v>
                </c:pt>
                <c:pt idx="2">
                  <c:v>35302.024999999994</c:v>
                </c:pt>
                <c:pt idx="3">
                  <c:v>34419.474374999991</c:v>
                </c:pt>
                <c:pt idx="4">
                  <c:v>32698.500656249991</c:v>
                </c:pt>
              </c:numCache>
            </c:numRef>
          </c:val>
          <c:extLst xmlns:c16r2="http://schemas.microsoft.com/office/drawing/2015/06/chart">
            <c:ext xmlns:c16="http://schemas.microsoft.com/office/drawing/2014/chart" uri="{C3380CC4-5D6E-409C-BE32-E72D297353CC}">
              <c16:uniqueId val="{00000001-26A8-C64D-B618-0023DF1A4381}"/>
            </c:ext>
          </c:extLst>
        </c:ser>
        <c:ser>
          <c:idx val="1"/>
          <c:order val="2"/>
          <c:tx>
            <c:strRef>
              <c:f>'Scenario A'!$L$178</c:f>
              <c:strCache>
                <c:ptCount val="1"/>
                <c:pt idx="0">
                  <c:v>"Self-sufficiency"</c:v>
                </c:pt>
              </c:strCache>
            </c:strRef>
          </c:tx>
          <c:spPr>
            <a:solidFill>
              <a:srgbClr val="4096B8"/>
            </a:solidFill>
          </c:spPr>
          <c:invertIfNegative val="0"/>
          <c:val>
            <c:numRef>
              <c:f>'Scenario A'!$M$178:$Q$178</c:f>
              <c:numCache>
                <c:formatCode>#,##0</c:formatCode>
                <c:ptCount val="5"/>
                <c:pt idx="0">
                  <c:v>34441</c:v>
                </c:pt>
                <c:pt idx="1">
                  <c:v>24108.699999999997</c:v>
                </c:pt>
                <c:pt idx="2">
                  <c:v>24108.699999999997</c:v>
                </c:pt>
                <c:pt idx="3">
                  <c:v>25314.134999999998</c:v>
                </c:pt>
                <c:pt idx="4">
                  <c:v>26579.84175</c:v>
                </c:pt>
              </c:numCache>
            </c:numRef>
          </c:val>
          <c:extLst xmlns:c16r2="http://schemas.microsoft.com/office/drawing/2015/06/chart">
            <c:ext xmlns:c16="http://schemas.microsoft.com/office/drawing/2014/chart" uri="{C3380CC4-5D6E-409C-BE32-E72D297353CC}">
              <c16:uniqueId val="{00000002-26A8-C64D-B618-0023DF1A4381}"/>
            </c:ext>
          </c:extLst>
        </c:ser>
        <c:ser>
          <c:idx val="5"/>
          <c:order val="3"/>
          <c:tx>
            <c:strRef>
              <c:f>'Scenario A'!$L$179</c:f>
              <c:strCache>
                <c:ptCount val="1"/>
                <c:pt idx="0">
                  <c:v>Crash / recovery</c:v>
                </c:pt>
              </c:strCache>
            </c:strRef>
          </c:tx>
          <c:spPr>
            <a:solidFill>
              <a:srgbClr val="DCDDD9"/>
            </a:solidFill>
          </c:spPr>
          <c:invertIfNegative val="0"/>
          <c:cat>
            <c:numRef>
              <c:f>'Scenario A'!$M$147:$Q$147</c:f>
              <c:numCache>
                <c:formatCode>General</c:formatCode>
                <c:ptCount val="5"/>
                <c:pt idx="0">
                  <c:v>1</c:v>
                </c:pt>
                <c:pt idx="1">
                  <c:v>2</c:v>
                </c:pt>
                <c:pt idx="2">
                  <c:v>3</c:v>
                </c:pt>
                <c:pt idx="3">
                  <c:v>4</c:v>
                </c:pt>
                <c:pt idx="4">
                  <c:v>5</c:v>
                </c:pt>
              </c:numCache>
            </c:numRef>
          </c:cat>
          <c:val>
            <c:numRef>
              <c:f>'Scenario A'!$M$179:$Q$179</c:f>
              <c:numCache>
                <c:formatCode>#,##0</c:formatCode>
                <c:ptCount val="5"/>
                <c:pt idx="0">
                  <c:v>34441</c:v>
                </c:pt>
                <c:pt idx="1">
                  <c:v>17220.5</c:v>
                </c:pt>
                <c:pt idx="2">
                  <c:v>20664.600000000002</c:v>
                </c:pt>
                <c:pt idx="3">
                  <c:v>24797.520000000004</c:v>
                </c:pt>
                <c:pt idx="4">
                  <c:v>29757.024000000005</c:v>
                </c:pt>
              </c:numCache>
            </c:numRef>
          </c:val>
          <c:extLst xmlns:c16r2="http://schemas.microsoft.com/office/drawing/2015/06/chart">
            <c:ext xmlns:c16="http://schemas.microsoft.com/office/drawing/2014/chart" uri="{C3380CC4-5D6E-409C-BE32-E72D297353CC}">
              <c16:uniqueId val="{00000003-26A8-C64D-B618-0023DF1A4381}"/>
            </c:ext>
          </c:extLst>
        </c:ser>
        <c:ser>
          <c:idx val="0"/>
          <c:order val="4"/>
          <c:tx>
            <c:strRef>
              <c:f>'Scenario A'!$L$180</c:f>
              <c:strCache>
                <c:ptCount val="1"/>
                <c:pt idx="0">
                  <c:v>Closure to NB</c:v>
                </c:pt>
              </c:strCache>
            </c:strRef>
          </c:tx>
          <c:spPr>
            <a:solidFill>
              <a:srgbClr val="79A32A"/>
            </a:solidFill>
            <a:ln>
              <a:noFill/>
            </a:ln>
          </c:spPr>
          <c:invertIfNegative val="0"/>
          <c:cat>
            <c:numRef>
              <c:f>'Scenario A'!$M$147:$Q$147</c:f>
              <c:numCache>
                <c:formatCode>General</c:formatCode>
                <c:ptCount val="5"/>
                <c:pt idx="0">
                  <c:v>1</c:v>
                </c:pt>
                <c:pt idx="1">
                  <c:v>2</c:v>
                </c:pt>
                <c:pt idx="2">
                  <c:v>3</c:v>
                </c:pt>
                <c:pt idx="3">
                  <c:v>4</c:v>
                </c:pt>
                <c:pt idx="4">
                  <c:v>5</c:v>
                </c:pt>
              </c:numCache>
            </c:numRef>
          </c:cat>
          <c:val>
            <c:numRef>
              <c:f>'Scenario A'!$M$180:$Q$180</c:f>
              <c:numCache>
                <c:formatCode>#,##0</c:formatCode>
                <c:ptCount val="5"/>
                <c:pt idx="0">
                  <c:v>34441</c:v>
                </c:pt>
                <c:pt idx="1">
                  <c:v>0</c:v>
                </c:pt>
                <c:pt idx="2">
                  <c:v>0</c:v>
                </c:pt>
                <c:pt idx="3">
                  <c:v>0</c:v>
                </c:pt>
                <c:pt idx="4">
                  <c:v>0</c:v>
                </c:pt>
              </c:numCache>
            </c:numRef>
          </c:val>
          <c:extLst xmlns:c16r2="http://schemas.microsoft.com/office/drawing/2015/06/chart">
            <c:ext xmlns:c16="http://schemas.microsoft.com/office/drawing/2014/chart" uri="{C3380CC4-5D6E-409C-BE32-E72D297353CC}">
              <c16:uniqueId val="{00000004-26A8-C64D-B618-0023DF1A4381}"/>
            </c:ext>
          </c:extLst>
        </c:ser>
        <c:dLbls>
          <c:showLegendKey val="0"/>
          <c:showVal val="0"/>
          <c:showCatName val="0"/>
          <c:showSerName val="0"/>
          <c:showPercent val="0"/>
          <c:showBubbleSize val="0"/>
        </c:dLbls>
        <c:gapWidth val="150"/>
        <c:axId val="387922096"/>
        <c:axId val="387921704"/>
      </c:barChart>
      <c:catAx>
        <c:axId val="387922096"/>
        <c:scaling>
          <c:orientation val="minMax"/>
        </c:scaling>
        <c:delete val="0"/>
        <c:axPos val="b"/>
        <c:title>
          <c:tx>
            <c:rich>
              <a:bodyPr/>
              <a:lstStyle/>
              <a:p>
                <a:pPr>
                  <a:defRPr sz="1200"/>
                </a:pPr>
                <a:r>
                  <a:rPr lang="en-GB" sz="1200"/>
                  <a:t>Projection Year</a:t>
                </a:r>
              </a:p>
            </c:rich>
          </c:tx>
          <c:overlay val="0"/>
        </c:title>
        <c:numFmt formatCode="General" sourceLinked="1"/>
        <c:majorTickMark val="out"/>
        <c:minorTickMark val="none"/>
        <c:tickLblPos val="nextTo"/>
        <c:txPr>
          <a:bodyPr rot="0"/>
          <a:lstStyle/>
          <a:p>
            <a:pPr>
              <a:defRPr/>
            </a:pPr>
            <a:endParaRPr lang="en-US"/>
          </a:p>
        </c:txPr>
        <c:crossAx val="387921704"/>
        <c:crosses val="autoZero"/>
        <c:auto val="1"/>
        <c:lblAlgn val="ctr"/>
        <c:lblOffset val="100"/>
        <c:noMultiLvlLbl val="0"/>
      </c:catAx>
      <c:valAx>
        <c:axId val="387921704"/>
        <c:scaling>
          <c:orientation val="minMax"/>
        </c:scaling>
        <c:delete val="0"/>
        <c:axPos val="l"/>
        <c:majorGridlines>
          <c:spPr>
            <a:ln>
              <a:solidFill>
                <a:schemeClr val="bg1">
                  <a:lumMod val="75000"/>
                </a:schemeClr>
              </a:solidFill>
            </a:ln>
          </c:spPr>
        </c:majorGridlines>
        <c:title>
          <c:tx>
            <c:rich>
              <a:bodyPr rot="-5400000" vert="horz"/>
              <a:lstStyle/>
              <a:p>
                <a:pPr>
                  <a:defRPr sz="1200"/>
                </a:pPr>
                <a:r>
                  <a:rPr lang="en-GB" sz="1200"/>
                  <a:t>New Business</a:t>
                </a:r>
                <a:r>
                  <a:rPr lang="en-GB" sz="1200" baseline="0"/>
                  <a:t> Premiums </a:t>
                </a:r>
                <a:r>
                  <a:rPr lang="en-GB" sz="1200"/>
                  <a:t>(£m)</a:t>
                </a:r>
              </a:p>
            </c:rich>
          </c:tx>
          <c:layout>
            <c:manualLayout>
              <c:xMode val="edge"/>
              <c:yMode val="edge"/>
              <c:x val="2.9864627307828771E-2"/>
              <c:y val="0.12313241249181132"/>
            </c:manualLayout>
          </c:layout>
          <c:overlay val="0"/>
        </c:title>
        <c:numFmt formatCode="#,##0" sourceLinked="0"/>
        <c:majorTickMark val="out"/>
        <c:minorTickMark val="none"/>
        <c:tickLblPos val="nextTo"/>
        <c:crossAx val="387922096"/>
        <c:crosses val="autoZero"/>
        <c:crossBetween val="between"/>
        <c:majorUnit val="9000"/>
      </c:valAx>
      <c:spPr>
        <a:noFill/>
        <a:ln>
          <a:solidFill>
            <a:schemeClr val="bg1">
              <a:lumMod val="75000"/>
            </a:schemeClr>
          </a:solidFill>
        </a:ln>
      </c:spPr>
    </c:plotArea>
    <c:legend>
      <c:legendPos val="r"/>
      <c:layout>
        <c:manualLayout>
          <c:xMode val="edge"/>
          <c:yMode val="edge"/>
          <c:x val="0.12962287891856536"/>
          <c:y val="1.5521811600984415E-2"/>
          <c:w val="0.70917594037086595"/>
          <c:h val="6.5514160404489055E-2"/>
        </c:manualLayout>
      </c:layout>
      <c:overlay val="1"/>
    </c:legend>
    <c:plotVisOnly val="1"/>
    <c:dispBlanksAs val="gap"/>
    <c:showDLblsOverMax val="0"/>
  </c:chart>
  <c:spPr>
    <a:noFill/>
    <a:ln>
      <a:noFill/>
    </a:ln>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16644613242436"/>
          <c:y val="8.3048363149814217E-2"/>
          <c:w val="0.68580017503103108"/>
          <c:h val="0.68173994531607662"/>
        </c:manualLayout>
      </c:layout>
      <c:barChart>
        <c:barDir val="col"/>
        <c:grouping val="clustered"/>
        <c:varyColors val="0"/>
        <c:ser>
          <c:idx val="2"/>
          <c:order val="0"/>
          <c:tx>
            <c:strRef>
              <c:f>'Scenario A'!$L$182</c:f>
              <c:strCache>
                <c:ptCount val="1"/>
                <c:pt idx="0">
                  <c:v>A</c:v>
                </c:pt>
              </c:strCache>
            </c:strRef>
          </c:tx>
          <c:spPr>
            <a:solidFill>
              <a:srgbClr val="113458"/>
            </a:solidFill>
          </c:spPr>
          <c:invertIfNegative val="0"/>
          <c:cat>
            <c:numRef>
              <c:f>'Scenario A'!$M$147:$Q$147</c:f>
              <c:numCache>
                <c:formatCode>General</c:formatCode>
                <c:ptCount val="5"/>
                <c:pt idx="0">
                  <c:v>1</c:v>
                </c:pt>
                <c:pt idx="1">
                  <c:v>2</c:v>
                </c:pt>
                <c:pt idx="2">
                  <c:v>3</c:v>
                </c:pt>
                <c:pt idx="3">
                  <c:v>4</c:v>
                </c:pt>
                <c:pt idx="4">
                  <c:v>5</c:v>
                </c:pt>
              </c:numCache>
            </c:numRef>
          </c:cat>
          <c:val>
            <c:numRef>
              <c:f>'Scenario A'!$M$182:$Q$182</c:f>
              <c:numCache>
                <c:formatCode>#,##0</c:formatCode>
                <c:ptCount val="5"/>
                <c:pt idx="0">
                  <c:v>607.3267433748515</c:v>
                </c:pt>
                <c:pt idx="1">
                  <c:v>850.45786457429881</c:v>
                </c:pt>
                <c:pt idx="2">
                  <c:v>1410.8541820384221</c:v>
                </c:pt>
                <c:pt idx="3">
                  <c:v>1544.2715074210439</c:v>
                </c:pt>
                <c:pt idx="4">
                  <c:v>1000.7494060900329</c:v>
                </c:pt>
              </c:numCache>
            </c:numRef>
          </c:val>
          <c:extLst xmlns:c16r2="http://schemas.microsoft.com/office/drawing/2015/06/chart">
            <c:ext xmlns:c16="http://schemas.microsoft.com/office/drawing/2014/chart" uri="{C3380CC4-5D6E-409C-BE32-E72D297353CC}">
              <c16:uniqueId val="{00000000-7610-2442-9EA9-A615F13734FF}"/>
            </c:ext>
          </c:extLst>
        </c:ser>
        <c:ser>
          <c:idx val="3"/>
          <c:order val="1"/>
          <c:tx>
            <c:strRef>
              <c:f>'Scenario A'!$L$183</c:f>
              <c:strCache>
                <c:ptCount val="1"/>
                <c:pt idx="0">
                  <c:v>B</c:v>
                </c:pt>
              </c:strCache>
            </c:strRef>
          </c:tx>
          <c:spPr>
            <a:solidFill>
              <a:srgbClr val="D9AB16"/>
            </a:solidFill>
          </c:spPr>
          <c:invertIfNegative val="0"/>
          <c:cat>
            <c:numRef>
              <c:f>'Scenario A'!$M$147:$Q$147</c:f>
              <c:numCache>
                <c:formatCode>General</c:formatCode>
                <c:ptCount val="5"/>
                <c:pt idx="0">
                  <c:v>1</c:v>
                </c:pt>
                <c:pt idx="1">
                  <c:v>2</c:v>
                </c:pt>
                <c:pt idx="2">
                  <c:v>3</c:v>
                </c:pt>
                <c:pt idx="3">
                  <c:v>4</c:v>
                </c:pt>
                <c:pt idx="4">
                  <c:v>5</c:v>
                </c:pt>
              </c:numCache>
            </c:numRef>
          </c:cat>
          <c:val>
            <c:numRef>
              <c:f>'Scenario A'!$M$183:$Q$183</c:f>
              <c:numCache>
                <c:formatCode>#,##0</c:formatCode>
                <c:ptCount val="5"/>
                <c:pt idx="0">
                  <c:v>607.32674337485173</c:v>
                </c:pt>
                <c:pt idx="1">
                  <c:v>921.04670838870447</c:v>
                </c:pt>
                <c:pt idx="2">
                  <c:v>1306.8039839442345</c:v>
                </c:pt>
                <c:pt idx="3">
                  <c:v>1701.2871957672212</c:v>
                </c:pt>
                <c:pt idx="4">
                  <c:v>1447.6143894434222</c:v>
                </c:pt>
              </c:numCache>
            </c:numRef>
          </c:val>
          <c:extLst xmlns:c16r2="http://schemas.microsoft.com/office/drawing/2015/06/chart">
            <c:ext xmlns:c16="http://schemas.microsoft.com/office/drawing/2014/chart" uri="{C3380CC4-5D6E-409C-BE32-E72D297353CC}">
              <c16:uniqueId val="{00000001-7610-2442-9EA9-A615F13734FF}"/>
            </c:ext>
          </c:extLst>
        </c:ser>
        <c:ser>
          <c:idx val="1"/>
          <c:order val="2"/>
          <c:tx>
            <c:strRef>
              <c:f>'Scenario A'!$L$184</c:f>
              <c:strCache>
                <c:ptCount val="1"/>
                <c:pt idx="0">
                  <c:v>C</c:v>
                </c:pt>
              </c:strCache>
            </c:strRef>
          </c:tx>
          <c:spPr>
            <a:solidFill>
              <a:srgbClr val="4096B8"/>
            </a:solidFill>
          </c:spPr>
          <c:invertIfNegative val="0"/>
          <c:val>
            <c:numRef>
              <c:f>'Scenario A'!$M$184:$Q$184</c:f>
              <c:numCache>
                <c:formatCode>#,##0</c:formatCode>
                <c:ptCount val="5"/>
                <c:pt idx="0">
                  <c:v>607.32674337485173</c:v>
                </c:pt>
                <c:pt idx="1">
                  <c:v>189.47416052632411</c:v>
                </c:pt>
                <c:pt idx="2">
                  <c:v>325.16255797570921</c:v>
                </c:pt>
                <c:pt idx="3">
                  <c:v>283.12713036494449</c:v>
                </c:pt>
                <c:pt idx="4">
                  <c:v>302.50516687674167</c:v>
                </c:pt>
              </c:numCache>
            </c:numRef>
          </c:val>
          <c:extLst xmlns:c16r2="http://schemas.microsoft.com/office/drawing/2015/06/chart">
            <c:ext xmlns:c16="http://schemas.microsoft.com/office/drawing/2014/chart" uri="{C3380CC4-5D6E-409C-BE32-E72D297353CC}">
              <c16:uniqueId val="{00000002-7610-2442-9EA9-A615F13734FF}"/>
            </c:ext>
          </c:extLst>
        </c:ser>
        <c:ser>
          <c:idx val="5"/>
          <c:order val="3"/>
          <c:tx>
            <c:strRef>
              <c:f>'Scenario A'!$L$185</c:f>
              <c:strCache>
                <c:ptCount val="1"/>
                <c:pt idx="0">
                  <c:v>D</c:v>
                </c:pt>
              </c:strCache>
            </c:strRef>
          </c:tx>
          <c:spPr>
            <a:solidFill>
              <a:srgbClr val="DCDDD9"/>
            </a:solidFill>
          </c:spPr>
          <c:invertIfNegative val="0"/>
          <c:cat>
            <c:numRef>
              <c:f>'Scenario A'!$M$147:$Q$147</c:f>
              <c:numCache>
                <c:formatCode>General</c:formatCode>
                <c:ptCount val="5"/>
                <c:pt idx="0">
                  <c:v>1</c:v>
                </c:pt>
                <c:pt idx="1">
                  <c:v>2</c:v>
                </c:pt>
                <c:pt idx="2">
                  <c:v>3</c:v>
                </c:pt>
                <c:pt idx="3">
                  <c:v>4</c:v>
                </c:pt>
                <c:pt idx="4">
                  <c:v>5</c:v>
                </c:pt>
              </c:numCache>
            </c:numRef>
          </c:cat>
          <c:val>
            <c:numRef>
              <c:f>'Scenario A'!$M$185:$Q$185</c:f>
              <c:numCache>
                <c:formatCode>#,##0</c:formatCode>
                <c:ptCount val="5"/>
                <c:pt idx="0">
                  <c:v>607.32674337485173</c:v>
                </c:pt>
                <c:pt idx="1">
                  <c:v>314.31039259490512</c:v>
                </c:pt>
                <c:pt idx="2">
                  <c:v>-90.805131868386297</c:v>
                </c:pt>
                <c:pt idx="3">
                  <c:v>223.06536648610629</c:v>
                </c:pt>
                <c:pt idx="4">
                  <c:v>404.39608259684013</c:v>
                </c:pt>
              </c:numCache>
            </c:numRef>
          </c:val>
          <c:extLst xmlns:c16r2="http://schemas.microsoft.com/office/drawing/2015/06/chart">
            <c:ext xmlns:c16="http://schemas.microsoft.com/office/drawing/2014/chart" uri="{C3380CC4-5D6E-409C-BE32-E72D297353CC}">
              <c16:uniqueId val="{00000003-7610-2442-9EA9-A615F13734FF}"/>
            </c:ext>
          </c:extLst>
        </c:ser>
        <c:ser>
          <c:idx val="0"/>
          <c:order val="4"/>
          <c:tx>
            <c:strRef>
              <c:f>'Scenario A'!$L$186</c:f>
              <c:strCache>
                <c:ptCount val="1"/>
                <c:pt idx="0">
                  <c:v>E</c:v>
                </c:pt>
              </c:strCache>
            </c:strRef>
          </c:tx>
          <c:spPr>
            <a:solidFill>
              <a:srgbClr val="79A32A"/>
            </a:solidFill>
            <a:ln>
              <a:noFill/>
            </a:ln>
          </c:spPr>
          <c:invertIfNegative val="0"/>
          <c:cat>
            <c:numRef>
              <c:f>'Scenario A'!$M$147:$Q$147</c:f>
              <c:numCache>
                <c:formatCode>General</c:formatCode>
                <c:ptCount val="5"/>
                <c:pt idx="0">
                  <c:v>1</c:v>
                </c:pt>
                <c:pt idx="1">
                  <c:v>2</c:v>
                </c:pt>
                <c:pt idx="2">
                  <c:v>3</c:v>
                </c:pt>
                <c:pt idx="3">
                  <c:v>4</c:v>
                </c:pt>
                <c:pt idx="4">
                  <c:v>5</c:v>
                </c:pt>
              </c:numCache>
            </c:numRef>
          </c:cat>
          <c:val>
            <c:numRef>
              <c:f>'Scenario A'!$M$186:$Q$186</c:f>
              <c:numCache>
                <c:formatCode>#,##0</c:formatCode>
                <c:ptCount val="5"/>
                <c:pt idx="0">
                  <c:v>607.3267433748515</c:v>
                </c:pt>
                <c:pt idx="1">
                  <c:v>-1070.2966376325328</c:v>
                </c:pt>
                <c:pt idx="2">
                  <c:v>-1037.1882719166317</c:v>
                </c:pt>
                <c:pt idx="3">
                  <c:v>-362.9473798274538</c:v>
                </c:pt>
                <c:pt idx="4">
                  <c:v>-78.524437500000005</c:v>
                </c:pt>
              </c:numCache>
            </c:numRef>
          </c:val>
          <c:extLst xmlns:c16r2="http://schemas.microsoft.com/office/drawing/2015/06/chart">
            <c:ext xmlns:c16="http://schemas.microsoft.com/office/drawing/2014/chart" uri="{C3380CC4-5D6E-409C-BE32-E72D297353CC}">
              <c16:uniqueId val="{00000004-7610-2442-9EA9-A615F13734FF}"/>
            </c:ext>
          </c:extLst>
        </c:ser>
        <c:dLbls>
          <c:showLegendKey val="0"/>
          <c:showVal val="0"/>
          <c:showCatName val="0"/>
          <c:showSerName val="0"/>
          <c:showPercent val="0"/>
          <c:showBubbleSize val="0"/>
        </c:dLbls>
        <c:gapWidth val="150"/>
        <c:axId val="387920136"/>
        <c:axId val="387920528"/>
      </c:barChart>
      <c:catAx>
        <c:axId val="387920136"/>
        <c:scaling>
          <c:orientation val="minMax"/>
        </c:scaling>
        <c:delete val="0"/>
        <c:axPos val="b"/>
        <c:title>
          <c:tx>
            <c:rich>
              <a:bodyPr/>
              <a:lstStyle/>
              <a:p>
                <a:pPr>
                  <a:defRPr sz="1200"/>
                </a:pPr>
                <a:r>
                  <a:rPr lang="en-GB" sz="1200"/>
                  <a:t>Projection Year</a:t>
                </a:r>
              </a:p>
            </c:rich>
          </c:tx>
          <c:layout>
            <c:manualLayout>
              <c:xMode val="edge"/>
              <c:yMode val="edge"/>
              <c:x val="0.44864036465551765"/>
              <c:y val="0.8370636604841627"/>
            </c:manualLayout>
          </c:layout>
          <c:overlay val="0"/>
        </c:title>
        <c:numFmt formatCode="General" sourceLinked="1"/>
        <c:majorTickMark val="out"/>
        <c:minorTickMark val="none"/>
        <c:tickLblPos val="nextTo"/>
        <c:txPr>
          <a:bodyPr rot="0"/>
          <a:lstStyle/>
          <a:p>
            <a:pPr>
              <a:defRPr/>
            </a:pPr>
            <a:endParaRPr lang="en-US"/>
          </a:p>
        </c:txPr>
        <c:crossAx val="387920528"/>
        <c:crosses val="autoZero"/>
        <c:auto val="1"/>
        <c:lblAlgn val="ctr"/>
        <c:lblOffset val="100"/>
        <c:noMultiLvlLbl val="0"/>
      </c:catAx>
      <c:valAx>
        <c:axId val="387920528"/>
        <c:scaling>
          <c:orientation val="minMax"/>
          <c:max val="1800"/>
          <c:min val="-1200"/>
        </c:scaling>
        <c:delete val="0"/>
        <c:axPos val="l"/>
        <c:majorGridlines>
          <c:spPr>
            <a:ln>
              <a:solidFill>
                <a:schemeClr val="bg1">
                  <a:lumMod val="75000"/>
                </a:schemeClr>
              </a:solidFill>
            </a:ln>
          </c:spPr>
        </c:majorGridlines>
        <c:title>
          <c:tx>
            <c:rich>
              <a:bodyPr rot="-5400000" vert="horz"/>
              <a:lstStyle/>
              <a:p>
                <a:pPr>
                  <a:defRPr sz="1200"/>
                </a:pPr>
                <a:r>
                  <a:rPr lang="en-GB" sz="1200"/>
                  <a:t>"Other" Capital Generated / Repaid (£m)</a:t>
                </a:r>
              </a:p>
            </c:rich>
          </c:tx>
          <c:layout>
            <c:manualLayout>
              <c:xMode val="edge"/>
              <c:yMode val="edge"/>
              <c:x val="4.1425983821013014E-2"/>
              <c:y val="0.10305592582006916"/>
            </c:manualLayout>
          </c:layout>
          <c:overlay val="0"/>
        </c:title>
        <c:numFmt formatCode="#,##0" sourceLinked="0"/>
        <c:majorTickMark val="out"/>
        <c:minorTickMark val="none"/>
        <c:tickLblPos val="nextTo"/>
        <c:crossAx val="387920136"/>
        <c:crosses val="autoZero"/>
        <c:crossBetween val="between"/>
        <c:majorUnit val="600"/>
      </c:valAx>
      <c:spPr>
        <a:noFill/>
        <a:ln>
          <a:solidFill>
            <a:schemeClr val="bg1">
              <a:lumMod val="75000"/>
            </a:schemeClr>
          </a:solidFill>
        </a:ln>
      </c:spPr>
    </c:plotArea>
    <c:plotVisOnly val="1"/>
    <c:dispBlanksAs val="gap"/>
    <c:showDLblsOverMax val="0"/>
  </c:chart>
  <c:spPr>
    <a:noFill/>
    <a:ln>
      <a:noFill/>
    </a:ln>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545257548370615"/>
          <c:y val="7.4682700075929101E-2"/>
          <c:w val="0.77488245738526818"/>
          <c:h val="0.82514124303592762"/>
        </c:manualLayout>
      </c:layout>
      <c:lineChart>
        <c:grouping val="standard"/>
        <c:varyColors val="0"/>
        <c:ser>
          <c:idx val="1"/>
          <c:order val="1"/>
          <c:tx>
            <c:strRef>
              <c:f>Overlaid!$B$2</c:f>
              <c:strCache>
                <c:ptCount val="1"/>
                <c:pt idx="0">
                  <c:v>Real Yields</c:v>
                </c:pt>
              </c:strCache>
            </c:strRef>
          </c:tx>
          <c:spPr>
            <a:ln>
              <a:solidFill>
                <a:srgbClr val="D9AB16"/>
              </a:solidFill>
            </a:ln>
          </c:spPr>
          <c:marker>
            <c:symbol val="none"/>
          </c:marker>
          <c:cat>
            <c:numRef>
              <c:f>Overlaid!$F$3:$F$4751</c:f>
              <c:numCache>
                <c:formatCode>General</c:formatCode>
                <c:ptCount val="4749"/>
                <c:pt idx="0">
                  <c:v>2006</c:v>
                </c:pt>
                <c:pt idx="1">
                  <c:v>2006</c:v>
                </c:pt>
                <c:pt idx="2">
                  <c:v>2006</c:v>
                </c:pt>
                <c:pt idx="3">
                  <c:v>2006</c:v>
                </c:pt>
                <c:pt idx="4">
                  <c:v>2006</c:v>
                </c:pt>
                <c:pt idx="5">
                  <c:v>2006</c:v>
                </c:pt>
                <c:pt idx="6">
                  <c:v>2006</c:v>
                </c:pt>
                <c:pt idx="7">
                  <c:v>2006</c:v>
                </c:pt>
                <c:pt idx="8">
                  <c:v>2006</c:v>
                </c:pt>
                <c:pt idx="9">
                  <c:v>2006</c:v>
                </c:pt>
                <c:pt idx="10">
                  <c:v>2006</c:v>
                </c:pt>
                <c:pt idx="11">
                  <c:v>2006</c:v>
                </c:pt>
                <c:pt idx="12">
                  <c:v>2006</c:v>
                </c:pt>
                <c:pt idx="13">
                  <c:v>2006</c:v>
                </c:pt>
                <c:pt idx="14">
                  <c:v>2006</c:v>
                </c:pt>
                <c:pt idx="15">
                  <c:v>2006</c:v>
                </c:pt>
                <c:pt idx="16">
                  <c:v>2006</c:v>
                </c:pt>
                <c:pt idx="17">
                  <c:v>2006</c:v>
                </c:pt>
                <c:pt idx="18">
                  <c:v>2006</c:v>
                </c:pt>
                <c:pt idx="19">
                  <c:v>2006</c:v>
                </c:pt>
                <c:pt idx="20">
                  <c:v>2006</c:v>
                </c:pt>
                <c:pt idx="21">
                  <c:v>2006</c:v>
                </c:pt>
                <c:pt idx="22">
                  <c:v>2006</c:v>
                </c:pt>
                <c:pt idx="23">
                  <c:v>2006</c:v>
                </c:pt>
                <c:pt idx="24">
                  <c:v>2006</c:v>
                </c:pt>
                <c:pt idx="25">
                  <c:v>2006</c:v>
                </c:pt>
                <c:pt idx="26">
                  <c:v>2006</c:v>
                </c:pt>
                <c:pt idx="27">
                  <c:v>2006</c:v>
                </c:pt>
                <c:pt idx="28">
                  <c:v>2006</c:v>
                </c:pt>
                <c:pt idx="29">
                  <c:v>2006</c:v>
                </c:pt>
                <c:pt idx="30">
                  <c:v>2006</c:v>
                </c:pt>
                <c:pt idx="31">
                  <c:v>2006</c:v>
                </c:pt>
                <c:pt idx="32">
                  <c:v>2006</c:v>
                </c:pt>
                <c:pt idx="33">
                  <c:v>2006</c:v>
                </c:pt>
                <c:pt idx="34">
                  <c:v>2006</c:v>
                </c:pt>
                <c:pt idx="35">
                  <c:v>2006</c:v>
                </c:pt>
                <c:pt idx="36">
                  <c:v>2006</c:v>
                </c:pt>
                <c:pt idx="37">
                  <c:v>2006</c:v>
                </c:pt>
                <c:pt idx="38">
                  <c:v>2006</c:v>
                </c:pt>
                <c:pt idx="39">
                  <c:v>2006</c:v>
                </c:pt>
                <c:pt idx="40">
                  <c:v>2006</c:v>
                </c:pt>
                <c:pt idx="41">
                  <c:v>2006</c:v>
                </c:pt>
                <c:pt idx="42">
                  <c:v>2006</c:v>
                </c:pt>
                <c:pt idx="43">
                  <c:v>2006</c:v>
                </c:pt>
                <c:pt idx="44">
                  <c:v>2006</c:v>
                </c:pt>
                <c:pt idx="45">
                  <c:v>2006</c:v>
                </c:pt>
                <c:pt idx="46">
                  <c:v>2006</c:v>
                </c:pt>
                <c:pt idx="47">
                  <c:v>2006</c:v>
                </c:pt>
                <c:pt idx="48">
                  <c:v>2006</c:v>
                </c:pt>
                <c:pt idx="49">
                  <c:v>2006</c:v>
                </c:pt>
                <c:pt idx="50">
                  <c:v>2006</c:v>
                </c:pt>
                <c:pt idx="51">
                  <c:v>2006</c:v>
                </c:pt>
                <c:pt idx="52">
                  <c:v>2006</c:v>
                </c:pt>
                <c:pt idx="53">
                  <c:v>2006</c:v>
                </c:pt>
                <c:pt idx="54">
                  <c:v>2006</c:v>
                </c:pt>
                <c:pt idx="55">
                  <c:v>2006</c:v>
                </c:pt>
                <c:pt idx="56">
                  <c:v>2006</c:v>
                </c:pt>
                <c:pt idx="57">
                  <c:v>2006</c:v>
                </c:pt>
                <c:pt idx="58">
                  <c:v>2006</c:v>
                </c:pt>
                <c:pt idx="59">
                  <c:v>2006</c:v>
                </c:pt>
                <c:pt idx="60">
                  <c:v>2006</c:v>
                </c:pt>
                <c:pt idx="61">
                  <c:v>2006</c:v>
                </c:pt>
                <c:pt idx="62">
                  <c:v>2006</c:v>
                </c:pt>
                <c:pt idx="63">
                  <c:v>2006</c:v>
                </c:pt>
                <c:pt idx="64">
                  <c:v>2006</c:v>
                </c:pt>
                <c:pt idx="65">
                  <c:v>2006</c:v>
                </c:pt>
                <c:pt idx="66">
                  <c:v>2006</c:v>
                </c:pt>
                <c:pt idx="67">
                  <c:v>2006</c:v>
                </c:pt>
                <c:pt idx="68">
                  <c:v>2006</c:v>
                </c:pt>
                <c:pt idx="69">
                  <c:v>2006</c:v>
                </c:pt>
                <c:pt idx="70">
                  <c:v>2006</c:v>
                </c:pt>
                <c:pt idx="71">
                  <c:v>2006</c:v>
                </c:pt>
                <c:pt idx="72">
                  <c:v>2006</c:v>
                </c:pt>
                <c:pt idx="73">
                  <c:v>2006</c:v>
                </c:pt>
                <c:pt idx="74">
                  <c:v>2006</c:v>
                </c:pt>
                <c:pt idx="75">
                  <c:v>2006</c:v>
                </c:pt>
                <c:pt idx="76">
                  <c:v>2006</c:v>
                </c:pt>
                <c:pt idx="77">
                  <c:v>2006</c:v>
                </c:pt>
                <c:pt idx="78">
                  <c:v>2006</c:v>
                </c:pt>
                <c:pt idx="79">
                  <c:v>2006</c:v>
                </c:pt>
                <c:pt idx="80">
                  <c:v>2006</c:v>
                </c:pt>
                <c:pt idx="81">
                  <c:v>2006</c:v>
                </c:pt>
                <c:pt idx="82">
                  <c:v>2006</c:v>
                </c:pt>
                <c:pt idx="83">
                  <c:v>2006</c:v>
                </c:pt>
                <c:pt idx="84">
                  <c:v>2006</c:v>
                </c:pt>
                <c:pt idx="85">
                  <c:v>2006</c:v>
                </c:pt>
                <c:pt idx="86">
                  <c:v>2006</c:v>
                </c:pt>
                <c:pt idx="87">
                  <c:v>2006</c:v>
                </c:pt>
                <c:pt idx="88">
                  <c:v>2006</c:v>
                </c:pt>
                <c:pt idx="89">
                  <c:v>2006</c:v>
                </c:pt>
                <c:pt idx="90">
                  <c:v>2006</c:v>
                </c:pt>
                <c:pt idx="91">
                  <c:v>2006</c:v>
                </c:pt>
                <c:pt idx="92">
                  <c:v>2006</c:v>
                </c:pt>
                <c:pt idx="93">
                  <c:v>2006</c:v>
                </c:pt>
                <c:pt idx="94">
                  <c:v>2006</c:v>
                </c:pt>
                <c:pt idx="95">
                  <c:v>2006</c:v>
                </c:pt>
                <c:pt idx="96">
                  <c:v>2006</c:v>
                </c:pt>
                <c:pt idx="97">
                  <c:v>2006</c:v>
                </c:pt>
                <c:pt idx="98">
                  <c:v>2006</c:v>
                </c:pt>
                <c:pt idx="99">
                  <c:v>2006</c:v>
                </c:pt>
                <c:pt idx="100">
                  <c:v>2006</c:v>
                </c:pt>
                <c:pt idx="101">
                  <c:v>2006</c:v>
                </c:pt>
                <c:pt idx="102">
                  <c:v>2006</c:v>
                </c:pt>
                <c:pt idx="103">
                  <c:v>2006</c:v>
                </c:pt>
                <c:pt idx="104">
                  <c:v>2006</c:v>
                </c:pt>
                <c:pt idx="105">
                  <c:v>2006</c:v>
                </c:pt>
                <c:pt idx="106">
                  <c:v>2006</c:v>
                </c:pt>
                <c:pt idx="107">
                  <c:v>2006</c:v>
                </c:pt>
                <c:pt idx="108">
                  <c:v>2006</c:v>
                </c:pt>
                <c:pt idx="109">
                  <c:v>2006</c:v>
                </c:pt>
                <c:pt idx="110">
                  <c:v>2006</c:v>
                </c:pt>
                <c:pt idx="111">
                  <c:v>2006</c:v>
                </c:pt>
                <c:pt idx="112">
                  <c:v>2006</c:v>
                </c:pt>
                <c:pt idx="113">
                  <c:v>2006</c:v>
                </c:pt>
                <c:pt idx="114">
                  <c:v>2006</c:v>
                </c:pt>
                <c:pt idx="115">
                  <c:v>2006</c:v>
                </c:pt>
                <c:pt idx="116">
                  <c:v>2006</c:v>
                </c:pt>
                <c:pt idx="117">
                  <c:v>2006</c:v>
                </c:pt>
                <c:pt idx="118">
                  <c:v>2006</c:v>
                </c:pt>
                <c:pt idx="119">
                  <c:v>2006</c:v>
                </c:pt>
                <c:pt idx="120">
                  <c:v>2006</c:v>
                </c:pt>
                <c:pt idx="121">
                  <c:v>2006</c:v>
                </c:pt>
                <c:pt idx="122">
                  <c:v>2006</c:v>
                </c:pt>
                <c:pt idx="123">
                  <c:v>2006</c:v>
                </c:pt>
                <c:pt idx="124">
                  <c:v>2006</c:v>
                </c:pt>
                <c:pt idx="125">
                  <c:v>2006</c:v>
                </c:pt>
                <c:pt idx="126">
                  <c:v>2006</c:v>
                </c:pt>
                <c:pt idx="127">
                  <c:v>2006</c:v>
                </c:pt>
                <c:pt idx="128">
                  <c:v>2006</c:v>
                </c:pt>
                <c:pt idx="129">
                  <c:v>2006</c:v>
                </c:pt>
                <c:pt idx="130">
                  <c:v>2006</c:v>
                </c:pt>
                <c:pt idx="131">
                  <c:v>2006</c:v>
                </c:pt>
                <c:pt idx="132">
                  <c:v>2006</c:v>
                </c:pt>
                <c:pt idx="133">
                  <c:v>2006</c:v>
                </c:pt>
                <c:pt idx="134">
                  <c:v>2006</c:v>
                </c:pt>
                <c:pt idx="135">
                  <c:v>2006</c:v>
                </c:pt>
                <c:pt idx="136">
                  <c:v>2006</c:v>
                </c:pt>
                <c:pt idx="137">
                  <c:v>2006</c:v>
                </c:pt>
                <c:pt idx="138">
                  <c:v>2006</c:v>
                </c:pt>
                <c:pt idx="139">
                  <c:v>2006</c:v>
                </c:pt>
                <c:pt idx="140">
                  <c:v>2006</c:v>
                </c:pt>
                <c:pt idx="141">
                  <c:v>2006</c:v>
                </c:pt>
                <c:pt idx="142">
                  <c:v>2006</c:v>
                </c:pt>
                <c:pt idx="143">
                  <c:v>2006</c:v>
                </c:pt>
                <c:pt idx="144">
                  <c:v>2006</c:v>
                </c:pt>
                <c:pt idx="145">
                  <c:v>2006</c:v>
                </c:pt>
                <c:pt idx="146">
                  <c:v>2006</c:v>
                </c:pt>
                <c:pt idx="147">
                  <c:v>2006</c:v>
                </c:pt>
                <c:pt idx="148">
                  <c:v>2006</c:v>
                </c:pt>
                <c:pt idx="149">
                  <c:v>2006</c:v>
                </c:pt>
                <c:pt idx="150">
                  <c:v>2006</c:v>
                </c:pt>
                <c:pt idx="151">
                  <c:v>2006</c:v>
                </c:pt>
                <c:pt idx="152">
                  <c:v>2006</c:v>
                </c:pt>
                <c:pt idx="153">
                  <c:v>2006</c:v>
                </c:pt>
                <c:pt idx="154">
                  <c:v>2006</c:v>
                </c:pt>
                <c:pt idx="155">
                  <c:v>2006</c:v>
                </c:pt>
                <c:pt idx="156">
                  <c:v>2006</c:v>
                </c:pt>
                <c:pt idx="157">
                  <c:v>2006</c:v>
                </c:pt>
                <c:pt idx="158">
                  <c:v>2006</c:v>
                </c:pt>
                <c:pt idx="159">
                  <c:v>2006</c:v>
                </c:pt>
                <c:pt idx="160">
                  <c:v>2006</c:v>
                </c:pt>
                <c:pt idx="161">
                  <c:v>2006</c:v>
                </c:pt>
                <c:pt idx="162">
                  <c:v>2006</c:v>
                </c:pt>
                <c:pt idx="163">
                  <c:v>2006</c:v>
                </c:pt>
                <c:pt idx="164">
                  <c:v>2006</c:v>
                </c:pt>
                <c:pt idx="165">
                  <c:v>2006</c:v>
                </c:pt>
                <c:pt idx="166">
                  <c:v>2006</c:v>
                </c:pt>
                <c:pt idx="167">
                  <c:v>2006</c:v>
                </c:pt>
                <c:pt idx="168">
                  <c:v>2006</c:v>
                </c:pt>
                <c:pt idx="169">
                  <c:v>2006</c:v>
                </c:pt>
                <c:pt idx="170">
                  <c:v>2006</c:v>
                </c:pt>
                <c:pt idx="171">
                  <c:v>2006</c:v>
                </c:pt>
                <c:pt idx="172">
                  <c:v>2006</c:v>
                </c:pt>
                <c:pt idx="173">
                  <c:v>2006</c:v>
                </c:pt>
                <c:pt idx="174">
                  <c:v>2006</c:v>
                </c:pt>
                <c:pt idx="175">
                  <c:v>2006</c:v>
                </c:pt>
                <c:pt idx="176">
                  <c:v>2006</c:v>
                </c:pt>
                <c:pt idx="177">
                  <c:v>2006</c:v>
                </c:pt>
                <c:pt idx="178">
                  <c:v>2006</c:v>
                </c:pt>
                <c:pt idx="179">
                  <c:v>2006</c:v>
                </c:pt>
                <c:pt idx="180">
                  <c:v>2006</c:v>
                </c:pt>
                <c:pt idx="181">
                  <c:v>2006</c:v>
                </c:pt>
                <c:pt idx="182">
                  <c:v>2006</c:v>
                </c:pt>
                <c:pt idx="183">
                  <c:v>2006</c:v>
                </c:pt>
                <c:pt idx="184">
                  <c:v>2006</c:v>
                </c:pt>
                <c:pt idx="185">
                  <c:v>2006</c:v>
                </c:pt>
                <c:pt idx="186">
                  <c:v>2006</c:v>
                </c:pt>
                <c:pt idx="187">
                  <c:v>2006</c:v>
                </c:pt>
                <c:pt idx="188">
                  <c:v>2006</c:v>
                </c:pt>
                <c:pt idx="189">
                  <c:v>2006</c:v>
                </c:pt>
                <c:pt idx="190">
                  <c:v>2006</c:v>
                </c:pt>
                <c:pt idx="191">
                  <c:v>2006</c:v>
                </c:pt>
                <c:pt idx="192">
                  <c:v>2006</c:v>
                </c:pt>
                <c:pt idx="193">
                  <c:v>2006</c:v>
                </c:pt>
                <c:pt idx="194">
                  <c:v>2006</c:v>
                </c:pt>
                <c:pt idx="195">
                  <c:v>2006</c:v>
                </c:pt>
                <c:pt idx="196">
                  <c:v>2006</c:v>
                </c:pt>
                <c:pt idx="197">
                  <c:v>2006</c:v>
                </c:pt>
                <c:pt idx="198">
                  <c:v>2006</c:v>
                </c:pt>
                <c:pt idx="199">
                  <c:v>2006</c:v>
                </c:pt>
                <c:pt idx="200">
                  <c:v>2006</c:v>
                </c:pt>
                <c:pt idx="201">
                  <c:v>2006</c:v>
                </c:pt>
                <c:pt idx="202">
                  <c:v>2006</c:v>
                </c:pt>
                <c:pt idx="203">
                  <c:v>2006</c:v>
                </c:pt>
                <c:pt idx="204">
                  <c:v>2006</c:v>
                </c:pt>
                <c:pt idx="205">
                  <c:v>2006</c:v>
                </c:pt>
                <c:pt idx="206">
                  <c:v>2006</c:v>
                </c:pt>
                <c:pt idx="207">
                  <c:v>2006</c:v>
                </c:pt>
                <c:pt idx="208">
                  <c:v>2006</c:v>
                </c:pt>
                <c:pt idx="209">
                  <c:v>2006</c:v>
                </c:pt>
                <c:pt idx="210">
                  <c:v>2006</c:v>
                </c:pt>
                <c:pt idx="211">
                  <c:v>2006</c:v>
                </c:pt>
                <c:pt idx="212">
                  <c:v>2006</c:v>
                </c:pt>
                <c:pt idx="213">
                  <c:v>2006</c:v>
                </c:pt>
                <c:pt idx="214">
                  <c:v>2006</c:v>
                </c:pt>
                <c:pt idx="215">
                  <c:v>2006</c:v>
                </c:pt>
                <c:pt idx="216">
                  <c:v>2006</c:v>
                </c:pt>
                <c:pt idx="217">
                  <c:v>2006</c:v>
                </c:pt>
                <c:pt idx="218">
                  <c:v>2006</c:v>
                </c:pt>
                <c:pt idx="219">
                  <c:v>2006</c:v>
                </c:pt>
                <c:pt idx="220">
                  <c:v>2006</c:v>
                </c:pt>
                <c:pt idx="221">
                  <c:v>2006</c:v>
                </c:pt>
                <c:pt idx="222">
                  <c:v>2006</c:v>
                </c:pt>
                <c:pt idx="223">
                  <c:v>2006</c:v>
                </c:pt>
                <c:pt idx="224">
                  <c:v>2006</c:v>
                </c:pt>
                <c:pt idx="225">
                  <c:v>2006</c:v>
                </c:pt>
                <c:pt idx="226">
                  <c:v>2006</c:v>
                </c:pt>
                <c:pt idx="227">
                  <c:v>2006</c:v>
                </c:pt>
                <c:pt idx="228">
                  <c:v>2006</c:v>
                </c:pt>
                <c:pt idx="229">
                  <c:v>2006</c:v>
                </c:pt>
                <c:pt idx="230">
                  <c:v>2006</c:v>
                </c:pt>
                <c:pt idx="231">
                  <c:v>2006</c:v>
                </c:pt>
                <c:pt idx="232">
                  <c:v>2006</c:v>
                </c:pt>
                <c:pt idx="233">
                  <c:v>2006</c:v>
                </c:pt>
                <c:pt idx="234">
                  <c:v>2006</c:v>
                </c:pt>
                <c:pt idx="235">
                  <c:v>2006</c:v>
                </c:pt>
                <c:pt idx="236">
                  <c:v>2006</c:v>
                </c:pt>
                <c:pt idx="237">
                  <c:v>2006</c:v>
                </c:pt>
                <c:pt idx="238">
                  <c:v>2006</c:v>
                </c:pt>
                <c:pt idx="239">
                  <c:v>2006</c:v>
                </c:pt>
                <c:pt idx="240">
                  <c:v>2006</c:v>
                </c:pt>
                <c:pt idx="241">
                  <c:v>2006</c:v>
                </c:pt>
                <c:pt idx="242">
                  <c:v>2006</c:v>
                </c:pt>
                <c:pt idx="243">
                  <c:v>2006</c:v>
                </c:pt>
                <c:pt idx="244">
                  <c:v>2006</c:v>
                </c:pt>
                <c:pt idx="245">
                  <c:v>2006</c:v>
                </c:pt>
                <c:pt idx="246">
                  <c:v>2006</c:v>
                </c:pt>
                <c:pt idx="247">
                  <c:v>2006</c:v>
                </c:pt>
                <c:pt idx="248">
                  <c:v>2006</c:v>
                </c:pt>
                <c:pt idx="249">
                  <c:v>2006</c:v>
                </c:pt>
                <c:pt idx="250">
                  <c:v>2006</c:v>
                </c:pt>
                <c:pt idx="251">
                  <c:v>2006</c:v>
                </c:pt>
                <c:pt idx="252">
                  <c:v>2006</c:v>
                </c:pt>
                <c:pt idx="253">
                  <c:v>2006</c:v>
                </c:pt>
                <c:pt idx="254">
                  <c:v>2006</c:v>
                </c:pt>
                <c:pt idx="255">
                  <c:v>2006</c:v>
                </c:pt>
                <c:pt idx="256">
                  <c:v>2006</c:v>
                </c:pt>
                <c:pt idx="257">
                  <c:v>2006</c:v>
                </c:pt>
                <c:pt idx="258">
                  <c:v>2006</c:v>
                </c:pt>
                <c:pt idx="259">
                  <c:v>2006</c:v>
                </c:pt>
                <c:pt idx="260">
                  <c:v>2006</c:v>
                </c:pt>
                <c:pt idx="261">
                  <c:v>2006</c:v>
                </c:pt>
                <c:pt idx="262">
                  <c:v>2006</c:v>
                </c:pt>
                <c:pt idx="263">
                  <c:v>2006</c:v>
                </c:pt>
                <c:pt idx="264">
                  <c:v>2006</c:v>
                </c:pt>
                <c:pt idx="265">
                  <c:v>2006</c:v>
                </c:pt>
                <c:pt idx="266">
                  <c:v>2006</c:v>
                </c:pt>
                <c:pt idx="267">
                  <c:v>2006</c:v>
                </c:pt>
                <c:pt idx="268">
                  <c:v>2006</c:v>
                </c:pt>
                <c:pt idx="269">
                  <c:v>2006</c:v>
                </c:pt>
                <c:pt idx="270">
                  <c:v>2006</c:v>
                </c:pt>
                <c:pt idx="271">
                  <c:v>2006</c:v>
                </c:pt>
                <c:pt idx="272">
                  <c:v>2006</c:v>
                </c:pt>
                <c:pt idx="273">
                  <c:v>2006</c:v>
                </c:pt>
                <c:pt idx="274">
                  <c:v>2006</c:v>
                </c:pt>
                <c:pt idx="275">
                  <c:v>2006</c:v>
                </c:pt>
                <c:pt idx="276">
                  <c:v>2006</c:v>
                </c:pt>
                <c:pt idx="277">
                  <c:v>2006</c:v>
                </c:pt>
                <c:pt idx="278">
                  <c:v>2006</c:v>
                </c:pt>
                <c:pt idx="279">
                  <c:v>2006</c:v>
                </c:pt>
                <c:pt idx="280">
                  <c:v>2006</c:v>
                </c:pt>
                <c:pt idx="281">
                  <c:v>2006</c:v>
                </c:pt>
                <c:pt idx="282">
                  <c:v>2006</c:v>
                </c:pt>
                <c:pt idx="283">
                  <c:v>2006</c:v>
                </c:pt>
                <c:pt idx="284">
                  <c:v>2006</c:v>
                </c:pt>
                <c:pt idx="285">
                  <c:v>2006</c:v>
                </c:pt>
                <c:pt idx="286">
                  <c:v>2006</c:v>
                </c:pt>
                <c:pt idx="287">
                  <c:v>2006</c:v>
                </c:pt>
                <c:pt idx="288">
                  <c:v>2006</c:v>
                </c:pt>
                <c:pt idx="289">
                  <c:v>2006</c:v>
                </c:pt>
                <c:pt idx="290">
                  <c:v>2006</c:v>
                </c:pt>
                <c:pt idx="291">
                  <c:v>2006</c:v>
                </c:pt>
                <c:pt idx="292">
                  <c:v>2006</c:v>
                </c:pt>
                <c:pt idx="293">
                  <c:v>2006</c:v>
                </c:pt>
                <c:pt idx="294">
                  <c:v>2006</c:v>
                </c:pt>
                <c:pt idx="295">
                  <c:v>2006</c:v>
                </c:pt>
                <c:pt idx="296">
                  <c:v>2006</c:v>
                </c:pt>
                <c:pt idx="297">
                  <c:v>2006</c:v>
                </c:pt>
                <c:pt idx="298">
                  <c:v>2006</c:v>
                </c:pt>
                <c:pt idx="299">
                  <c:v>2006</c:v>
                </c:pt>
                <c:pt idx="300">
                  <c:v>2006</c:v>
                </c:pt>
                <c:pt idx="301">
                  <c:v>2006</c:v>
                </c:pt>
                <c:pt idx="302">
                  <c:v>2006</c:v>
                </c:pt>
                <c:pt idx="303">
                  <c:v>2006</c:v>
                </c:pt>
                <c:pt idx="304">
                  <c:v>2006</c:v>
                </c:pt>
                <c:pt idx="305">
                  <c:v>2006</c:v>
                </c:pt>
                <c:pt idx="306">
                  <c:v>2006</c:v>
                </c:pt>
                <c:pt idx="307">
                  <c:v>2006</c:v>
                </c:pt>
                <c:pt idx="308">
                  <c:v>2006</c:v>
                </c:pt>
                <c:pt idx="309">
                  <c:v>2006</c:v>
                </c:pt>
                <c:pt idx="310">
                  <c:v>2006</c:v>
                </c:pt>
                <c:pt idx="311">
                  <c:v>2006</c:v>
                </c:pt>
                <c:pt idx="312">
                  <c:v>2006</c:v>
                </c:pt>
                <c:pt idx="313">
                  <c:v>2006</c:v>
                </c:pt>
                <c:pt idx="314">
                  <c:v>2006</c:v>
                </c:pt>
                <c:pt idx="315">
                  <c:v>2006</c:v>
                </c:pt>
                <c:pt idx="316">
                  <c:v>2006</c:v>
                </c:pt>
                <c:pt idx="317">
                  <c:v>2006</c:v>
                </c:pt>
                <c:pt idx="318">
                  <c:v>2006</c:v>
                </c:pt>
                <c:pt idx="319">
                  <c:v>2006</c:v>
                </c:pt>
                <c:pt idx="320">
                  <c:v>2006</c:v>
                </c:pt>
                <c:pt idx="321">
                  <c:v>2006</c:v>
                </c:pt>
                <c:pt idx="322">
                  <c:v>2006</c:v>
                </c:pt>
                <c:pt idx="323">
                  <c:v>2006</c:v>
                </c:pt>
                <c:pt idx="324">
                  <c:v>2006</c:v>
                </c:pt>
                <c:pt idx="325">
                  <c:v>2006</c:v>
                </c:pt>
                <c:pt idx="326">
                  <c:v>2006</c:v>
                </c:pt>
                <c:pt idx="327">
                  <c:v>2006</c:v>
                </c:pt>
                <c:pt idx="328">
                  <c:v>2006</c:v>
                </c:pt>
                <c:pt idx="329">
                  <c:v>2006</c:v>
                </c:pt>
                <c:pt idx="330">
                  <c:v>2006</c:v>
                </c:pt>
                <c:pt idx="331">
                  <c:v>2006</c:v>
                </c:pt>
                <c:pt idx="332">
                  <c:v>2006</c:v>
                </c:pt>
                <c:pt idx="333">
                  <c:v>2006</c:v>
                </c:pt>
                <c:pt idx="334">
                  <c:v>2006</c:v>
                </c:pt>
                <c:pt idx="335">
                  <c:v>2006</c:v>
                </c:pt>
                <c:pt idx="336">
                  <c:v>2006</c:v>
                </c:pt>
                <c:pt idx="337">
                  <c:v>2006</c:v>
                </c:pt>
                <c:pt idx="338">
                  <c:v>2006</c:v>
                </c:pt>
                <c:pt idx="339">
                  <c:v>2006</c:v>
                </c:pt>
                <c:pt idx="340">
                  <c:v>2006</c:v>
                </c:pt>
                <c:pt idx="341">
                  <c:v>2006</c:v>
                </c:pt>
                <c:pt idx="342">
                  <c:v>2006</c:v>
                </c:pt>
                <c:pt idx="343">
                  <c:v>2006</c:v>
                </c:pt>
                <c:pt idx="344">
                  <c:v>2006</c:v>
                </c:pt>
                <c:pt idx="345">
                  <c:v>2006</c:v>
                </c:pt>
                <c:pt idx="346">
                  <c:v>2006</c:v>
                </c:pt>
                <c:pt idx="347">
                  <c:v>2006</c:v>
                </c:pt>
                <c:pt idx="348">
                  <c:v>2006</c:v>
                </c:pt>
                <c:pt idx="349">
                  <c:v>2006</c:v>
                </c:pt>
                <c:pt idx="350">
                  <c:v>2006</c:v>
                </c:pt>
                <c:pt idx="351">
                  <c:v>2006</c:v>
                </c:pt>
                <c:pt idx="352">
                  <c:v>2006</c:v>
                </c:pt>
                <c:pt idx="353">
                  <c:v>2006</c:v>
                </c:pt>
                <c:pt idx="354">
                  <c:v>2006</c:v>
                </c:pt>
                <c:pt idx="355">
                  <c:v>2006</c:v>
                </c:pt>
                <c:pt idx="356">
                  <c:v>2006</c:v>
                </c:pt>
                <c:pt idx="357">
                  <c:v>2006</c:v>
                </c:pt>
                <c:pt idx="358">
                  <c:v>2006</c:v>
                </c:pt>
                <c:pt idx="359">
                  <c:v>2006</c:v>
                </c:pt>
                <c:pt idx="360">
                  <c:v>2006</c:v>
                </c:pt>
                <c:pt idx="361">
                  <c:v>2006</c:v>
                </c:pt>
                <c:pt idx="362">
                  <c:v>2006</c:v>
                </c:pt>
                <c:pt idx="363">
                  <c:v>2006</c:v>
                </c:pt>
                <c:pt idx="364">
                  <c:v>2006</c:v>
                </c:pt>
                <c:pt idx="365">
                  <c:v>2007</c:v>
                </c:pt>
                <c:pt idx="366">
                  <c:v>2007</c:v>
                </c:pt>
                <c:pt idx="367">
                  <c:v>2007</c:v>
                </c:pt>
                <c:pt idx="368">
                  <c:v>2007</c:v>
                </c:pt>
                <c:pt idx="369">
                  <c:v>2007</c:v>
                </c:pt>
                <c:pt idx="370">
                  <c:v>2007</c:v>
                </c:pt>
                <c:pt idx="371">
                  <c:v>2007</c:v>
                </c:pt>
                <c:pt idx="372">
                  <c:v>2007</c:v>
                </c:pt>
                <c:pt idx="373">
                  <c:v>2007</c:v>
                </c:pt>
                <c:pt idx="374">
                  <c:v>2007</c:v>
                </c:pt>
                <c:pt idx="375">
                  <c:v>2007</c:v>
                </c:pt>
                <c:pt idx="376">
                  <c:v>2007</c:v>
                </c:pt>
                <c:pt idx="377">
                  <c:v>2007</c:v>
                </c:pt>
                <c:pt idx="378">
                  <c:v>2007</c:v>
                </c:pt>
                <c:pt idx="379">
                  <c:v>2007</c:v>
                </c:pt>
                <c:pt idx="380">
                  <c:v>2007</c:v>
                </c:pt>
                <c:pt idx="381">
                  <c:v>2007</c:v>
                </c:pt>
                <c:pt idx="382">
                  <c:v>2007</c:v>
                </c:pt>
                <c:pt idx="383">
                  <c:v>2007</c:v>
                </c:pt>
                <c:pt idx="384">
                  <c:v>2007</c:v>
                </c:pt>
                <c:pt idx="385">
                  <c:v>2007</c:v>
                </c:pt>
                <c:pt idx="386">
                  <c:v>2007</c:v>
                </c:pt>
                <c:pt idx="387">
                  <c:v>2007</c:v>
                </c:pt>
                <c:pt idx="388">
                  <c:v>2007</c:v>
                </c:pt>
                <c:pt idx="389">
                  <c:v>2007</c:v>
                </c:pt>
                <c:pt idx="390">
                  <c:v>2007</c:v>
                </c:pt>
                <c:pt idx="391">
                  <c:v>2007</c:v>
                </c:pt>
                <c:pt idx="392">
                  <c:v>2007</c:v>
                </c:pt>
                <c:pt idx="393">
                  <c:v>2007</c:v>
                </c:pt>
                <c:pt idx="394">
                  <c:v>2007</c:v>
                </c:pt>
                <c:pt idx="395">
                  <c:v>2007</c:v>
                </c:pt>
                <c:pt idx="396">
                  <c:v>2007</c:v>
                </c:pt>
                <c:pt idx="397">
                  <c:v>2007</c:v>
                </c:pt>
                <c:pt idx="398">
                  <c:v>2007</c:v>
                </c:pt>
                <c:pt idx="399">
                  <c:v>2007</c:v>
                </c:pt>
                <c:pt idx="400">
                  <c:v>2007</c:v>
                </c:pt>
                <c:pt idx="401">
                  <c:v>2007</c:v>
                </c:pt>
                <c:pt idx="402">
                  <c:v>2007</c:v>
                </c:pt>
                <c:pt idx="403">
                  <c:v>2007</c:v>
                </c:pt>
                <c:pt idx="404">
                  <c:v>2007</c:v>
                </c:pt>
                <c:pt idx="405">
                  <c:v>2007</c:v>
                </c:pt>
                <c:pt idx="406">
                  <c:v>2007</c:v>
                </c:pt>
                <c:pt idx="407">
                  <c:v>2007</c:v>
                </c:pt>
                <c:pt idx="408">
                  <c:v>2007</c:v>
                </c:pt>
                <c:pt idx="409">
                  <c:v>2007</c:v>
                </c:pt>
                <c:pt idx="410">
                  <c:v>2007</c:v>
                </c:pt>
                <c:pt idx="411">
                  <c:v>2007</c:v>
                </c:pt>
                <c:pt idx="412">
                  <c:v>2007</c:v>
                </c:pt>
                <c:pt idx="413">
                  <c:v>2007</c:v>
                </c:pt>
                <c:pt idx="414">
                  <c:v>2007</c:v>
                </c:pt>
                <c:pt idx="415">
                  <c:v>2007</c:v>
                </c:pt>
                <c:pt idx="416">
                  <c:v>2007</c:v>
                </c:pt>
                <c:pt idx="417">
                  <c:v>2007</c:v>
                </c:pt>
                <c:pt idx="418">
                  <c:v>2007</c:v>
                </c:pt>
                <c:pt idx="419">
                  <c:v>2007</c:v>
                </c:pt>
                <c:pt idx="420">
                  <c:v>2007</c:v>
                </c:pt>
                <c:pt idx="421">
                  <c:v>2007</c:v>
                </c:pt>
                <c:pt idx="422">
                  <c:v>2007</c:v>
                </c:pt>
                <c:pt idx="423">
                  <c:v>2007</c:v>
                </c:pt>
                <c:pt idx="424">
                  <c:v>2007</c:v>
                </c:pt>
                <c:pt idx="425">
                  <c:v>2007</c:v>
                </c:pt>
                <c:pt idx="426">
                  <c:v>2007</c:v>
                </c:pt>
                <c:pt idx="427">
                  <c:v>2007</c:v>
                </c:pt>
                <c:pt idx="428">
                  <c:v>2007</c:v>
                </c:pt>
                <c:pt idx="429">
                  <c:v>2007</c:v>
                </c:pt>
                <c:pt idx="430">
                  <c:v>2007</c:v>
                </c:pt>
                <c:pt idx="431">
                  <c:v>2007</c:v>
                </c:pt>
                <c:pt idx="432">
                  <c:v>2007</c:v>
                </c:pt>
                <c:pt idx="433">
                  <c:v>2007</c:v>
                </c:pt>
                <c:pt idx="434">
                  <c:v>2007</c:v>
                </c:pt>
                <c:pt idx="435">
                  <c:v>2007</c:v>
                </c:pt>
                <c:pt idx="436">
                  <c:v>2007</c:v>
                </c:pt>
                <c:pt idx="437">
                  <c:v>2007</c:v>
                </c:pt>
                <c:pt idx="438">
                  <c:v>2007</c:v>
                </c:pt>
                <c:pt idx="439">
                  <c:v>2007</c:v>
                </c:pt>
                <c:pt idx="440">
                  <c:v>2007</c:v>
                </c:pt>
                <c:pt idx="441">
                  <c:v>2007</c:v>
                </c:pt>
                <c:pt idx="442">
                  <c:v>2007</c:v>
                </c:pt>
                <c:pt idx="443">
                  <c:v>2007</c:v>
                </c:pt>
                <c:pt idx="444">
                  <c:v>2007</c:v>
                </c:pt>
                <c:pt idx="445">
                  <c:v>2007</c:v>
                </c:pt>
                <c:pt idx="446">
                  <c:v>2007</c:v>
                </c:pt>
                <c:pt idx="447">
                  <c:v>2007</c:v>
                </c:pt>
                <c:pt idx="448">
                  <c:v>2007</c:v>
                </c:pt>
                <c:pt idx="449">
                  <c:v>2007</c:v>
                </c:pt>
                <c:pt idx="450">
                  <c:v>2007</c:v>
                </c:pt>
                <c:pt idx="451">
                  <c:v>2007</c:v>
                </c:pt>
                <c:pt idx="452">
                  <c:v>2007</c:v>
                </c:pt>
                <c:pt idx="453">
                  <c:v>2007</c:v>
                </c:pt>
                <c:pt idx="454">
                  <c:v>2007</c:v>
                </c:pt>
                <c:pt idx="455">
                  <c:v>2007</c:v>
                </c:pt>
                <c:pt idx="456">
                  <c:v>2007</c:v>
                </c:pt>
                <c:pt idx="457">
                  <c:v>2007</c:v>
                </c:pt>
                <c:pt idx="458">
                  <c:v>2007</c:v>
                </c:pt>
                <c:pt idx="459">
                  <c:v>2007</c:v>
                </c:pt>
                <c:pt idx="460">
                  <c:v>2007</c:v>
                </c:pt>
                <c:pt idx="461">
                  <c:v>2007</c:v>
                </c:pt>
                <c:pt idx="462">
                  <c:v>2007</c:v>
                </c:pt>
                <c:pt idx="463">
                  <c:v>2007</c:v>
                </c:pt>
                <c:pt idx="464">
                  <c:v>2007</c:v>
                </c:pt>
                <c:pt idx="465">
                  <c:v>2007</c:v>
                </c:pt>
                <c:pt idx="466">
                  <c:v>2007</c:v>
                </c:pt>
                <c:pt idx="467">
                  <c:v>2007</c:v>
                </c:pt>
                <c:pt idx="468">
                  <c:v>2007</c:v>
                </c:pt>
                <c:pt idx="469">
                  <c:v>2007</c:v>
                </c:pt>
                <c:pt idx="470">
                  <c:v>2007</c:v>
                </c:pt>
                <c:pt idx="471">
                  <c:v>2007</c:v>
                </c:pt>
                <c:pt idx="472">
                  <c:v>2007</c:v>
                </c:pt>
                <c:pt idx="473">
                  <c:v>2007</c:v>
                </c:pt>
                <c:pt idx="474">
                  <c:v>2007</c:v>
                </c:pt>
                <c:pt idx="475">
                  <c:v>2007</c:v>
                </c:pt>
                <c:pt idx="476">
                  <c:v>2007</c:v>
                </c:pt>
                <c:pt idx="477">
                  <c:v>2007</c:v>
                </c:pt>
                <c:pt idx="478">
                  <c:v>2007</c:v>
                </c:pt>
                <c:pt idx="479">
                  <c:v>2007</c:v>
                </c:pt>
                <c:pt idx="480">
                  <c:v>2007</c:v>
                </c:pt>
                <c:pt idx="481">
                  <c:v>2007</c:v>
                </c:pt>
                <c:pt idx="482">
                  <c:v>2007</c:v>
                </c:pt>
                <c:pt idx="483">
                  <c:v>2007</c:v>
                </c:pt>
                <c:pt idx="484">
                  <c:v>2007</c:v>
                </c:pt>
                <c:pt idx="485">
                  <c:v>2007</c:v>
                </c:pt>
                <c:pt idx="486">
                  <c:v>2007</c:v>
                </c:pt>
                <c:pt idx="487">
                  <c:v>2007</c:v>
                </c:pt>
                <c:pt idx="488">
                  <c:v>2007</c:v>
                </c:pt>
                <c:pt idx="489">
                  <c:v>2007</c:v>
                </c:pt>
                <c:pt idx="490">
                  <c:v>2007</c:v>
                </c:pt>
                <c:pt idx="491">
                  <c:v>2007</c:v>
                </c:pt>
                <c:pt idx="492">
                  <c:v>2007</c:v>
                </c:pt>
                <c:pt idx="493">
                  <c:v>2007</c:v>
                </c:pt>
                <c:pt idx="494">
                  <c:v>2007</c:v>
                </c:pt>
                <c:pt idx="495">
                  <c:v>2007</c:v>
                </c:pt>
                <c:pt idx="496">
                  <c:v>2007</c:v>
                </c:pt>
                <c:pt idx="497">
                  <c:v>2007</c:v>
                </c:pt>
                <c:pt idx="498">
                  <c:v>2007</c:v>
                </c:pt>
                <c:pt idx="499">
                  <c:v>2007</c:v>
                </c:pt>
                <c:pt idx="500">
                  <c:v>2007</c:v>
                </c:pt>
                <c:pt idx="501">
                  <c:v>2007</c:v>
                </c:pt>
                <c:pt idx="502">
                  <c:v>2007</c:v>
                </c:pt>
                <c:pt idx="503">
                  <c:v>2007</c:v>
                </c:pt>
                <c:pt idx="504">
                  <c:v>2007</c:v>
                </c:pt>
                <c:pt idx="505">
                  <c:v>2007</c:v>
                </c:pt>
                <c:pt idx="506">
                  <c:v>2007</c:v>
                </c:pt>
                <c:pt idx="507">
                  <c:v>2007</c:v>
                </c:pt>
                <c:pt idx="508">
                  <c:v>2007</c:v>
                </c:pt>
                <c:pt idx="509">
                  <c:v>2007</c:v>
                </c:pt>
                <c:pt idx="510">
                  <c:v>2007</c:v>
                </c:pt>
                <c:pt idx="511">
                  <c:v>2007</c:v>
                </c:pt>
                <c:pt idx="512">
                  <c:v>2007</c:v>
                </c:pt>
                <c:pt idx="513">
                  <c:v>2007</c:v>
                </c:pt>
                <c:pt idx="514">
                  <c:v>2007</c:v>
                </c:pt>
                <c:pt idx="515">
                  <c:v>2007</c:v>
                </c:pt>
                <c:pt idx="516">
                  <c:v>2007</c:v>
                </c:pt>
                <c:pt idx="517">
                  <c:v>2007</c:v>
                </c:pt>
                <c:pt idx="518">
                  <c:v>2007</c:v>
                </c:pt>
                <c:pt idx="519">
                  <c:v>2007</c:v>
                </c:pt>
                <c:pt idx="520">
                  <c:v>2007</c:v>
                </c:pt>
                <c:pt idx="521">
                  <c:v>2007</c:v>
                </c:pt>
                <c:pt idx="522">
                  <c:v>2007</c:v>
                </c:pt>
                <c:pt idx="523">
                  <c:v>2007</c:v>
                </c:pt>
                <c:pt idx="524">
                  <c:v>2007</c:v>
                </c:pt>
                <c:pt idx="525">
                  <c:v>2007</c:v>
                </c:pt>
                <c:pt idx="526">
                  <c:v>2007</c:v>
                </c:pt>
                <c:pt idx="527">
                  <c:v>2007</c:v>
                </c:pt>
                <c:pt idx="528">
                  <c:v>2007</c:v>
                </c:pt>
                <c:pt idx="529">
                  <c:v>2007</c:v>
                </c:pt>
                <c:pt idx="530">
                  <c:v>2007</c:v>
                </c:pt>
                <c:pt idx="531">
                  <c:v>2007</c:v>
                </c:pt>
                <c:pt idx="532">
                  <c:v>2007</c:v>
                </c:pt>
                <c:pt idx="533">
                  <c:v>2007</c:v>
                </c:pt>
                <c:pt idx="534">
                  <c:v>2007</c:v>
                </c:pt>
                <c:pt idx="535">
                  <c:v>2007</c:v>
                </c:pt>
                <c:pt idx="536">
                  <c:v>2007</c:v>
                </c:pt>
                <c:pt idx="537">
                  <c:v>2007</c:v>
                </c:pt>
                <c:pt idx="538">
                  <c:v>2007</c:v>
                </c:pt>
                <c:pt idx="539">
                  <c:v>2007</c:v>
                </c:pt>
                <c:pt idx="540">
                  <c:v>2007</c:v>
                </c:pt>
                <c:pt idx="541">
                  <c:v>2007</c:v>
                </c:pt>
                <c:pt idx="542">
                  <c:v>2007</c:v>
                </c:pt>
                <c:pt idx="543">
                  <c:v>2007</c:v>
                </c:pt>
                <c:pt idx="544">
                  <c:v>2007</c:v>
                </c:pt>
                <c:pt idx="545">
                  <c:v>2007</c:v>
                </c:pt>
                <c:pt idx="546">
                  <c:v>2007</c:v>
                </c:pt>
                <c:pt idx="547">
                  <c:v>2007</c:v>
                </c:pt>
                <c:pt idx="548">
                  <c:v>2007</c:v>
                </c:pt>
                <c:pt idx="549">
                  <c:v>2007</c:v>
                </c:pt>
                <c:pt idx="550">
                  <c:v>2007</c:v>
                </c:pt>
                <c:pt idx="551">
                  <c:v>2007</c:v>
                </c:pt>
                <c:pt idx="552">
                  <c:v>2007</c:v>
                </c:pt>
                <c:pt idx="553">
                  <c:v>2007</c:v>
                </c:pt>
                <c:pt idx="554">
                  <c:v>2007</c:v>
                </c:pt>
                <c:pt idx="555">
                  <c:v>2007</c:v>
                </c:pt>
                <c:pt idx="556">
                  <c:v>2007</c:v>
                </c:pt>
                <c:pt idx="557">
                  <c:v>2007</c:v>
                </c:pt>
                <c:pt idx="558">
                  <c:v>2007</c:v>
                </c:pt>
                <c:pt idx="559">
                  <c:v>2007</c:v>
                </c:pt>
                <c:pt idx="560">
                  <c:v>2007</c:v>
                </c:pt>
                <c:pt idx="561">
                  <c:v>2007</c:v>
                </c:pt>
                <c:pt idx="562">
                  <c:v>2007</c:v>
                </c:pt>
                <c:pt idx="563">
                  <c:v>2007</c:v>
                </c:pt>
                <c:pt idx="564">
                  <c:v>2007</c:v>
                </c:pt>
                <c:pt idx="565">
                  <c:v>2007</c:v>
                </c:pt>
                <c:pt idx="566">
                  <c:v>2007</c:v>
                </c:pt>
                <c:pt idx="567">
                  <c:v>2007</c:v>
                </c:pt>
                <c:pt idx="568">
                  <c:v>2007</c:v>
                </c:pt>
                <c:pt idx="569">
                  <c:v>2007</c:v>
                </c:pt>
                <c:pt idx="570">
                  <c:v>2007</c:v>
                </c:pt>
                <c:pt idx="571">
                  <c:v>2007</c:v>
                </c:pt>
                <c:pt idx="572">
                  <c:v>2007</c:v>
                </c:pt>
                <c:pt idx="573">
                  <c:v>2007</c:v>
                </c:pt>
                <c:pt idx="574">
                  <c:v>2007</c:v>
                </c:pt>
                <c:pt idx="575">
                  <c:v>2007</c:v>
                </c:pt>
                <c:pt idx="576">
                  <c:v>2007</c:v>
                </c:pt>
                <c:pt idx="577">
                  <c:v>2007</c:v>
                </c:pt>
                <c:pt idx="578">
                  <c:v>2007</c:v>
                </c:pt>
                <c:pt idx="579">
                  <c:v>2007</c:v>
                </c:pt>
                <c:pt idx="580">
                  <c:v>2007</c:v>
                </c:pt>
                <c:pt idx="581">
                  <c:v>2007</c:v>
                </c:pt>
                <c:pt idx="582">
                  <c:v>2007</c:v>
                </c:pt>
                <c:pt idx="583">
                  <c:v>2007</c:v>
                </c:pt>
                <c:pt idx="584">
                  <c:v>2007</c:v>
                </c:pt>
                <c:pt idx="585">
                  <c:v>2007</c:v>
                </c:pt>
                <c:pt idx="586">
                  <c:v>2007</c:v>
                </c:pt>
                <c:pt idx="587">
                  <c:v>2007</c:v>
                </c:pt>
                <c:pt idx="588">
                  <c:v>2007</c:v>
                </c:pt>
                <c:pt idx="589">
                  <c:v>2007</c:v>
                </c:pt>
                <c:pt idx="590">
                  <c:v>2007</c:v>
                </c:pt>
                <c:pt idx="591">
                  <c:v>2007</c:v>
                </c:pt>
                <c:pt idx="592">
                  <c:v>2007</c:v>
                </c:pt>
                <c:pt idx="593">
                  <c:v>2007</c:v>
                </c:pt>
                <c:pt idx="594">
                  <c:v>2007</c:v>
                </c:pt>
                <c:pt idx="595">
                  <c:v>2007</c:v>
                </c:pt>
                <c:pt idx="596">
                  <c:v>2007</c:v>
                </c:pt>
                <c:pt idx="597">
                  <c:v>2007</c:v>
                </c:pt>
                <c:pt idx="598">
                  <c:v>2007</c:v>
                </c:pt>
                <c:pt idx="599">
                  <c:v>2007</c:v>
                </c:pt>
                <c:pt idx="600">
                  <c:v>2007</c:v>
                </c:pt>
                <c:pt idx="601">
                  <c:v>2007</c:v>
                </c:pt>
                <c:pt idx="602">
                  <c:v>2007</c:v>
                </c:pt>
                <c:pt idx="603">
                  <c:v>2007</c:v>
                </c:pt>
                <c:pt idx="604">
                  <c:v>2007</c:v>
                </c:pt>
                <c:pt idx="605">
                  <c:v>2007</c:v>
                </c:pt>
                <c:pt idx="606">
                  <c:v>2007</c:v>
                </c:pt>
                <c:pt idx="607">
                  <c:v>2007</c:v>
                </c:pt>
                <c:pt idx="608">
                  <c:v>2007</c:v>
                </c:pt>
                <c:pt idx="609">
                  <c:v>2007</c:v>
                </c:pt>
                <c:pt idx="610">
                  <c:v>2007</c:v>
                </c:pt>
                <c:pt idx="611">
                  <c:v>2007</c:v>
                </c:pt>
                <c:pt idx="612">
                  <c:v>2007</c:v>
                </c:pt>
                <c:pt idx="613">
                  <c:v>2007</c:v>
                </c:pt>
                <c:pt idx="614">
                  <c:v>2007</c:v>
                </c:pt>
                <c:pt idx="615">
                  <c:v>2007</c:v>
                </c:pt>
                <c:pt idx="616">
                  <c:v>2007</c:v>
                </c:pt>
                <c:pt idx="617">
                  <c:v>2007</c:v>
                </c:pt>
                <c:pt idx="618">
                  <c:v>2007</c:v>
                </c:pt>
                <c:pt idx="619">
                  <c:v>2007</c:v>
                </c:pt>
                <c:pt idx="620">
                  <c:v>2007</c:v>
                </c:pt>
                <c:pt idx="621">
                  <c:v>2007</c:v>
                </c:pt>
                <c:pt idx="622">
                  <c:v>2007</c:v>
                </c:pt>
                <c:pt idx="623">
                  <c:v>2007</c:v>
                </c:pt>
                <c:pt idx="624">
                  <c:v>2007</c:v>
                </c:pt>
                <c:pt idx="625">
                  <c:v>2007</c:v>
                </c:pt>
                <c:pt idx="626">
                  <c:v>2007</c:v>
                </c:pt>
                <c:pt idx="627">
                  <c:v>2007</c:v>
                </c:pt>
                <c:pt idx="628">
                  <c:v>2007</c:v>
                </c:pt>
                <c:pt idx="629">
                  <c:v>2007</c:v>
                </c:pt>
                <c:pt idx="630">
                  <c:v>2007</c:v>
                </c:pt>
                <c:pt idx="631">
                  <c:v>2007</c:v>
                </c:pt>
                <c:pt idx="632">
                  <c:v>2007</c:v>
                </c:pt>
                <c:pt idx="633">
                  <c:v>2007</c:v>
                </c:pt>
                <c:pt idx="634">
                  <c:v>2007</c:v>
                </c:pt>
                <c:pt idx="635">
                  <c:v>2007</c:v>
                </c:pt>
                <c:pt idx="636">
                  <c:v>2007</c:v>
                </c:pt>
                <c:pt idx="637">
                  <c:v>2007</c:v>
                </c:pt>
                <c:pt idx="638">
                  <c:v>2007</c:v>
                </c:pt>
                <c:pt idx="639">
                  <c:v>2007</c:v>
                </c:pt>
                <c:pt idx="640">
                  <c:v>2007</c:v>
                </c:pt>
                <c:pt idx="641">
                  <c:v>2007</c:v>
                </c:pt>
                <c:pt idx="642">
                  <c:v>2007</c:v>
                </c:pt>
                <c:pt idx="643">
                  <c:v>2007</c:v>
                </c:pt>
                <c:pt idx="644">
                  <c:v>2007</c:v>
                </c:pt>
                <c:pt idx="645">
                  <c:v>2007</c:v>
                </c:pt>
                <c:pt idx="646">
                  <c:v>2007</c:v>
                </c:pt>
                <c:pt idx="647">
                  <c:v>2007</c:v>
                </c:pt>
                <c:pt idx="648">
                  <c:v>2007</c:v>
                </c:pt>
                <c:pt idx="649">
                  <c:v>2007</c:v>
                </c:pt>
                <c:pt idx="650">
                  <c:v>2007</c:v>
                </c:pt>
                <c:pt idx="651">
                  <c:v>2007</c:v>
                </c:pt>
                <c:pt idx="652">
                  <c:v>2007</c:v>
                </c:pt>
                <c:pt idx="653">
                  <c:v>2007</c:v>
                </c:pt>
                <c:pt idx="654">
                  <c:v>2007</c:v>
                </c:pt>
                <c:pt idx="655">
                  <c:v>2007</c:v>
                </c:pt>
                <c:pt idx="656">
                  <c:v>2007</c:v>
                </c:pt>
                <c:pt idx="657">
                  <c:v>2007</c:v>
                </c:pt>
                <c:pt idx="658">
                  <c:v>2007</c:v>
                </c:pt>
                <c:pt idx="659">
                  <c:v>2007</c:v>
                </c:pt>
                <c:pt idx="660">
                  <c:v>2007</c:v>
                </c:pt>
                <c:pt idx="661">
                  <c:v>2007</c:v>
                </c:pt>
                <c:pt idx="662">
                  <c:v>2007</c:v>
                </c:pt>
                <c:pt idx="663">
                  <c:v>2007</c:v>
                </c:pt>
                <c:pt idx="664">
                  <c:v>2007</c:v>
                </c:pt>
                <c:pt idx="665">
                  <c:v>2007</c:v>
                </c:pt>
                <c:pt idx="666">
                  <c:v>2007</c:v>
                </c:pt>
                <c:pt idx="667">
                  <c:v>2007</c:v>
                </c:pt>
                <c:pt idx="668">
                  <c:v>2007</c:v>
                </c:pt>
                <c:pt idx="669">
                  <c:v>2007</c:v>
                </c:pt>
                <c:pt idx="670">
                  <c:v>2007</c:v>
                </c:pt>
                <c:pt idx="671">
                  <c:v>2007</c:v>
                </c:pt>
                <c:pt idx="672">
                  <c:v>2007</c:v>
                </c:pt>
                <c:pt idx="673">
                  <c:v>2007</c:v>
                </c:pt>
                <c:pt idx="674">
                  <c:v>2007</c:v>
                </c:pt>
                <c:pt idx="675">
                  <c:v>2007</c:v>
                </c:pt>
                <c:pt idx="676">
                  <c:v>2007</c:v>
                </c:pt>
                <c:pt idx="677">
                  <c:v>2007</c:v>
                </c:pt>
                <c:pt idx="678">
                  <c:v>2007</c:v>
                </c:pt>
                <c:pt idx="679">
                  <c:v>2007</c:v>
                </c:pt>
                <c:pt idx="680">
                  <c:v>2007</c:v>
                </c:pt>
                <c:pt idx="681">
                  <c:v>2007</c:v>
                </c:pt>
                <c:pt idx="682">
                  <c:v>2007</c:v>
                </c:pt>
                <c:pt idx="683">
                  <c:v>2007</c:v>
                </c:pt>
                <c:pt idx="684">
                  <c:v>2007</c:v>
                </c:pt>
                <c:pt idx="685">
                  <c:v>2007</c:v>
                </c:pt>
                <c:pt idx="686">
                  <c:v>2007</c:v>
                </c:pt>
                <c:pt idx="687">
                  <c:v>2007</c:v>
                </c:pt>
                <c:pt idx="688">
                  <c:v>2007</c:v>
                </c:pt>
                <c:pt idx="689">
                  <c:v>2007</c:v>
                </c:pt>
                <c:pt idx="690">
                  <c:v>2007</c:v>
                </c:pt>
                <c:pt idx="691">
                  <c:v>2007</c:v>
                </c:pt>
                <c:pt idx="692">
                  <c:v>2007</c:v>
                </c:pt>
                <c:pt idx="693">
                  <c:v>2007</c:v>
                </c:pt>
                <c:pt idx="694">
                  <c:v>2007</c:v>
                </c:pt>
                <c:pt idx="695">
                  <c:v>2007</c:v>
                </c:pt>
                <c:pt idx="696">
                  <c:v>2007</c:v>
                </c:pt>
                <c:pt idx="697">
                  <c:v>2007</c:v>
                </c:pt>
                <c:pt idx="698">
                  <c:v>2007</c:v>
                </c:pt>
                <c:pt idx="699">
                  <c:v>2007</c:v>
                </c:pt>
                <c:pt idx="700">
                  <c:v>2007</c:v>
                </c:pt>
                <c:pt idx="701">
                  <c:v>2007</c:v>
                </c:pt>
                <c:pt idx="702">
                  <c:v>2007</c:v>
                </c:pt>
                <c:pt idx="703">
                  <c:v>2007</c:v>
                </c:pt>
                <c:pt idx="704">
                  <c:v>2007</c:v>
                </c:pt>
                <c:pt idx="705">
                  <c:v>2007</c:v>
                </c:pt>
                <c:pt idx="706">
                  <c:v>2007</c:v>
                </c:pt>
                <c:pt idx="707">
                  <c:v>2007</c:v>
                </c:pt>
                <c:pt idx="708">
                  <c:v>2007</c:v>
                </c:pt>
                <c:pt idx="709">
                  <c:v>2007</c:v>
                </c:pt>
                <c:pt idx="710">
                  <c:v>2007</c:v>
                </c:pt>
                <c:pt idx="711">
                  <c:v>2007</c:v>
                </c:pt>
                <c:pt idx="712">
                  <c:v>2007</c:v>
                </c:pt>
                <c:pt idx="713">
                  <c:v>2007</c:v>
                </c:pt>
                <c:pt idx="714">
                  <c:v>2007</c:v>
                </c:pt>
                <c:pt idx="715">
                  <c:v>2007</c:v>
                </c:pt>
                <c:pt idx="716">
                  <c:v>2007</c:v>
                </c:pt>
                <c:pt idx="717">
                  <c:v>2007</c:v>
                </c:pt>
                <c:pt idx="718">
                  <c:v>2007</c:v>
                </c:pt>
                <c:pt idx="719">
                  <c:v>2007</c:v>
                </c:pt>
                <c:pt idx="720">
                  <c:v>2007</c:v>
                </c:pt>
                <c:pt idx="721">
                  <c:v>2007</c:v>
                </c:pt>
                <c:pt idx="722">
                  <c:v>2007</c:v>
                </c:pt>
                <c:pt idx="723">
                  <c:v>2007</c:v>
                </c:pt>
                <c:pt idx="724">
                  <c:v>2007</c:v>
                </c:pt>
                <c:pt idx="725">
                  <c:v>2007</c:v>
                </c:pt>
                <c:pt idx="726">
                  <c:v>2007</c:v>
                </c:pt>
                <c:pt idx="727">
                  <c:v>2007</c:v>
                </c:pt>
                <c:pt idx="728">
                  <c:v>2007</c:v>
                </c:pt>
                <c:pt idx="729">
                  <c:v>2007</c:v>
                </c:pt>
                <c:pt idx="730">
                  <c:v>2008</c:v>
                </c:pt>
                <c:pt idx="731">
                  <c:v>2008</c:v>
                </c:pt>
                <c:pt idx="732">
                  <c:v>2008</c:v>
                </c:pt>
                <c:pt idx="733">
                  <c:v>2008</c:v>
                </c:pt>
                <c:pt idx="734">
                  <c:v>2008</c:v>
                </c:pt>
                <c:pt idx="735">
                  <c:v>2008</c:v>
                </c:pt>
                <c:pt idx="736">
                  <c:v>2008</c:v>
                </c:pt>
                <c:pt idx="737">
                  <c:v>2008</c:v>
                </c:pt>
                <c:pt idx="738">
                  <c:v>2008</c:v>
                </c:pt>
                <c:pt idx="739">
                  <c:v>2008</c:v>
                </c:pt>
                <c:pt idx="740">
                  <c:v>2008</c:v>
                </c:pt>
                <c:pt idx="741">
                  <c:v>2008</c:v>
                </c:pt>
                <c:pt idx="742">
                  <c:v>2008</c:v>
                </c:pt>
                <c:pt idx="743">
                  <c:v>2008</c:v>
                </c:pt>
                <c:pt idx="744">
                  <c:v>2008</c:v>
                </c:pt>
                <c:pt idx="745">
                  <c:v>2008</c:v>
                </c:pt>
                <c:pt idx="746">
                  <c:v>2008</c:v>
                </c:pt>
                <c:pt idx="747">
                  <c:v>2008</c:v>
                </c:pt>
                <c:pt idx="748">
                  <c:v>2008</c:v>
                </c:pt>
                <c:pt idx="749">
                  <c:v>2008</c:v>
                </c:pt>
                <c:pt idx="750">
                  <c:v>2008</c:v>
                </c:pt>
                <c:pt idx="751">
                  <c:v>2008</c:v>
                </c:pt>
                <c:pt idx="752">
                  <c:v>2008</c:v>
                </c:pt>
                <c:pt idx="753">
                  <c:v>2008</c:v>
                </c:pt>
                <c:pt idx="754">
                  <c:v>2008</c:v>
                </c:pt>
                <c:pt idx="755">
                  <c:v>2008</c:v>
                </c:pt>
                <c:pt idx="756">
                  <c:v>2008</c:v>
                </c:pt>
                <c:pt idx="757">
                  <c:v>2008</c:v>
                </c:pt>
                <c:pt idx="758">
                  <c:v>2008</c:v>
                </c:pt>
                <c:pt idx="759">
                  <c:v>2008</c:v>
                </c:pt>
                <c:pt idx="760">
                  <c:v>2008</c:v>
                </c:pt>
                <c:pt idx="761">
                  <c:v>2008</c:v>
                </c:pt>
                <c:pt idx="762">
                  <c:v>2008</c:v>
                </c:pt>
                <c:pt idx="763">
                  <c:v>2008</c:v>
                </c:pt>
                <c:pt idx="764">
                  <c:v>2008</c:v>
                </c:pt>
                <c:pt idx="765">
                  <c:v>2008</c:v>
                </c:pt>
                <c:pt idx="766">
                  <c:v>2008</c:v>
                </c:pt>
                <c:pt idx="767">
                  <c:v>2008</c:v>
                </c:pt>
                <c:pt idx="768">
                  <c:v>2008</c:v>
                </c:pt>
                <c:pt idx="769">
                  <c:v>2008</c:v>
                </c:pt>
                <c:pt idx="770">
                  <c:v>2008</c:v>
                </c:pt>
                <c:pt idx="771">
                  <c:v>2008</c:v>
                </c:pt>
                <c:pt idx="772">
                  <c:v>2008</c:v>
                </c:pt>
                <c:pt idx="773">
                  <c:v>2008</c:v>
                </c:pt>
                <c:pt idx="774">
                  <c:v>2008</c:v>
                </c:pt>
                <c:pt idx="775">
                  <c:v>2008</c:v>
                </c:pt>
                <c:pt idx="776">
                  <c:v>2008</c:v>
                </c:pt>
                <c:pt idx="777">
                  <c:v>2008</c:v>
                </c:pt>
                <c:pt idx="778">
                  <c:v>2008</c:v>
                </c:pt>
                <c:pt idx="779">
                  <c:v>2008</c:v>
                </c:pt>
                <c:pt idx="780">
                  <c:v>2008</c:v>
                </c:pt>
                <c:pt idx="781">
                  <c:v>2008</c:v>
                </c:pt>
                <c:pt idx="782">
                  <c:v>2008</c:v>
                </c:pt>
                <c:pt idx="783">
                  <c:v>2008</c:v>
                </c:pt>
                <c:pt idx="784">
                  <c:v>2008</c:v>
                </c:pt>
                <c:pt idx="785">
                  <c:v>2008</c:v>
                </c:pt>
                <c:pt idx="786">
                  <c:v>2008</c:v>
                </c:pt>
                <c:pt idx="787">
                  <c:v>2008</c:v>
                </c:pt>
                <c:pt idx="788">
                  <c:v>2008</c:v>
                </c:pt>
                <c:pt idx="789">
                  <c:v>2008</c:v>
                </c:pt>
                <c:pt idx="790">
                  <c:v>2008</c:v>
                </c:pt>
                <c:pt idx="791">
                  <c:v>2008</c:v>
                </c:pt>
                <c:pt idx="792">
                  <c:v>2008</c:v>
                </c:pt>
                <c:pt idx="793">
                  <c:v>2008</c:v>
                </c:pt>
                <c:pt idx="794">
                  <c:v>2008</c:v>
                </c:pt>
                <c:pt idx="795">
                  <c:v>2008</c:v>
                </c:pt>
                <c:pt idx="796">
                  <c:v>2008</c:v>
                </c:pt>
                <c:pt idx="797">
                  <c:v>2008</c:v>
                </c:pt>
                <c:pt idx="798">
                  <c:v>2008</c:v>
                </c:pt>
                <c:pt idx="799">
                  <c:v>2008</c:v>
                </c:pt>
                <c:pt idx="800">
                  <c:v>2008</c:v>
                </c:pt>
                <c:pt idx="801">
                  <c:v>2008</c:v>
                </c:pt>
                <c:pt idx="802">
                  <c:v>2008</c:v>
                </c:pt>
                <c:pt idx="803">
                  <c:v>2008</c:v>
                </c:pt>
                <c:pt idx="804">
                  <c:v>2008</c:v>
                </c:pt>
                <c:pt idx="805">
                  <c:v>2008</c:v>
                </c:pt>
                <c:pt idx="806">
                  <c:v>2008</c:v>
                </c:pt>
                <c:pt idx="807">
                  <c:v>2008</c:v>
                </c:pt>
                <c:pt idx="808">
                  <c:v>2008</c:v>
                </c:pt>
                <c:pt idx="809">
                  <c:v>2008</c:v>
                </c:pt>
                <c:pt idx="810">
                  <c:v>2008</c:v>
                </c:pt>
                <c:pt idx="811">
                  <c:v>2008</c:v>
                </c:pt>
                <c:pt idx="812">
                  <c:v>2008</c:v>
                </c:pt>
                <c:pt idx="813">
                  <c:v>2008</c:v>
                </c:pt>
                <c:pt idx="814">
                  <c:v>2008</c:v>
                </c:pt>
                <c:pt idx="815">
                  <c:v>2008</c:v>
                </c:pt>
                <c:pt idx="816">
                  <c:v>2008</c:v>
                </c:pt>
                <c:pt idx="817">
                  <c:v>2008</c:v>
                </c:pt>
                <c:pt idx="818">
                  <c:v>2008</c:v>
                </c:pt>
                <c:pt idx="819">
                  <c:v>2008</c:v>
                </c:pt>
                <c:pt idx="820">
                  <c:v>2008</c:v>
                </c:pt>
                <c:pt idx="821">
                  <c:v>2008</c:v>
                </c:pt>
                <c:pt idx="822">
                  <c:v>2008</c:v>
                </c:pt>
                <c:pt idx="823">
                  <c:v>2008</c:v>
                </c:pt>
                <c:pt idx="824">
                  <c:v>2008</c:v>
                </c:pt>
                <c:pt idx="825">
                  <c:v>2008</c:v>
                </c:pt>
                <c:pt idx="826">
                  <c:v>2008</c:v>
                </c:pt>
                <c:pt idx="827">
                  <c:v>2008</c:v>
                </c:pt>
                <c:pt idx="828">
                  <c:v>2008</c:v>
                </c:pt>
                <c:pt idx="829">
                  <c:v>2008</c:v>
                </c:pt>
                <c:pt idx="830">
                  <c:v>2008</c:v>
                </c:pt>
                <c:pt idx="831">
                  <c:v>2008</c:v>
                </c:pt>
                <c:pt idx="832">
                  <c:v>2008</c:v>
                </c:pt>
                <c:pt idx="833">
                  <c:v>2008</c:v>
                </c:pt>
                <c:pt idx="834">
                  <c:v>2008</c:v>
                </c:pt>
                <c:pt idx="835">
                  <c:v>2008</c:v>
                </c:pt>
                <c:pt idx="836">
                  <c:v>2008</c:v>
                </c:pt>
                <c:pt idx="837">
                  <c:v>2008</c:v>
                </c:pt>
                <c:pt idx="838">
                  <c:v>2008</c:v>
                </c:pt>
                <c:pt idx="839">
                  <c:v>2008</c:v>
                </c:pt>
                <c:pt idx="840">
                  <c:v>2008</c:v>
                </c:pt>
                <c:pt idx="841">
                  <c:v>2008</c:v>
                </c:pt>
                <c:pt idx="842">
                  <c:v>2008</c:v>
                </c:pt>
                <c:pt idx="843">
                  <c:v>2008</c:v>
                </c:pt>
                <c:pt idx="844">
                  <c:v>2008</c:v>
                </c:pt>
                <c:pt idx="845">
                  <c:v>2008</c:v>
                </c:pt>
                <c:pt idx="846">
                  <c:v>2008</c:v>
                </c:pt>
                <c:pt idx="847">
                  <c:v>2008</c:v>
                </c:pt>
                <c:pt idx="848">
                  <c:v>2008</c:v>
                </c:pt>
                <c:pt idx="849">
                  <c:v>2008</c:v>
                </c:pt>
                <c:pt idx="850">
                  <c:v>2008</c:v>
                </c:pt>
                <c:pt idx="851">
                  <c:v>2008</c:v>
                </c:pt>
                <c:pt idx="852">
                  <c:v>2008</c:v>
                </c:pt>
                <c:pt idx="853">
                  <c:v>2008</c:v>
                </c:pt>
                <c:pt idx="854">
                  <c:v>2008</c:v>
                </c:pt>
                <c:pt idx="855">
                  <c:v>2008</c:v>
                </c:pt>
                <c:pt idx="856">
                  <c:v>2008</c:v>
                </c:pt>
                <c:pt idx="857">
                  <c:v>2008</c:v>
                </c:pt>
                <c:pt idx="858">
                  <c:v>2008</c:v>
                </c:pt>
                <c:pt idx="859">
                  <c:v>2008</c:v>
                </c:pt>
                <c:pt idx="860">
                  <c:v>2008</c:v>
                </c:pt>
                <c:pt idx="861">
                  <c:v>2008</c:v>
                </c:pt>
                <c:pt idx="862">
                  <c:v>2008</c:v>
                </c:pt>
                <c:pt idx="863">
                  <c:v>2008</c:v>
                </c:pt>
                <c:pt idx="864">
                  <c:v>2008</c:v>
                </c:pt>
                <c:pt idx="865">
                  <c:v>2008</c:v>
                </c:pt>
                <c:pt idx="866">
                  <c:v>2008</c:v>
                </c:pt>
                <c:pt idx="867">
                  <c:v>2008</c:v>
                </c:pt>
                <c:pt idx="868">
                  <c:v>2008</c:v>
                </c:pt>
                <c:pt idx="869">
                  <c:v>2008</c:v>
                </c:pt>
                <c:pt idx="870">
                  <c:v>2008</c:v>
                </c:pt>
                <c:pt idx="871">
                  <c:v>2008</c:v>
                </c:pt>
                <c:pt idx="872">
                  <c:v>2008</c:v>
                </c:pt>
                <c:pt idx="873">
                  <c:v>2008</c:v>
                </c:pt>
                <c:pt idx="874">
                  <c:v>2008</c:v>
                </c:pt>
                <c:pt idx="875">
                  <c:v>2008</c:v>
                </c:pt>
                <c:pt idx="876">
                  <c:v>2008</c:v>
                </c:pt>
                <c:pt idx="877">
                  <c:v>2008</c:v>
                </c:pt>
                <c:pt idx="878">
                  <c:v>2008</c:v>
                </c:pt>
                <c:pt idx="879">
                  <c:v>2008</c:v>
                </c:pt>
                <c:pt idx="880">
                  <c:v>2008</c:v>
                </c:pt>
                <c:pt idx="881">
                  <c:v>2008</c:v>
                </c:pt>
                <c:pt idx="882">
                  <c:v>2008</c:v>
                </c:pt>
                <c:pt idx="883">
                  <c:v>2008</c:v>
                </c:pt>
                <c:pt idx="884">
                  <c:v>2008</c:v>
                </c:pt>
                <c:pt idx="885">
                  <c:v>2008</c:v>
                </c:pt>
                <c:pt idx="886">
                  <c:v>2008</c:v>
                </c:pt>
                <c:pt idx="887">
                  <c:v>2008</c:v>
                </c:pt>
                <c:pt idx="888">
                  <c:v>2008</c:v>
                </c:pt>
                <c:pt idx="889">
                  <c:v>2008</c:v>
                </c:pt>
                <c:pt idx="890">
                  <c:v>2008</c:v>
                </c:pt>
                <c:pt idx="891">
                  <c:v>2008</c:v>
                </c:pt>
                <c:pt idx="892">
                  <c:v>2008</c:v>
                </c:pt>
                <c:pt idx="893">
                  <c:v>2008</c:v>
                </c:pt>
                <c:pt idx="894">
                  <c:v>2008</c:v>
                </c:pt>
                <c:pt idx="895">
                  <c:v>2008</c:v>
                </c:pt>
                <c:pt idx="896">
                  <c:v>2008</c:v>
                </c:pt>
                <c:pt idx="897">
                  <c:v>2008</c:v>
                </c:pt>
                <c:pt idx="898">
                  <c:v>2008</c:v>
                </c:pt>
                <c:pt idx="899">
                  <c:v>2008</c:v>
                </c:pt>
                <c:pt idx="900">
                  <c:v>2008</c:v>
                </c:pt>
                <c:pt idx="901">
                  <c:v>2008</c:v>
                </c:pt>
                <c:pt idx="902">
                  <c:v>2008</c:v>
                </c:pt>
                <c:pt idx="903">
                  <c:v>2008</c:v>
                </c:pt>
                <c:pt idx="904">
                  <c:v>2008</c:v>
                </c:pt>
                <c:pt idx="905">
                  <c:v>2008</c:v>
                </c:pt>
                <c:pt idx="906">
                  <c:v>2008</c:v>
                </c:pt>
                <c:pt idx="907">
                  <c:v>2008</c:v>
                </c:pt>
                <c:pt idx="908">
                  <c:v>2008</c:v>
                </c:pt>
                <c:pt idx="909">
                  <c:v>2008</c:v>
                </c:pt>
                <c:pt idx="910">
                  <c:v>2008</c:v>
                </c:pt>
                <c:pt idx="911">
                  <c:v>2008</c:v>
                </c:pt>
                <c:pt idx="912">
                  <c:v>2008</c:v>
                </c:pt>
                <c:pt idx="913">
                  <c:v>2008</c:v>
                </c:pt>
                <c:pt idx="914">
                  <c:v>2008</c:v>
                </c:pt>
                <c:pt idx="915">
                  <c:v>2008</c:v>
                </c:pt>
                <c:pt idx="916">
                  <c:v>2008</c:v>
                </c:pt>
                <c:pt idx="917">
                  <c:v>2008</c:v>
                </c:pt>
                <c:pt idx="918">
                  <c:v>2008</c:v>
                </c:pt>
                <c:pt idx="919">
                  <c:v>2008</c:v>
                </c:pt>
                <c:pt idx="920">
                  <c:v>2008</c:v>
                </c:pt>
                <c:pt idx="921">
                  <c:v>2008</c:v>
                </c:pt>
                <c:pt idx="922">
                  <c:v>2008</c:v>
                </c:pt>
                <c:pt idx="923">
                  <c:v>2008</c:v>
                </c:pt>
                <c:pt idx="924">
                  <c:v>2008</c:v>
                </c:pt>
                <c:pt idx="925">
                  <c:v>2008</c:v>
                </c:pt>
                <c:pt idx="926">
                  <c:v>2008</c:v>
                </c:pt>
                <c:pt idx="927">
                  <c:v>2008</c:v>
                </c:pt>
                <c:pt idx="928">
                  <c:v>2008</c:v>
                </c:pt>
                <c:pt idx="929">
                  <c:v>2008</c:v>
                </c:pt>
                <c:pt idx="930">
                  <c:v>2008</c:v>
                </c:pt>
                <c:pt idx="931">
                  <c:v>2008</c:v>
                </c:pt>
                <c:pt idx="932">
                  <c:v>2008</c:v>
                </c:pt>
                <c:pt idx="933">
                  <c:v>2008</c:v>
                </c:pt>
                <c:pt idx="934">
                  <c:v>2008</c:v>
                </c:pt>
                <c:pt idx="935">
                  <c:v>2008</c:v>
                </c:pt>
                <c:pt idx="936">
                  <c:v>2008</c:v>
                </c:pt>
                <c:pt idx="937">
                  <c:v>2008</c:v>
                </c:pt>
                <c:pt idx="938">
                  <c:v>2008</c:v>
                </c:pt>
                <c:pt idx="939">
                  <c:v>2008</c:v>
                </c:pt>
                <c:pt idx="940">
                  <c:v>2008</c:v>
                </c:pt>
                <c:pt idx="941">
                  <c:v>2008</c:v>
                </c:pt>
                <c:pt idx="942">
                  <c:v>2008</c:v>
                </c:pt>
                <c:pt idx="943">
                  <c:v>2008</c:v>
                </c:pt>
                <c:pt idx="944">
                  <c:v>2008</c:v>
                </c:pt>
                <c:pt idx="945">
                  <c:v>2008</c:v>
                </c:pt>
                <c:pt idx="946">
                  <c:v>2008</c:v>
                </c:pt>
                <c:pt idx="947">
                  <c:v>2008</c:v>
                </c:pt>
                <c:pt idx="948">
                  <c:v>2008</c:v>
                </c:pt>
                <c:pt idx="949">
                  <c:v>2008</c:v>
                </c:pt>
                <c:pt idx="950">
                  <c:v>2008</c:v>
                </c:pt>
                <c:pt idx="951">
                  <c:v>2008</c:v>
                </c:pt>
                <c:pt idx="952">
                  <c:v>2008</c:v>
                </c:pt>
                <c:pt idx="953">
                  <c:v>2008</c:v>
                </c:pt>
                <c:pt idx="954">
                  <c:v>2008</c:v>
                </c:pt>
                <c:pt idx="955">
                  <c:v>2008</c:v>
                </c:pt>
                <c:pt idx="956">
                  <c:v>2008</c:v>
                </c:pt>
                <c:pt idx="957">
                  <c:v>2008</c:v>
                </c:pt>
                <c:pt idx="958">
                  <c:v>2008</c:v>
                </c:pt>
                <c:pt idx="959">
                  <c:v>2008</c:v>
                </c:pt>
                <c:pt idx="960">
                  <c:v>2008</c:v>
                </c:pt>
                <c:pt idx="961">
                  <c:v>2008</c:v>
                </c:pt>
                <c:pt idx="962">
                  <c:v>2008</c:v>
                </c:pt>
                <c:pt idx="963">
                  <c:v>2008</c:v>
                </c:pt>
                <c:pt idx="964">
                  <c:v>2008</c:v>
                </c:pt>
                <c:pt idx="965">
                  <c:v>2008</c:v>
                </c:pt>
                <c:pt idx="966">
                  <c:v>2008</c:v>
                </c:pt>
                <c:pt idx="967">
                  <c:v>2008</c:v>
                </c:pt>
                <c:pt idx="968">
                  <c:v>2008</c:v>
                </c:pt>
                <c:pt idx="969">
                  <c:v>2008</c:v>
                </c:pt>
                <c:pt idx="970">
                  <c:v>2008</c:v>
                </c:pt>
                <c:pt idx="971">
                  <c:v>2008</c:v>
                </c:pt>
                <c:pt idx="972">
                  <c:v>2008</c:v>
                </c:pt>
                <c:pt idx="973">
                  <c:v>2008</c:v>
                </c:pt>
                <c:pt idx="974">
                  <c:v>2008</c:v>
                </c:pt>
                <c:pt idx="975">
                  <c:v>2008</c:v>
                </c:pt>
                <c:pt idx="976">
                  <c:v>2008</c:v>
                </c:pt>
                <c:pt idx="977">
                  <c:v>2008</c:v>
                </c:pt>
                <c:pt idx="978">
                  <c:v>2008</c:v>
                </c:pt>
                <c:pt idx="979">
                  <c:v>2008</c:v>
                </c:pt>
                <c:pt idx="980">
                  <c:v>2008</c:v>
                </c:pt>
                <c:pt idx="981">
                  <c:v>2008</c:v>
                </c:pt>
                <c:pt idx="982">
                  <c:v>2008</c:v>
                </c:pt>
                <c:pt idx="983">
                  <c:v>2008</c:v>
                </c:pt>
                <c:pt idx="984">
                  <c:v>2008</c:v>
                </c:pt>
                <c:pt idx="985">
                  <c:v>2008</c:v>
                </c:pt>
                <c:pt idx="986">
                  <c:v>2008</c:v>
                </c:pt>
                <c:pt idx="987">
                  <c:v>2008</c:v>
                </c:pt>
                <c:pt idx="988">
                  <c:v>2008</c:v>
                </c:pt>
                <c:pt idx="989">
                  <c:v>2008</c:v>
                </c:pt>
                <c:pt idx="990">
                  <c:v>2008</c:v>
                </c:pt>
                <c:pt idx="991">
                  <c:v>2008</c:v>
                </c:pt>
                <c:pt idx="992">
                  <c:v>2008</c:v>
                </c:pt>
                <c:pt idx="993">
                  <c:v>2008</c:v>
                </c:pt>
                <c:pt idx="994">
                  <c:v>2008</c:v>
                </c:pt>
                <c:pt idx="995">
                  <c:v>2008</c:v>
                </c:pt>
                <c:pt idx="996">
                  <c:v>2008</c:v>
                </c:pt>
                <c:pt idx="997">
                  <c:v>2008</c:v>
                </c:pt>
                <c:pt idx="998">
                  <c:v>2008</c:v>
                </c:pt>
                <c:pt idx="999">
                  <c:v>2008</c:v>
                </c:pt>
                <c:pt idx="1000">
                  <c:v>2008</c:v>
                </c:pt>
                <c:pt idx="1001">
                  <c:v>2008</c:v>
                </c:pt>
                <c:pt idx="1002">
                  <c:v>2008</c:v>
                </c:pt>
                <c:pt idx="1003">
                  <c:v>2008</c:v>
                </c:pt>
                <c:pt idx="1004">
                  <c:v>2008</c:v>
                </c:pt>
                <c:pt idx="1005">
                  <c:v>2008</c:v>
                </c:pt>
                <c:pt idx="1006">
                  <c:v>2008</c:v>
                </c:pt>
                <c:pt idx="1007">
                  <c:v>2008</c:v>
                </c:pt>
                <c:pt idx="1008">
                  <c:v>2008</c:v>
                </c:pt>
                <c:pt idx="1009">
                  <c:v>2008</c:v>
                </c:pt>
                <c:pt idx="1010">
                  <c:v>2008</c:v>
                </c:pt>
                <c:pt idx="1011">
                  <c:v>2008</c:v>
                </c:pt>
                <c:pt idx="1012">
                  <c:v>2008</c:v>
                </c:pt>
                <c:pt idx="1013">
                  <c:v>2008</c:v>
                </c:pt>
                <c:pt idx="1014">
                  <c:v>2008</c:v>
                </c:pt>
                <c:pt idx="1015">
                  <c:v>2008</c:v>
                </c:pt>
                <c:pt idx="1016">
                  <c:v>2008</c:v>
                </c:pt>
                <c:pt idx="1017">
                  <c:v>2008</c:v>
                </c:pt>
                <c:pt idx="1018">
                  <c:v>2008</c:v>
                </c:pt>
                <c:pt idx="1019">
                  <c:v>2008</c:v>
                </c:pt>
                <c:pt idx="1020">
                  <c:v>2008</c:v>
                </c:pt>
                <c:pt idx="1021">
                  <c:v>2008</c:v>
                </c:pt>
                <c:pt idx="1022">
                  <c:v>2008</c:v>
                </c:pt>
                <c:pt idx="1023">
                  <c:v>2008</c:v>
                </c:pt>
                <c:pt idx="1024">
                  <c:v>2008</c:v>
                </c:pt>
                <c:pt idx="1025">
                  <c:v>2008</c:v>
                </c:pt>
                <c:pt idx="1026">
                  <c:v>2008</c:v>
                </c:pt>
                <c:pt idx="1027">
                  <c:v>2008</c:v>
                </c:pt>
                <c:pt idx="1028">
                  <c:v>2008</c:v>
                </c:pt>
                <c:pt idx="1029">
                  <c:v>2008</c:v>
                </c:pt>
                <c:pt idx="1030">
                  <c:v>2008</c:v>
                </c:pt>
                <c:pt idx="1031">
                  <c:v>2008</c:v>
                </c:pt>
                <c:pt idx="1032">
                  <c:v>2008</c:v>
                </c:pt>
                <c:pt idx="1033">
                  <c:v>2008</c:v>
                </c:pt>
                <c:pt idx="1034">
                  <c:v>2008</c:v>
                </c:pt>
                <c:pt idx="1035">
                  <c:v>2008</c:v>
                </c:pt>
                <c:pt idx="1036">
                  <c:v>2008</c:v>
                </c:pt>
                <c:pt idx="1037">
                  <c:v>2008</c:v>
                </c:pt>
                <c:pt idx="1038">
                  <c:v>2008</c:v>
                </c:pt>
                <c:pt idx="1039">
                  <c:v>2008</c:v>
                </c:pt>
                <c:pt idx="1040">
                  <c:v>2008</c:v>
                </c:pt>
                <c:pt idx="1041">
                  <c:v>2008</c:v>
                </c:pt>
                <c:pt idx="1042">
                  <c:v>2008</c:v>
                </c:pt>
                <c:pt idx="1043">
                  <c:v>2008</c:v>
                </c:pt>
                <c:pt idx="1044">
                  <c:v>2008</c:v>
                </c:pt>
                <c:pt idx="1045">
                  <c:v>2008</c:v>
                </c:pt>
                <c:pt idx="1046">
                  <c:v>2008</c:v>
                </c:pt>
                <c:pt idx="1047">
                  <c:v>2008</c:v>
                </c:pt>
                <c:pt idx="1048">
                  <c:v>2008</c:v>
                </c:pt>
                <c:pt idx="1049">
                  <c:v>2008</c:v>
                </c:pt>
                <c:pt idx="1050">
                  <c:v>2008</c:v>
                </c:pt>
                <c:pt idx="1051">
                  <c:v>2008</c:v>
                </c:pt>
                <c:pt idx="1052">
                  <c:v>2008</c:v>
                </c:pt>
                <c:pt idx="1053">
                  <c:v>2008</c:v>
                </c:pt>
                <c:pt idx="1054">
                  <c:v>2008</c:v>
                </c:pt>
                <c:pt idx="1055">
                  <c:v>2008</c:v>
                </c:pt>
                <c:pt idx="1056">
                  <c:v>2008</c:v>
                </c:pt>
                <c:pt idx="1057">
                  <c:v>2008</c:v>
                </c:pt>
                <c:pt idx="1058">
                  <c:v>2008</c:v>
                </c:pt>
                <c:pt idx="1059">
                  <c:v>2008</c:v>
                </c:pt>
                <c:pt idx="1060">
                  <c:v>2008</c:v>
                </c:pt>
                <c:pt idx="1061">
                  <c:v>2008</c:v>
                </c:pt>
                <c:pt idx="1062">
                  <c:v>2008</c:v>
                </c:pt>
                <c:pt idx="1063">
                  <c:v>2008</c:v>
                </c:pt>
                <c:pt idx="1064">
                  <c:v>2008</c:v>
                </c:pt>
                <c:pt idx="1065">
                  <c:v>2008</c:v>
                </c:pt>
                <c:pt idx="1066">
                  <c:v>2008</c:v>
                </c:pt>
                <c:pt idx="1067">
                  <c:v>2008</c:v>
                </c:pt>
                <c:pt idx="1068">
                  <c:v>2008</c:v>
                </c:pt>
                <c:pt idx="1069">
                  <c:v>2008</c:v>
                </c:pt>
                <c:pt idx="1070">
                  <c:v>2008</c:v>
                </c:pt>
                <c:pt idx="1071">
                  <c:v>2008</c:v>
                </c:pt>
                <c:pt idx="1072">
                  <c:v>2008</c:v>
                </c:pt>
                <c:pt idx="1073">
                  <c:v>2008</c:v>
                </c:pt>
                <c:pt idx="1074">
                  <c:v>2008</c:v>
                </c:pt>
                <c:pt idx="1075">
                  <c:v>2008</c:v>
                </c:pt>
                <c:pt idx="1076">
                  <c:v>2008</c:v>
                </c:pt>
                <c:pt idx="1077">
                  <c:v>2008</c:v>
                </c:pt>
                <c:pt idx="1078">
                  <c:v>2008</c:v>
                </c:pt>
                <c:pt idx="1079">
                  <c:v>2008</c:v>
                </c:pt>
                <c:pt idx="1080">
                  <c:v>2008</c:v>
                </c:pt>
                <c:pt idx="1081">
                  <c:v>2008</c:v>
                </c:pt>
                <c:pt idx="1082">
                  <c:v>2008</c:v>
                </c:pt>
                <c:pt idx="1083">
                  <c:v>2008</c:v>
                </c:pt>
                <c:pt idx="1084">
                  <c:v>2008</c:v>
                </c:pt>
                <c:pt idx="1085">
                  <c:v>2008</c:v>
                </c:pt>
                <c:pt idx="1086">
                  <c:v>2008</c:v>
                </c:pt>
                <c:pt idx="1087">
                  <c:v>2008</c:v>
                </c:pt>
                <c:pt idx="1088">
                  <c:v>2008</c:v>
                </c:pt>
                <c:pt idx="1089">
                  <c:v>2008</c:v>
                </c:pt>
                <c:pt idx="1090">
                  <c:v>2008</c:v>
                </c:pt>
                <c:pt idx="1091">
                  <c:v>2008</c:v>
                </c:pt>
                <c:pt idx="1092">
                  <c:v>2008</c:v>
                </c:pt>
                <c:pt idx="1093">
                  <c:v>2008</c:v>
                </c:pt>
                <c:pt idx="1094">
                  <c:v>2008</c:v>
                </c:pt>
                <c:pt idx="1095">
                  <c:v>2008</c:v>
                </c:pt>
                <c:pt idx="1096">
                  <c:v>2009</c:v>
                </c:pt>
                <c:pt idx="1097">
                  <c:v>2009</c:v>
                </c:pt>
                <c:pt idx="1098">
                  <c:v>2009</c:v>
                </c:pt>
                <c:pt idx="1099">
                  <c:v>2009</c:v>
                </c:pt>
                <c:pt idx="1100">
                  <c:v>2009</c:v>
                </c:pt>
                <c:pt idx="1101">
                  <c:v>2009</c:v>
                </c:pt>
                <c:pt idx="1102">
                  <c:v>2009</c:v>
                </c:pt>
                <c:pt idx="1103">
                  <c:v>2009</c:v>
                </c:pt>
                <c:pt idx="1104">
                  <c:v>2009</c:v>
                </c:pt>
                <c:pt idx="1105">
                  <c:v>2009</c:v>
                </c:pt>
                <c:pt idx="1106">
                  <c:v>2009</c:v>
                </c:pt>
                <c:pt idx="1107">
                  <c:v>2009</c:v>
                </c:pt>
                <c:pt idx="1108">
                  <c:v>2009</c:v>
                </c:pt>
                <c:pt idx="1109">
                  <c:v>2009</c:v>
                </c:pt>
                <c:pt idx="1110">
                  <c:v>2009</c:v>
                </c:pt>
                <c:pt idx="1111">
                  <c:v>2009</c:v>
                </c:pt>
                <c:pt idx="1112">
                  <c:v>2009</c:v>
                </c:pt>
                <c:pt idx="1113">
                  <c:v>2009</c:v>
                </c:pt>
                <c:pt idx="1114">
                  <c:v>2009</c:v>
                </c:pt>
                <c:pt idx="1115">
                  <c:v>2009</c:v>
                </c:pt>
                <c:pt idx="1116">
                  <c:v>2009</c:v>
                </c:pt>
                <c:pt idx="1117">
                  <c:v>2009</c:v>
                </c:pt>
                <c:pt idx="1118">
                  <c:v>2009</c:v>
                </c:pt>
                <c:pt idx="1119">
                  <c:v>2009</c:v>
                </c:pt>
                <c:pt idx="1120">
                  <c:v>2009</c:v>
                </c:pt>
                <c:pt idx="1121">
                  <c:v>2009</c:v>
                </c:pt>
                <c:pt idx="1122">
                  <c:v>2009</c:v>
                </c:pt>
                <c:pt idx="1123">
                  <c:v>2009</c:v>
                </c:pt>
                <c:pt idx="1124">
                  <c:v>2009</c:v>
                </c:pt>
                <c:pt idx="1125">
                  <c:v>2009</c:v>
                </c:pt>
                <c:pt idx="1126">
                  <c:v>2009</c:v>
                </c:pt>
                <c:pt idx="1127">
                  <c:v>2009</c:v>
                </c:pt>
                <c:pt idx="1128">
                  <c:v>2009</c:v>
                </c:pt>
                <c:pt idx="1129">
                  <c:v>2009</c:v>
                </c:pt>
                <c:pt idx="1130">
                  <c:v>2009</c:v>
                </c:pt>
                <c:pt idx="1131">
                  <c:v>2009</c:v>
                </c:pt>
                <c:pt idx="1132">
                  <c:v>2009</c:v>
                </c:pt>
                <c:pt idx="1133">
                  <c:v>2009</c:v>
                </c:pt>
                <c:pt idx="1134">
                  <c:v>2009</c:v>
                </c:pt>
                <c:pt idx="1135">
                  <c:v>2009</c:v>
                </c:pt>
                <c:pt idx="1136">
                  <c:v>2009</c:v>
                </c:pt>
                <c:pt idx="1137">
                  <c:v>2009</c:v>
                </c:pt>
                <c:pt idx="1138">
                  <c:v>2009</c:v>
                </c:pt>
                <c:pt idx="1139">
                  <c:v>2009</c:v>
                </c:pt>
                <c:pt idx="1140">
                  <c:v>2009</c:v>
                </c:pt>
                <c:pt idx="1141">
                  <c:v>2009</c:v>
                </c:pt>
                <c:pt idx="1142">
                  <c:v>2009</c:v>
                </c:pt>
                <c:pt idx="1143">
                  <c:v>2009</c:v>
                </c:pt>
                <c:pt idx="1144">
                  <c:v>2009</c:v>
                </c:pt>
                <c:pt idx="1145">
                  <c:v>2009</c:v>
                </c:pt>
                <c:pt idx="1146">
                  <c:v>2009</c:v>
                </c:pt>
                <c:pt idx="1147">
                  <c:v>2009</c:v>
                </c:pt>
                <c:pt idx="1148">
                  <c:v>2009</c:v>
                </c:pt>
                <c:pt idx="1149">
                  <c:v>2009</c:v>
                </c:pt>
                <c:pt idx="1150">
                  <c:v>2009</c:v>
                </c:pt>
                <c:pt idx="1151">
                  <c:v>2009</c:v>
                </c:pt>
                <c:pt idx="1152">
                  <c:v>2009</c:v>
                </c:pt>
                <c:pt idx="1153">
                  <c:v>2009</c:v>
                </c:pt>
                <c:pt idx="1154">
                  <c:v>2009</c:v>
                </c:pt>
                <c:pt idx="1155">
                  <c:v>2009</c:v>
                </c:pt>
                <c:pt idx="1156">
                  <c:v>2009</c:v>
                </c:pt>
                <c:pt idx="1157">
                  <c:v>2009</c:v>
                </c:pt>
                <c:pt idx="1158">
                  <c:v>2009</c:v>
                </c:pt>
                <c:pt idx="1159">
                  <c:v>2009</c:v>
                </c:pt>
                <c:pt idx="1160">
                  <c:v>2009</c:v>
                </c:pt>
                <c:pt idx="1161">
                  <c:v>2009</c:v>
                </c:pt>
                <c:pt idx="1162">
                  <c:v>2009</c:v>
                </c:pt>
                <c:pt idx="1163">
                  <c:v>2009</c:v>
                </c:pt>
                <c:pt idx="1164">
                  <c:v>2009</c:v>
                </c:pt>
                <c:pt idx="1165">
                  <c:v>2009</c:v>
                </c:pt>
                <c:pt idx="1166">
                  <c:v>2009</c:v>
                </c:pt>
                <c:pt idx="1167">
                  <c:v>2009</c:v>
                </c:pt>
                <c:pt idx="1168">
                  <c:v>2009</c:v>
                </c:pt>
                <c:pt idx="1169">
                  <c:v>2009</c:v>
                </c:pt>
                <c:pt idx="1170">
                  <c:v>2009</c:v>
                </c:pt>
                <c:pt idx="1171">
                  <c:v>2009</c:v>
                </c:pt>
                <c:pt idx="1172">
                  <c:v>2009</c:v>
                </c:pt>
                <c:pt idx="1173">
                  <c:v>2009</c:v>
                </c:pt>
                <c:pt idx="1174">
                  <c:v>2009</c:v>
                </c:pt>
                <c:pt idx="1175">
                  <c:v>2009</c:v>
                </c:pt>
                <c:pt idx="1176">
                  <c:v>2009</c:v>
                </c:pt>
                <c:pt idx="1177">
                  <c:v>2009</c:v>
                </c:pt>
                <c:pt idx="1178">
                  <c:v>2009</c:v>
                </c:pt>
                <c:pt idx="1179">
                  <c:v>2009</c:v>
                </c:pt>
                <c:pt idx="1180">
                  <c:v>2009</c:v>
                </c:pt>
                <c:pt idx="1181">
                  <c:v>2009</c:v>
                </c:pt>
                <c:pt idx="1182">
                  <c:v>2009</c:v>
                </c:pt>
                <c:pt idx="1183">
                  <c:v>2009</c:v>
                </c:pt>
                <c:pt idx="1184">
                  <c:v>2009</c:v>
                </c:pt>
                <c:pt idx="1185">
                  <c:v>2009</c:v>
                </c:pt>
                <c:pt idx="1186">
                  <c:v>2009</c:v>
                </c:pt>
                <c:pt idx="1187">
                  <c:v>2009</c:v>
                </c:pt>
                <c:pt idx="1188">
                  <c:v>2009</c:v>
                </c:pt>
                <c:pt idx="1189">
                  <c:v>2009</c:v>
                </c:pt>
                <c:pt idx="1190">
                  <c:v>2009</c:v>
                </c:pt>
                <c:pt idx="1191">
                  <c:v>2009</c:v>
                </c:pt>
                <c:pt idx="1192">
                  <c:v>2009</c:v>
                </c:pt>
                <c:pt idx="1193">
                  <c:v>2009</c:v>
                </c:pt>
                <c:pt idx="1194">
                  <c:v>2009</c:v>
                </c:pt>
                <c:pt idx="1195">
                  <c:v>2009</c:v>
                </c:pt>
                <c:pt idx="1196">
                  <c:v>2009</c:v>
                </c:pt>
                <c:pt idx="1197">
                  <c:v>2009</c:v>
                </c:pt>
                <c:pt idx="1198">
                  <c:v>2009</c:v>
                </c:pt>
                <c:pt idx="1199">
                  <c:v>2009</c:v>
                </c:pt>
                <c:pt idx="1200">
                  <c:v>2009</c:v>
                </c:pt>
                <c:pt idx="1201">
                  <c:v>2009</c:v>
                </c:pt>
                <c:pt idx="1202">
                  <c:v>2009</c:v>
                </c:pt>
                <c:pt idx="1203">
                  <c:v>2009</c:v>
                </c:pt>
                <c:pt idx="1204">
                  <c:v>2009</c:v>
                </c:pt>
                <c:pt idx="1205">
                  <c:v>2009</c:v>
                </c:pt>
                <c:pt idx="1206">
                  <c:v>2009</c:v>
                </c:pt>
                <c:pt idx="1207">
                  <c:v>2009</c:v>
                </c:pt>
                <c:pt idx="1208">
                  <c:v>2009</c:v>
                </c:pt>
                <c:pt idx="1209">
                  <c:v>2009</c:v>
                </c:pt>
                <c:pt idx="1210">
                  <c:v>2009</c:v>
                </c:pt>
                <c:pt idx="1211">
                  <c:v>2009</c:v>
                </c:pt>
                <c:pt idx="1212">
                  <c:v>2009</c:v>
                </c:pt>
                <c:pt idx="1213">
                  <c:v>2009</c:v>
                </c:pt>
                <c:pt idx="1214">
                  <c:v>2009</c:v>
                </c:pt>
                <c:pt idx="1215">
                  <c:v>2009</c:v>
                </c:pt>
                <c:pt idx="1216">
                  <c:v>2009</c:v>
                </c:pt>
                <c:pt idx="1217">
                  <c:v>2009</c:v>
                </c:pt>
                <c:pt idx="1218">
                  <c:v>2009</c:v>
                </c:pt>
                <c:pt idx="1219">
                  <c:v>2009</c:v>
                </c:pt>
                <c:pt idx="1220">
                  <c:v>2009</c:v>
                </c:pt>
                <c:pt idx="1221">
                  <c:v>2009</c:v>
                </c:pt>
                <c:pt idx="1222">
                  <c:v>2009</c:v>
                </c:pt>
                <c:pt idx="1223">
                  <c:v>2009</c:v>
                </c:pt>
                <c:pt idx="1224">
                  <c:v>2009</c:v>
                </c:pt>
                <c:pt idx="1225">
                  <c:v>2009</c:v>
                </c:pt>
                <c:pt idx="1226">
                  <c:v>2009</c:v>
                </c:pt>
                <c:pt idx="1227">
                  <c:v>2009</c:v>
                </c:pt>
                <c:pt idx="1228">
                  <c:v>2009</c:v>
                </c:pt>
                <c:pt idx="1229">
                  <c:v>2009</c:v>
                </c:pt>
                <c:pt idx="1230">
                  <c:v>2009</c:v>
                </c:pt>
                <c:pt idx="1231">
                  <c:v>2009</c:v>
                </c:pt>
                <c:pt idx="1232">
                  <c:v>2009</c:v>
                </c:pt>
                <c:pt idx="1233">
                  <c:v>2009</c:v>
                </c:pt>
                <c:pt idx="1234">
                  <c:v>2009</c:v>
                </c:pt>
                <c:pt idx="1235">
                  <c:v>2009</c:v>
                </c:pt>
                <c:pt idx="1236">
                  <c:v>2009</c:v>
                </c:pt>
                <c:pt idx="1237">
                  <c:v>2009</c:v>
                </c:pt>
                <c:pt idx="1238">
                  <c:v>2009</c:v>
                </c:pt>
                <c:pt idx="1239">
                  <c:v>2009</c:v>
                </c:pt>
                <c:pt idx="1240">
                  <c:v>2009</c:v>
                </c:pt>
                <c:pt idx="1241">
                  <c:v>2009</c:v>
                </c:pt>
                <c:pt idx="1242">
                  <c:v>2009</c:v>
                </c:pt>
                <c:pt idx="1243">
                  <c:v>2009</c:v>
                </c:pt>
                <c:pt idx="1244">
                  <c:v>2009</c:v>
                </c:pt>
                <c:pt idx="1245">
                  <c:v>2009</c:v>
                </c:pt>
                <c:pt idx="1246">
                  <c:v>2009</c:v>
                </c:pt>
                <c:pt idx="1247">
                  <c:v>2009</c:v>
                </c:pt>
                <c:pt idx="1248">
                  <c:v>2009</c:v>
                </c:pt>
                <c:pt idx="1249">
                  <c:v>2009</c:v>
                </c:pt>
                <c:pt idx="1250">
                  <c:v>2009</c:v>
                </c:pt>
                <c:pt idx="1251">
                  <c:v>2009</c:v>
                </c:pt>
                <c:pt idx="1252">
                  <c:v>2009</c:v>
                </c:pt>
                <c:pt idx="1253">
                  <c:v>2009</c:v>
                </c:pt>
                <c:pt idx="1254">
                  <c:v>2009</c:v>
                </c:pt>
                <c:pt idx="1255">
                  <c:v>2009</c:v>
                </c:pt>
                <c:pt idx="1256">
                  <c:v>2009</c:v>
                </c:pt>
                <c:pt idx="1257">
                  <c:v>2009</c:v>
                </c:pt>
                <c:pt idx="1258">
                  <c:v>2009</c:v>
                </c:pt>
                <c:pt idx="1259">
                  <c:v>2009</c:v>
                </c:pt>
                <c:pt idx="1260">
                  <c:v>2009</c:v>
                </c:pt>
                <c:pt idx="1261">
                  <c:v>2009</c:v>
                </c:pt>
                <c:pt idx="1262">
                  <c:v>2009</c:v>
                </c:pt>
                <c:pt idx="1263">
                  <c:v>2009</c:v>
                </c:pt>
                <c:pt idx="1264">
                  <c:v>2009</c:v>
                </c:pt>
                <c:pt idx="1265">
                  <c:v>2009</c:v>
                </c:pt>
                <c:pt idx="1266">
                  <c:v>2009</c:v>
                </c:pt>
                <c:pt idx="1267">
                  <c:v>2009</c:v>
                </c:pt>
                <c:pt idx="1268">
                  <c:v>2009</c:v>
                </c:pt>
                <c:pt idx="1269">
                  <c:v>2009</c:v>
                </c:pt>
                <c:pt idx="1270">
                  <c:v>2009</c:v>
                </c:pt>
                <c:pt idx="1271">
                  <c:v>2009</c:v>
                </c:pt>
                <c:pt idx="1272">
                  <c:v>2009</c:v>
                </c:pt>
                <c:pt idx="1273">
                  <c:v>2009</c:v>
                </c:pt>
                <c:pt idx="1274">
                  <c:v>2009</c:v>
                </c:pt>
                <c:pt idx="1275">
                  <c:v>2009</c:v>
                </c:pt>
                <c:pt idx="1276">
                  <c:v>2009</c:v>
                </c:pt>
                <c:pt idx="1277">
                  <c:v>2009</c:v>
                </c:pt>
                <c:pt idx="1278">
                  <c:v>2009</c:v>
                </c:pt>
                <c:pt idx="1279">
                  <c:v>2009</c:v>
                </c:pt>
                <c:pt idx="1280">
                  <c:v>2009</c:v>
                </c:pt>
                <c:pt idx="1281">
                  <c:v>2009</c:v>
                </c:pt>
                <c:pt idx="1282">
                  <c:v>2009</c:v>
                </c:pt>
                <c:pt idx="1283">
                  <c:v>2009</c:v>
                </c:pt>
                <c:pt idx="1284">
                  <c:v>2009</c:v>
                </c:pt>
                <c:pt idx="1285">
                  <c:v>2009</c:v>
                </c:pt>
                <c:pt idx="1286">
                  <c:v>2009</c:v>
                </c:pt>
                <c:pt idx="1287">
                  <c:v>2009</c:v>
                </c:pt>
                <c:pt idx="1288">
                  <c:v>2009</c:v>
                </c:pt>
                <c:pt idx="1289">
                  <c:v>2009</c:v>
                </c:pt>
                <c:pt idx="1290">
                  <c:v>2009</c:v>
                </c:pt>
                <c:pt idx="1291">
                  <c:v>2009</c:v>
                </c:pt>
                <c:pt idx="1292">
                  <c:v>2009</c:v>
                </c:pt>
                <c:pt idx="1293">
                  <c:v>2009</c:v>
                </c:pt>
                <c:pt idx="1294">
                  <c:v>2009</c:v>
                </c:pt>
                <c:pt idx="1295">
                  <c:v>2009</c:v>
                </c:pt>
                <c:pt idx="1296">
                  <c:v>2009</c:v>
                </c:pt>
                <c:pt idx="1297">
                  <c:v>2009</c:v>
                </c:pt>
                <c:pt idx="1298">
                  <c:v>2009</c:v>
                </c:pt>
                <c:pt idx="1299">
                  <c:v>2009</c:v>
                </c:pt>
                <c:pt idx="1300">
                  <c:v>2009</c:v>
                </c:pt>
                <c:pt idx="1301">
                  <c:v>2009</c:v>
                </c:pt>
                <c:pt idx="1302">
                  <c:v>2009</c:v>
                </c:pt>
                <c:pt idx="1303">
                  <c:v>2009</c:v>
                </c:pt>
                <c:pt idx="1304">
                  <c:v>2009</c:v>
                </c:pt>
                <c:pt idx="1305">
                  <c:v>2009</c:v>
                </c:pt>
                <c:pt idx="1306">
                  <c:v>2009</c:v>
                </c:pt>
                <c:pt idx="1307">
                  <c:v>2009</c:v>
                </c:pt>
                <c:pt idx="1308">
                  <c:v>2009</c:v>
                </c:pt>
                <c:pt idx="1309">
                  <c:v>2009</c:v>
                </c:pt>
                <c:pt idx="1310">
                  <c:v>2009</c:v>
                </c:pt>
                <c:pt idx="1311">
                  <c:v>2009</c:v>
                </c:pt>
                <c:pt idx="1312">
                  <c:v>2009</c:v>
                </c:pt>
                <c:pt idx="1313">
                  <c:v>2009</c:v>
                </c:pt>
                <c:pt idx="1314">
                  <c:v>2009</c:v>
                </c:pt>
                <c:pt idx="1315">
                  <c:v>2009</c:v>
                </c:pt>
                <c:pt idx="1316">
                  <c:v>2009</c:v>
                </c:pt>
                <c:pt idx="1317">
                  <c:v>2009</c:v>
                </c:pt>
                <c:pt idx="1318">
                  <c:v>2009</c:v>
                </c:pt>
                <c:pt idx="1319">
                  <c:v>2009</c:v>
                </c:pt>
                <c:pt idx="1320">
                  <c:v>2009</c:v>
                </c:pt>
                <c:pt idx="1321">
                  <c:v>2009</c:v>
                </c:pt>
                <c:pt idx="1322">
                  <c:v>2009</c:v>
                </c:pt>
                <c:pt idx="1323">
                  <c:v>2009</c:v>
                </c:pt>
                <c:pt idx="1324">
                  <c:v>2009</c:v>
                </c:pt>
                <c:pt idx="1325">
                  <c:v>2009</c:v>
                </c:pt>
                <c:pt idx="1326">
                  <c:v>2009</c:v>
                </c:pt>
                <c:pt idx="1327">
                  <c:v>2009</c:v>
                </c:pt>
                <c:pt idx="1328">
                  <c:v>2009</c:v>
                </c:pt>
                <c:pt idx="1329">
                  <c:v>2009</c:v>
                </c:pt>
                <c:pt idx="1330">
                  <c:v>2009</c:v>
                </c:pt>
                <c:pt idx="1331">
                  <c:v>2009</c:v>
                </c:pt>
                <c:pt idx="1332">
                  <c:v>2009</c:v>
                </c:pt>
                <c:pt idx="1333">
                  <c:v>2009</c:v>
                </c:pt>
                <c:pt idx="1334">
                  <c:v>2009</c:v>
                </c:pt>
                <c:pt idx="1335">
                  <c:v>2009</c:v>
                </c:pt>
                <c:pt idx="1336">
                  <c:v>2009</c:v>
                </c:pt>
                <c:pt idx="1337">
                  <c:v>2009</c:v>
                </c:pt>
                <c:pt idx="1338">
                  <c:v>2009</c:v>
                </c:pt>
                <c:pt idx="1339">
                  <c:v>2009</c:v>
                </c:pt>
                <c:pt idx="1340">
                  <c:v>2009</c:v>
                </c:pt>
                <c:pt idx="1341">
                  <c:v>2009</c:v>
                </c:pt>
                <c:pt idx="1342">
                  <c:v>2009</c:v>
                </c:pt>
                <c:pt idx="1343">
                  <c:v>2009</c:v>
                </c:pt>
                <c:pt idx="1344">
                  <c:v>2009</c:v>
                </c:pt>
                <c:pt idx="1345">
                  <c:v>2009</c:v>
                </c:pt>
                <c:pt idx="1346">
                  <c:v>2009</c:v>
                </c:pt>
                <c:pt idx="1347">
                  <c:v>2009</c:v>
                </c:pt>
                <c:pt idx="1348">
                  <c:v>2009</c:v>
                </c:pt>
                <c:pt idx="1349">
                  <c:v>2009</c:v>
                </c:pt>
                <c:pt idx="1350">
                  <c:v>2009</c:v>
                </c:pt>
                <c:pt idx="1351">
                  <c:v>2009</c:v>
                </c:pt>
                <c:pt idx="1352">
                  <c:v>2009</c:v>
                </c:pt>
                <c:pt idx="1353">
                  <c:v>2009</c:v>
                </c:pt>
                <c:pt idx="1354">
                  <c:v>2009</c:v>
                </c:pt>
                <c:pt idx="1355">
                  <c:v>2009</c:v>
                </c:pt>
                <c:pt idx="1356">
                  <c:v>2009</c:v>
                </c:pt>
                <c:pt idx="1357">
                  <c:v>2009</c:v>
                </c:pt>
                <c:pt idx="1358">
                  <c:v>2009</c:v>
                </c:pt>
                <c:pt idx="1359">
                  <c:v>2009</c:v>
                </c:pt>
                <c:pt idx="1360">
                  <c:v>2009</c:v>
                </c:pt>
                <c:pt idx="1361">
                  <c:v>2009</c:v>
                </c:pt>
                <c:pt idx="1362">
                  <c:v>2009</c:v>
                </c:pt>
                <c:pt idx="1363">
                  <c:v>2009</c:v>
                </c:pt>
                <c:pt idx="1364">
                  <c:v>2009</c:v>
                </c:pt>
                <c:pt idx="1365">
                  <c:v>2009</c:v>
                </c:pt>
                <c:pt idx="1366">
                  <c:v>2009</c:v>
                </c:pt>
                <c:pt idx="1367">
                  <c:v>2009</c:v>
                </c:pt>
                <c:pt idx="1368">
                  <c:v>2009</c:v>
                </c:pt>
                <c:pt idx="1369">
                  <c:v>2009</c:v>
                </c:pt>
                <c:pt idx="1370">
                  <c:v>2009</c:v>
                </c:pt>
                <c:pt idx="1371">
                  <c:v>2009</c:v>
                </c:pt>
                <c:pt idx="1372">
                  <c:v>2009</c:v>
                </c:pt>
                <c:pt idx="1373">
                  <c:v>2009</c:v>
                </c:pt>
                <c:pt idx="1374">
                  <c:v>2009</c:v>
                </c:pt>
                <c:pt idx="1375">
                  <c:v>2009</c:v>
                </c:pt>
                <c:pt idx="1376">
                  <c:v>2009</c:v>
                </c:pt>
                <c:pt idx="1377">
                  <c:v>2009</c:v>
                </c:pt>
                <c:pt idx="1378">
                  <c:v>2009</c:v>
                </c:pt>
                <c:pt idx="1379">
                  <c:v>2009</c:v>
                </c:pt>
                <c:pt idx="1380">
                  <c:v>2009</c:v>
                </c:pt>
                <c:pt idx="1381">
                  <c:v>2009</c:v>
                </c:pt>
                <c:pt idx="1382">
                  <c:v>2009</c:v>
                </c:pt>
                <c:pt idx="1383">
                  <c:v>2009</c:v>
                </c:pt>
                <c:pt idx="1384">
                  <c:v>2009</c:v>
                </c:pt>
                <c:pt idx="1385">
                  <c:v>2009</c:v>
                </c:pt>
                <c:pt idx="1386">
                  <c:v>2009</c:v>
                </c:pt>
                <c:pt idx="1387">
                  <c:v>2009</c:v>
                </c:pt>
                <c:pt idx="1388">
                  <c:v>2009</c:v>
                </c:pt>
                <c:pt idx="1389">
                  <c:v>2009</c:v>
                </c:pt>
                <c:pt idx="1390">
                  <c:v>2009</c:v>
                </c:pt>
                <c:pt idx="1391">
                  <c:v>2009</c:v>
                </c:pt>
                <c:pt idx="1392">
                  <c:v>2009</c:v>
                </c:pt>
                <c:pt idx="1393">
                  <c:v>2009</c:v>
                </c:pt>
                <c:pt idx="1394">
                  <c:v>2009</c:v>
                </c:pt>
                <c:pt idx="1395">
                  <c:v>2009</c:v>
                </c:pt>
                <c:pt idx="1396">
                  <c:v>2009</c:v>
                </c:pt>
                <c:pt idx="1397">
                  <c:v>2009</c:v>
                </c:pt>
                <c:pt idx="1398">
                  <c:v>2009</c:v>
                </c:pt>
                <c:pt idx="1399">
                  <c:v>2009</c:v>
                </c:pt>
                <c:pt idx="1400">
                  <c:v>2009</c:v>
                </c:pt>
                <c:pt idx="1401">
                  <c:v>2009</c:v>
                </c:pt>
                <c:pt idx="1402">
                  <c:v>2009</c:v>
                </c:pt>
                <c:pt idx="1403">
                  <c:v>2009</c:v>
                </c:pt>
                <c:pt idx="1404">
                  <c:v>2009</c:v>
                </c:pt>
                <c:pt idx="1405">
                  <c:v>2009</c:v>
                </c:pt>
                <c:pt idx="1406">
                  <c:v>2009</c:v>
                </c:pt>
                <c:pt idx="1407">
                  <c:v>2009</c:v>
                </c:pt>
                <c:pt idx="1408">
                  <c:v>2009</c:v>
                </c:pt>
                <c:pt idx="1409">
                  <c:v>2009</c:v>
                </c:pt>
                <c:pt idx="1410">
                  <c:v>2009</c:v>
                </c:pt>
                <c:pt idx="1411">
                  <c:v>2009</c:v>
                </c:pt>
                <c:pt idx="1412">
                  <c:v>2009</c:v>
                </c:pt>
                <c:pt idx="1413">
                  <c:v>2009</c:v>
                </c:pt>
                <c:pt idx="1414">
                  <c:v>2009</c:v>
                </c:pt>
                <c:pt idx="1415">
                  <c:v>2009</c:v>
                </c:pt>
                <c:pt idx="1416">
                  <c:v>2009</c:v>
                </c:pt>
                <c:pt idx="1417">
                  <c:v>2009</c:v>
                </c:pt>
                <c:pt idx="1418">
                  <c:v>2009</c:v>
                </c:pt>
                <c:pt idx="1419">
                  <c:v>2009</c:v>
                </c:pt>
                <c:pt idx="1420">
                  <c:v>2009</c:v>
                </c:pt>
                <c:pt idx="1421">
                  <c:v>2009</c:v>
                </c:pt>
                <c:pt idx="1422">
                  <c:v>2009</c:v>
                </c:pt>
                <c:pt idx="1423">
                  <c:v>2009</c:v>
                </c:pt>
                <c:pt idx="1424">
                  <c:v>2009</c:v>
                </c:pt>
                <c:pt idx="1425">
                  <c:v>2009</c:v>
                </c:pt>
                <c:pt idx="1426">
                  <c:v>2009</c:v>
                </c:pt>
                <c:pt idx="1427">
                  <c:v>2009</c:v>
                </c:pt>
                <c:pt idx="1428">
                  <c:v>2009</c:v>
                </c:pt>
                <c:pt idx="1429">
                  <c:v>2009</c:v>
                </c:pt>
                <c:pt idx="1430">
                  <c:v>2009</c:v>
                </c:pt>
                <c:pt idx="1431">
                  <c:v>2009</c:v>
                </c:pt>
                <c:pt idx="1432">
                  <c:v>2009</c:v>
                </c:pt>
                <c:pt idx="1433">
                  <c:v>2009</c:v>
                </c:pt>
                <c:pt idx="1434">
                  <c:v>2009</c:v>
                </c:pt>
                <c:pt idx="1435">
                  <c:v>2009</c:v>
                </c:pt>
                <c:pt idx="1436">
                  <c:v>2009</c:v>
                </c:pt>
                <c:pt idx="1437">
                  <c:v>2009</c:v>
                </c:pt>
                <c:pt idx="1438">
                  <c:v>2009</c:v>
                </c:pt>
                <c:pt idx="1439">
                  <c:v>2009</c:v>
                </c:pt>
                <c:pt idx="1440">
                  <c:v>2009</c:v>
                </c:pt>
                <c:pt idx="1441">
                  <c:v>2009</c:v>
                </c:pt>
                <c:pt idx="1442">
                  <c:v>2009</c:v>
                </c:pt>
                <c:pt idx="1443">
                  <c:v>2009</c:v>
                </c:pt>
                <c:pt idx="1444">
                  <c:v>2009</c:v>
                </c:pt>
                <c:pt idx="1445">
                  <c:v>2009</c:v>
                </c:pt>
                <c:pt idx="1446">
                  <c:v>2009</c:v>
                </c:pt>
                <c:pt idx="1447">
                  <c:v>2009</c:v>
                </c:pt>
                <c:pt idx="1448">
                  <c:v>2009</c:v>
                </c:pt>
                <c:pt idx="1449">
                  <c:v>2009</c:v>
                </c:pt>
                <c:pt idx="1450">
                  <c:v>2009</c:v>
                </c:pt>
                <c:pt idx="1451">
                  <c:v>2009</c:v>
                </c:pt>
                <c:pt idx="1452">
                  <c:v>2009</c:v>
                </c:pt>
                <c:pt idx="1453">
                  <c:v>2009</c:v>
                </c:pt>
                <c:pt idx="1454">
                  <c:v>2009</c:v>
                </c:pt>
                <c:pt idx="1455">
                  <c:v>2009</c:v>
                </c:pt>
                <c:pt idx="1456">
                  <c:v>2009</c:v>
                </c:pt>
                <c:pt idx="1457">
                  <c:v>2009</c:v>
                </c:pt>
                <c:pt idx="1458">
                  <c:v>2009</c:v>
                </c:pt>
                <c:pt idx="1459">
                  <c:v>2009</c:v>
                </c:pt>
                <c:pt idx="1460">
                  <c:v>2009</c:v>
                </c:pt>
                <c:pt idx="1461">
                  <c:v>2010</c:v>
                </c:pt>
                <c:pt idx="1462">
                  <c:v>2010</c:v>
                </c:pt>
                <c:pt idx="1463">
                  <c:v>2010</c:v>
                </c:pt>
                <c:pt idx="1464">
                  <c:v>2010</c:v>
                </c:pt>
                <c:pt idx="1465">
                  <c:v>2010</c:v>
                </c:pt>
                <c:pt idx="1466">
                  <c:v>2010</c:v>
                </c:pt>
                <c:pt idx="1467">
                  <c:v>2010</c:v>
                </c:pt>
                <c:pt idx="1468">
                  <c:v>2010</c:v>
                </c:pt>
                <c:pt idx="1469">
                  <c:v>2010</c:v>
                </c:pt>
                <c:pt idx="1470">
                  <c:v>2010</c:v>
                </c:pt>
                <c:pt idx="1471">
                  <c:v>2010</c:v>
                </c:pt>
                <c:pt idx="1472">
                  <c:v>2010</c:v>
                </c:pt>
                <c:pt idx="1473">
                  <c:v>2010</c:v>
                </c:pt>
                <c:pt idx="1474">
                  <c:v>2010</c:v>
                </c:pt>
                <c:pt idx="1475">
                  <c:v>2010</c:v>
                </c:pt>
                <c:pt idx="1476">
                  <c:v>2010</c:v>
                </c:pt>
                <c:pt idx="1477">
                  <c:v>2010</c:v>
                </c:pt>
                <c:pt idx="1478">
                  <c:v>2010</c:v>
                </c:pt>
                <c:pt idx="1479">
                  <c:v>2010</c:v>
                </c:pt>
                <c:pt idx="1480">
                  <c:v>2010</c:v>
                </c:pt>
                <c:pt idx="1481">
                  <c:v>2010</c:v>
                </c:pt>
                <c:pt idx="1482">
                  <c:v>2010</c:v>
                </c:pt>
                <c:pt idx="1483">
                  <c:v>2010</c:v>
                </c:pt>
                <c:pt idx="1484">
                  <c:v>2010</c:v>
                </c:pt>
                <c:pt idx="1485">
                  <c:v>2010</c:v>
                </c:pt>
                <c:pt idx="1486">
                  <c:v>2010</c:v>
                </c:pt>
                <c:pt idx="1487">
                  <c:v>2010</c:v>
                </c:pt>
                <c:pt idx="1488">
                  <c:v>2010</c:v>
                </c:pt>
                <c:pt idx="1489">
                  <c:v>2010</c:v>
                </c:pt>
                <c:pt idx="1490">
                  <c:v>2010</c:v>
                </c:pt>
                <c:pt idx="1491">
                  <c:v>2010</c:v>
                </c:pt>
                <c:pt idx="1492">
                  <c:v>2010</c:v>
                </c:pt>
                <c:pt idx="1493">
                  <c:v>2010</c:v>
                </c:pt>
                <c:pt idx="1494">
                  <c:v>2010</c:v>
                </c:pt>
                <c:pt idx="1495">
                  <c:v>2010</c:v>
                </c:pt>
                <c:pt idx="1496">
                  <c:v>2010</c:v>
                </c:pt>
                <c:pt idx="1497">
                  <c:v>2010</c:v>
                </c:pt>
                <c:pt idx="1498">
                  <c:v>2010</c:v>
                </c:pt>
                <c:pt idx="1499">
                  <c:v>2010</c:v>
                </c:pt>
                <c:pt idx="1500">
                  <c:v>2010</c:v>
                </c:pt>
                <c:pt idx="1501">
                  <c:v>2010</c:v>
                </c:pt>
                <c:pt idx="1502">
                  <c:v>2010</c:v>
                </c:pt>
                <c:pt idx="1503">
                  <c:v>2010</c:v>
                </c:pt>
                <c:pt idx="1504">
                  <c:v>2010</c:v>
                </c:pt>
                <c:pt idx="1505">
                  <c:v>2010</c:v>
                </c:pt>
                <c:pt idx="1506">
                  <c:v>2010</c:v>
                </c:pt>
                <c:pt idx="1507">
                  <c:v>2010</c:v>
                </c:pt>
                <c:pt idx="1508">
                  <c:v>2010</c:v>
                </c:pt>
                <c:pt idx="1509">
                  <c:v>2010</c:v>
                </c:pt>
                <c:pt idx="1510">
                  <c:v>2010</c:v>
                </c:pt>
                <c:pt idx="1511">
                  <c:v>2010</c:v>
                </c:pt>
                <c:pt idx="1512">
                  <c:v>2010</c:v>
                </c:pt>
                <c:pt idx="1513">
                  <c:v>2010</c:v>
                </c:pt>
                <c:pt idx="1514">
                  <c:v>2010</c:v>
                </c:pt>
                <c:pt idx="1515">
                  <c:v>2010</c:v>
                </c:pt>
                <c:pt idx="1516">
                  <c:v>2010</c:v>
                </c:pt>
                <c:pt idx="1517">
                  <c:v>2010</c:v>
                </c:pt>
                <c:pt idx="1518">
                  <c:v>2010</c:v>
                </c:pt>
                <c:pt idx="1519">
                  <c:v>2010</c:v>
                </c:pt>
                <c:pt idx="1520">
                  <c:v>2010</c:v>
                </c:pt>
                <c:pt idx="1521">
                  <c:v>2010</c:v>
                </c:pt>
                <c:pt idx="1522">
                  <c:v>2010</c:v>
                </c:pt>
                <c:pt idx="1523">
                  <c:v>2010</c:v>
                </c:pt>
                <c:pt idx="1524">
                  <c:v>2010</c:v>
                </c:pt>
                <c:pt idx="1525">
                  <c:v>2010</c:v>
                </c:pt>
                <c:pt idx="1526">
                  <c:v>2010</c:v>
                </c:pt>
                <c:pt idx="1527">
                  <c:v>2010</c:v>
                </c:pt>
                <c:pt idx="1528">
                  <c:v>2010</c:v>
                </c:pt>
                <c:pt idx="1529">
                  <c:v>2010</c:v>
                </c:pt>
                <c:pt idx="1530">
                  <c:v>2010</c:v>
                </c:pt>
                <c:pt idx="1531">
                  <c:v>2010</c:v>
                </c:pt>
                <c:pt idx="1532">
                  <c:v>2010</c:v>
                </c:pt>
                <c:pt idx="1533">
                  <c:v>2010</c:v>
                </c:pt>
                <c:pt idx="1534">
                  <c:v>2010</c:v>
                </c:pt>
                <c:pt idx="1535">
                  <c:v>2010</c:v>
                </c:pt>
                <c:pt idx="1536">
                  <c:v>2010</c:v>
                </c:pt>
                <c:pt idx="1537">
                  <c:v>2010</c:v>
                </c:pt>
                <c:pt idx="1538">
                  <c:v>2010</c:v>
                </c:pt>
                <c:pt idx="1539">
                  <c:v>2010</c:v>
                </c:pt>
                <c:pt idx="1540">
                  <c:v>2010</c:v>
                </c:pt>
                <c:pt idx="1541">
                  <c:v>2010</c:v>
                </c:pt>
                <c:pt idx="1542">
                  <c:v>2010</c:v>
                </c:pt>
                <c:pt idx="1543">
                  <c:v>2010</c:v>
                </c:pt>
                <c:pt idx="1544">
                  <c:v>2010</c:v>
                </c:pt>
                <c:pt idx="1545">
                  <c:v>2010</c:v>
                </c:pt>
                <c:pt idx="1546">
                  <c:v>2010</c:v>
                </c:pt>
                <c:pt idx="1547">
                  <c:v>2010</c:v>
                </c:pt>
                <c:pt idx="1548">
                  <c:v>2010</c:v>
                </c:pt>
                <c:pt idx="1549">
                  <c:v>2010</c:v>
                </c:pt>
                <c:pt idx="1550">
                  <c:v>2010</c:v>
                </c:pt>
                <c:pt idx="1551">
                  <c:v>2010</c:v>
                </c:pt>
                <c:pt idx="1552">
                  <c:v>2010</c:v>
                </c:pt>
                <c:pt idx="1553">
                  <c:v>2010</c:v>
                </c:pt>
                <c:pt idx="1554">
                  <c:v>2010</c:v>
                </c:pt>
                <c:pt idx="1555">
                  <c:v>2010</c:v>
                </c:pt>
                <c:pt idx="1556">
                  <c:v>2010</c:v>
                </c:pt>
                <c:pt idx="1557">
                  <c:v>2010</c:v>
                </c:pt>
                <c:pt idx="1558">
                  <c:v>2010</c:v>
                </c:pt>
                <c:pt idx="1559">
                  <c:v>2010</c:v>
                </c:pt>
                <c:pt idx="1560">
                  <c:v>2010</c:v>
                </c:pt>
                <c:pt idx="1561">
                  <c:v>2010</c:v>
                </c:pt>
                <c:pt idx="1562">
                  <c:v>2010</c:v>
                </c:pt>
                <c:pt idx="1563">
                  <c:v>2010</c:v>
                </c:pt>
                <c:pt idx="1564">
                  <c:v>2010</c:v>
                </c:pt>
                <c:pt idx="1565">
                  <c:v>2010</c:v>
                </c:pt>
                <c:pt idx="1566">
                  <c:v>2010</c:v>
                </c:pt>
                <c:pt idx="1567">
                  <c:v>2010</c:v>
                </c:pt>
                <c:pt idx="1568">
                  <c:v>2010</c:v>
                </c:pt>
                <c:pt idx="1569">
                  <c:v>2010</c:v>
                </c:pt>
                <c:pt idx="1570">
                  <c:v>2010</c:v>
                </c:pt>
                <c:pt idx="1571">
                  <c:v>2010</c:v>
                </c:pt>
                <c:pt idx="1572">
                  <c:v>2010</c:v>
                </c:pt>
                <c:pt idx="1573">
                  <c:v>2010</c:v>
                </c:pt>
                <c:pt idx="1574">
                  <c:v>2010</c:v>
                </c:pt>
                <c:pt idx="1575">
                  <c:v>2010</c:v>
                </c:pt>
                <c:pt idx="1576">
                  <c:v>2010</c:v>
                </c:pt>
                <c:pt idx="1577">
                  <c:v>2010</c:v>
                </c:pt>
                <c:pt idx="1578">
                  <c:v>2010</c:v>
                </c:pt>
                <c:pt idx="1579">
                  <c:v>2010</c:v>
                </c:pt>
                <c:pt idx="1580">
                  <c:v>2010</c:v>
                </c:pt>
                <c:pt idx="1581">
                  <c:v>2010</c:v>
                </c:pt>
                <c:pt idx="1582">
                  <c:v>2010</c:v>
                </c:pt>
                <c:pt idx="1583">
                  <c:v>2010</c:v>
                </c:pt>
                <c:pt idx="1584">
                  <c:v>2010</c:v>
                </c:pt>
                <c:pt idx="1585">
                  <c:v>2010</c:v>
                </c:pt>
                <c:pt idx="1586">
                  <c:v>2010</c:v>
                </c:pt>
                <c:pt idx="1587">
                  <c:v>2010</c:v>
                </c:pt>
                <c:pt idx="1588">
                  <c:v>2010</c:v>
                </c:pt>
                <c:pt idx="1589">
                  <c:v>2010</c:v>
                </c:pt>
                <c:pt idx="1590">
                  <c:v>2010</c:v>
                </c:pt>
                <c:pt idx="1591">
                  <c:v>2010</c:v>
                </c:pt>
                <c:pt idx="1592">
                  <c:v>2010</c:v>
                </c:pt>
                <c:pt idx="1593">
                  <c:v>2010</c:v>
                </c:pt>
                <c:pt idx="1594">
                  <c:v>2010</c:v>
                </c:pt>
                <c:pt idx="1595">
                  <c:v>2010</c:v>
                </c:pt>
                <c:pt idx="1596">
                  <c:v>2010</c:v>
                </c:pt>
                <c:pt idx="1597">
                  <c:v>2010</c:v>
                </c:pt>
                <c:pt idx="1598">
                  <c:v>2010</c:v>
                </c:pt>
                <c:pt idx="1599">
                  <c:v>2010</c:v>
                </c:pt>
                <c:pt idx="1600">
                  <c:v>2010</c:v>
                </c:pt>
                <c:pt idx="1601">
                  <c:v>2010</c:v>
                </c:pt>
                <c:pt idx="1602">
                  <c:v>2010</c:v>
                </c:pt>
                <c:pt idx="1603">
                  <c:v>2010</c:v>
                </c:pt>
                <c:pt idx="1604">
                  <c:v>2010</c:v>
                </c:pt>
                <c:pt idx="1605">
                  <c:v>2010</c:v>
                </c:pt>
                <c:pt idx="1606">
                  <c:v>2010</c:v>
                </c:pt>
                <c:pt idx="1607">
                  <c:v>2010</c:v>
                </c:pt>
                <c:pt idx="1608">
                  <c:v>2010</c:v>
                </c:pt>
                <c:pt idx="1609">
                  <c:v>2010</c:v>
                </c:pt>
                <c:pt idx="1610">
                  <c:v>2010</c:v>
                </c:pt>
                <c:pt idx="1611">
                  <c:v>2010</c:v>
                </c:pt>
                <c:pt idx="1612">
                  <c:v>2010</c:v>
                </c:pt>
                <c:pt idx="1613">
                  <c:v>2010</c:v>
                </c:pt>
                <c:pt idx="1614">
                  <c:v>2010</c:v>
                </c:pt>
                <c:pt idx="1615">
                  <c:v>2010</c:v>
                </c:pt>
                <c:pt idx="1616">
                  <c:v>2010</c:v>
                </c:pt>
                <c:pt idx="1617">
                  <c:v>2010</c:v>
                </c:pt>
                <c:pt idx="1618">
                  <c:v>2010</c:v>
                </c:pt>
                <c:pt idx="1619">
                  <c:v>2010</c:v>
                </c:pt>
                <c:pt idx="1620">
                  <c:v>2010</c:v>
                </c:pt>
                <c:pt idx="1621">
                  <c:v>2010</c:v>
                </c:pt>
                <c:pt idx="1622">
                  <c:v>2010</c:v>
                </c:pt>
                <c:pt idx="1623">
                  <c:v>2010</c:v>
                </c:pt>
                <c:pt idx="1624">
                  <c:v>2010</c:v>
                </c:pt>
                <c:pt idx="1625">
                  <c:v>2010</c:v>
                </c:pt>
                <c:pt idx="1626">
                  <c:v>2010</c:v>
                </c:pt>
                <c:pt idx="1627">
                  <c:v>2010</c:v>
                </c:pt>
                <c:pt idx="1628">
                  <c:v>2010</c:v>
                </c:pt>
                <c:pt idx="1629">
                  <c:v>2010</c:v>
                </c:pt>
                <c:pt idx="1630">
                  <c:v>2010</c:v>
                </c:pt>
                <c:pt idx="1631">
                  <c:v>2010</c:v>
                </c:pt>
                <c:pt idx="1632">
                  <c:v>2010</c:v>
                </c:pt>
                <c:pt idx="1633">
                  <c:v>2010</c:v>
                </c:pt>
                <c:pt idx="1634">
                  <c:v>2010</c:v>
                </c:pt>
                <c:pt idx="1635">
                  <c:v>2010</c:v>
                </c:pt>
                <c:pt idx="1636">
                  <c:v>2010</c:v>
                </c:pt>
                <c:pt idx="1637">
                  <c:v>2010</c:v>
                </c:pt>
                <c:pt idx="1638">
                  <c:v>2010</c:v>
                </c:pt>
                <c:pt idx="1639">
                  <c:v>2010</c:v>
                </c:pt>
                <c:pt idx="1640">
                  <c:v>2010</c:v>
                </c:pt>
                <c:pt idx="1641">
                  <c:v>2010</c:v>
                </c:pt>
                <c:pt idx="1642">
                  <c:v>2010</c:v>
                </c:pt>
                <c:pt idx="1643">
                  <c:v>2010</c:v>
                </c:pt>
                <c:pt idx="1644">
                  <c:v>2010</c:v>
                </c:pt>
                <c:pt idx="1645">
                  <c:v>2010</c:v>
                </c:pt>
                <c:pt idx="1646">
                  <c:v>2010</c:v>
                </c:pt>
                <c:pt idx="1647">
                  <c:v>2010</c:v>
                </c:pt>
                <c:pt idx="1648">
                  <c:v>2010</c:v>
                </c:pt>
                <c:pt idx="1649">
                  <c:v>2010</c:v>
                </c:pt>
                <c:pt idx="1650">
                  <c:v>2010</c:v>
                </c:pt>
                <c:pt idx="1651">
                  <c:v>2010</c:v>
                </c:pt>
                <c:pt idx="1652">
                  <c:v>2010</c:v>
                </c:pt>
                <c:pt idx="1653">
                  <c:v>2010</c:v>
                </c:pt>
                <c:pt idx="1654">
                  <c:v>2010</c:v>
                </c:pt>
                <c:pt idx="1655">
                  <c:v>2010</c:v>
                </c:pt>
                <c:pt idx="1656">
                  <c:v>2010</c:v>
                </c:pt>
                <c:pt idx="1657">
                  <c:v>2010</c:v>
                </c:pt>
                <c:pt idx="1658">
                  <c:v>2010</c:v>
                </c:pt>
                <c:pt idx="1659">
                  <c:v>2010</c:v>
                </c:pt>
                <c:pt idx="1660">
                  <c:v>2010</c:v>
                </c:pt>
                <c:pt idx="1661">
                  <c:v>2010</c:v>
                </c:pt>
                <c:pt idx="1662">
                  <c:v>2010</c:v>
                </c:pt>
                <c:pt idx="1663">
                  <c:v>2010</c:v>
                </c:pt>
                <c:pt idx="1664">
                  <c:v>2010</c:v>
                </c:pt>
                <c:pt idx="1665">
                  <c:v>2010</c:v>
                </c:pt>
                <c:pt idx="1666">
                  <c:v>2010</c:v>
                </c:pt>
                <c:pt idx="1667">
                  <c:v>2010</c:v>
                </c:pt>
                <c:pt idx="1668">
                  <c:v>2010</c:v>
                </c:pt>
                <c:pt idx="1669">
                  <c:v>2010</c:v>
                </c:pt>
                <c:pt idx="1670">
                  <c:v>2010</c:v>
                </c:pt>
                <c:pt idx="1671">
                  <c:v>2010</c:v>
                </c:pt>
                <c:pt idx="1672">
                  <c:v>2010</c:v>
                </c:pt>
                <c:pt idx="1673">
                  <c:v>2010</c:v>
                </c:pt>
                <c:pt idx="1674">
                  <c:v>2010</c:v>
                </c:pt>
                <c:pt idx="1675">
                  <c:v>2010</c:v>
                </c:pt>
                <c:pt idx="1676">
                  <c:v>2010</c:v>
                </c:pt>
                <c:pt idx="1677">
                  <c:v>2010</c:v>
                </c:pt>
                <c:pt idx="1678">
                  <c:v>2010</c:v>
                </c:pt>
                <c:pt idx="1679">
                  <c:v>2010</c:v>
                </c:pt>
                <c:pt idx="1680">
                  <c:v>2010</c:v>
                </c:pt>
                <c:pt idx="1681">
                  <c:v>2010</c:v>
                </c:pt>
                <c:pt idx="1682">
                  <c:v>2010</c:v>
                </c:pt>
                <c:pt idx="1683">
                  <c:v>2010</c:v>
                </c:pt>
                <c:pt idx="1684">
                  <c:v>2010</c:v>
                </c:pt>
                <c:pt idx="1685">
                  <c:v>2010</c:v>
                </c:pt>
                <c:pt idx="1686">
                  <c:v>2010</c:v>
                </c:pt>
                <c:pt idx="1687">
                  <c:v>2010</c:v>
                </c:pt>
                <c:pt idx="1688">
                  <c:v>2010</c:v>
                </c:pt>
                <c:pt idx="1689">
                  <c:v>2010</c:v>
                </c:pt>
                <c:pt idx="1690">
                  <c:v>2010</c:v>
                </c:pt>
                <c:pt idx="1691">
                  <c:v>2010</c:v>
                </c:pt>
                <c:pt idx="1692">
                  <c:v>2010</c:v>
                </c:pt>
                <c:pt idx="1693">
                  <c:v>2010</c:v>
                </c:pt>
                <c:pt idx="1694">
                  <c:v>2010</c:v>
                </c:pt>
                <c:pt idx="1695">
                  <c:v>2010</c:v>
                </c:pt>
                <c:pt idx="1696">
                  <c:v>2010</c:v>
                </c:pt>
                <c:pt idx="1697">
                  <c:v>2010</c:v>
                </c:pt>
                <c:pt idx="1698">
                  <c:v>2010</c:v>
                </c:pt>
                <c:pt idx="1699">
                  <c:v>2010</c:v>
                </c:pt>
                <c:pt idx="1700">
                  <c:v>2010</c:v>
                </c:pt>
                <c:pt idx="1701">
                  <c:v>2010</c:v>
                </c:pt>
                <c:pt idx="1702">
                  <c:v>2010</c:v>
                </c:pt>
                <c:pt idx="1703">
                  <c:v>2010</c:v>
                </c:pt>
                <c:pt idx="1704">
                  <c:v>2010</c:v>
                </c:pt>
                <c:pt idx="1705">
                  <c:v>2010</c:v>
                </c:pt>
                <c:pt idx="1706">
                  <c:v>2010</c:v>
                </c:pt>
                <c:pt idx="1707">
                  <c:v>2010</c:v>
                </c:pt>
                <c:pt idx="1708">
                  <c:v>2010</c:v>
                </c:pt>
                <c:pt idx="1709">
                  <c:v>2010</c:v>
                </c:pt>
                <c:pt idx="1710">
                  <c:v>2010</c:v>
                </c:pt>
                <c:pt idx="1711">
                  <c:v>2010</c:v>
                </c:pt>
                <c:pt idx="1712">
                  <c:v>2010</c:v>
                </c:pt>
                <c:pt idx="1713">
                  <c:v>2010</c:v>
                </c:pt>
                <c:pt idx="1714">
                  <c:v>2010</c:v>
                </c:pt>
                <c:pt idx="1715">
                  <c:v>2010</c:v>
                </c:pt>
                <c:pt idx="1716">
                  <c:v>2010</c:v>
                </c:pt>
                <c:pt idx="1717">
                  <c:v>2010</c:v>
                </c:pt>
                <c:pt idx="1718">
                  <c:v>2010</c:v>
                </c:pt>
                <c:pt idx="1719">
                  <c:v>2010</c:v>
                </c:pt>
                <c:pt idx="1720">
                  <c:v>2010</c:v>
                </c:pt>
                <c:pt idx="1721">
                  <c:v>2010</c:v>
                </c:pt>
                <c:pt idx="1722">
                  <c:v>2010</c:v>
                </c:pt>
                <c:pt idx="1723">
                  <c:v>2010</c:v>
                </c:pt>
                <c:pt idx="1724">
                  <c:v>2010</c:v>
                </c:pt>
                <c:pt idx="1725">
                  <c:v>2010</c:v>
                </c:pt>
                <c:pt idx="1726">
                  <c:v>2010</c:v>
                </c:pt>
                <c:pt idx="1727">
                  <c:v>2010</c:v>
                </c:pt>
                <c:pt idx="1728">
                  <c:v>2010</c:v>
                </c:pt>
                <c:pt idx="1729">
                  <c:v>2010</c:v>
                </c:pt>
                <c:pt idx="1730">
                  <c:v>2010</c:v>
                </c:pt>
                <c:pt idx="1731">
                  <c:v>2010</c:v>
                </c:pt>
                <c:pt idx="1732">
                  <c:v>2010</c:v>
                </c:pt>
                <c:pt idx="1733">
                  <c:v>2010</c:v>
                </c:pt>
                <c:pt idx="1734">
                  <c:v>2010</c:v>
                </c:pt>
                <c:pt idx="1735">
                  <c:v>2010</c:v>
                </c:pt>
                <c:pt idx="1736">
                  <c:v>2010</c:v>
                </c:pt>
                <c:pt idx="1737">
                  <c:v>2010</c:v>
                </c:pt>
                <c:pt idx="1738">
                  <c:v>2010</c:v>
                </c:pt>
                <c:pt idx="1739">
                  <c:v>2010</c:v>
                </c:pt>
                <c:pt idx="1740">
                  <c:v>2010</c:v>
                </c:pt>
                <c:pt idx="1741">
                  <c:v>2010</c:v>
                </c:pt>
                <c:pt idx="1742">
                  <c:v>2010</c:v>
                </c:pt>
                <c:pt idx="1743">
                  <c:v>2010</c:v>
                </c:pt>
                <c:pt idx="1744">
                  <c:v>2010</c:v>
                </c:pt>
                <c:pt idx="1745">
                  <c:v>2010</c:v>
                </c:pt>
                <c:pt idx="1746">
                  <c:v>2010</c:v>
                </c:pt>
                <c:pt idx="1747">
                  <c:v>2010</c:v>
                </c:pt>
                <c:pt idx="1748">
                  <c:v>2010</c:v>
                </c:pt>
                <c:pt idx="1749">
                  <c:v>2010</c:v>
                </c:pt>
                <c:pt idx="1750">
                  <c:v>2010</c:v>
                </c:pt>
                <c:pt idx="1751">
                  <c:v>2010</c:v>
                </c:pt>
                <c:pt idx="1752">
                  <c:v>2010</c:v>
                </c:pt>
                <c:pt idx="1753">
                  <c:v>2010</c:v>
                </c:pt>
                <c:pt idx="1754">
                  <c:v>2010</c:v>
                </c:pt>
                <c:pt idx="1755">
                  <c:v>2010</c:v>
                </c:pt>
                <c:pt idx="1756">
                  <c:v>2010</c:v>
                </c:pt>
                <c:pt idx="1757">
                  <c:v>2010</c:v>
                </c:pt>
                <c:pt idx="1758">
                  <c:v>2010</c:v>
                </c:pt>
                <c:pt idx="1759">
                  <c:v>2010</c:v>
                </c:pt>
                <c:pt idx="1760">
                  <c:v>2010</c:v>
                </c:pt>
                <c:pt idx="1761">
                  <c:v>2010</c:v>
                </c:pt>
                <c:pt idx="1762">
                  <c:v>2010</c:v>
                </c:pt>
                <c:pt idx="1763">
                  <c:v>2010</c:v>
                </c:pt>
                <c:pt idx="1764">
                  <c:v>2010</c:v>
                </c:pt>
                <c:pt idx="1765">
                  <c:v>2010</c:v>
                </c:pt>
                <c:pt idx="1766">
                  <c:v>2010</c:v>
                </c:pt>
                <c:pt idx="1767">
                  <c:v>2010</c:v>
                </c:pt>
                <c:pt idx="1768">
                  <c:v>2010</c:v>
                </c:pt>
                <c:pt idx="1769">
                  <c:v>2010</c:v>
                </c:pt>
                <c:pt idx="1770">
                  <c:v>2010</c:v>
                </c:pt>
                <c:pt idx="1771">
                  <c:v>2010</c:v>
                </c:pt>
                <c:pt idx="1772">
                  <c:v>2010</c:v>
                </c:pt>
                <c:pt idx="1773">
                  <c:v>2010</c:v>
                </c:pt>
                <c:pt idx="1774">
                  <c:v>2010</c:v>
                </c:pt>
                <c:pt idx="1775">
                  <c:v>2010</c:v>
                </c:pt>
                <c:pt idx="1776">
                  <c:v>2010</c:v>
                </c:pt>
                <c:pt idx="1777">
                  <c:v>2010</c:v>
                </c:pt>
                <c:pt idx="1778">
                  <c:v>2010</c:v>
                </c:pt>
                <c:pt idx="1779">
                  <c:v>2010</c:v>
                </c:pt>
                <c:pt idx="1780">
                  <c:v>2010</c:v>
                </c:pt>
                <c:pt idx="1781">
                  <c:v>2010</c:v>
                </c:pt>
                <c:pt idx="1782">
                  <c:v>2010</c:v>
                </c:pt>
                <c:pt idx="1783">
                  <c:v>2010</c:v>
                </c:pt>
                <c:pt idx="1784">
                  <c:v>2010</c:v>
                </c:pt>
                <c:pt idx="1785">
                  <c:v>2010</c:v>
                </c:pt>
                <c:pt idx="1786">
                  <c:v>2010</c:v>
                </c:pt>
                <c:pt idx="1787">
                  <c:v>2010</c:v>
                </c:pt>
                <c:pt idx="1788">
                  <c:v>2010</c:v>
                </c:pt>
                <c:pt idx="1789">
                  <c:v>2010</c:v>
                </c:pt>
                <c:pt idx="1790">
                  <c:v>2010</c:v>
                </c:pt>
                <c:pt idx="1791">
                  <c:v>2010</c:v>
                </c:pt>
                <c:pt idx="1792">
                  <c:v>2010</c:v>
                </c:pt>
                <c:pt idx="1793">
                  <c:v>2010</c:v>
                </c:pt>
                <c:pt idx="1794">
                  <c:v>2010</c:v>
                </c:pt>
                <c:pt idx="1795">
                  <c:v>2010</c:v>
                </c:pt>
                <c:pt idx="1796">
                  <c:v>2010</c:v>
                </c:pt>
                <c:pt idx="1797">
                  <c:v>2010</c:v>
                </c:pt>
                <c:pt idx="1798">
                  <c:v>2010</c:v>
                </c:pt>
                <c:pt idx="1799">
                  <c:v>2010</c:v>
                </c:pt>
                <c:pt idx="1800">
                  <c:v>2010</c:v>
                </c:pt>
                <c:pt idx="1801">
                  <c:v>2010</c:v>
                </c:pt>
                <c:pt idx="1802">
                  <c:v>2010</c:v>
                </c:pt>
                <c:pt idx="1803">
                  <c:v>2010</c:v>
                </c:pt>
                <c:pt idx="1804">
                  <c:v>2010</c:v>
                </c:pt>
                <c:pt idx="1805">
                  <c:v>2010</c:v>
                </c:pt>
                <c:pt idx="1806">
                  <c:v>2010</c:v>
                </c:pt>
                <c:pt idx="1807">
                  <c:v>2010</c:v>
                </c:pt>
                <c:pt idx="1808">
                  <c:v>2010</c:v>
                </c:pt>
                <c:pt idx="1809">
                  <c:v>2010</c:v>
                </c:pt>
                <c:pt idx="1810">
                  <c:v>2010</c:v>
                </c:pt>
                <c:pt idx="1811">
                  <c:v>2010</c:v>
                </c:pt>
                <c:pt idx="1812">
                  <c:v>2010</c:v>
                </c:pt>
                <c:pt idx="1813">
                  <c:v>2010</c:v>
                </c:pt>
                <c:pt idx="1814">
                  <c:v>2010</c:v>
                </c:pt>
                <c:pt idx="1815">
                  <c:v>2010</c:v>
                </c:pt>
                <c:pt idx="1816">
                  <c:v>2010</c:v>
                </c:pt>
                <c:pt idx="1817">
                  <c:v>2010</c:v>
                </c:pt>
                <c:pt idx="1818">
                  <c:v>2010</c:v>
                </c:pt>
                <c:pt idx="1819">
                  <c:v>2010</c:v>
                </c:pt>
                <c:pt idx="1820">
                  <c:v>2010</c:v>
                </c:pt>
                <c:pt idx="1821">
                  <c:v>2010</c:v>
                </c:pt>
                <c:pt idx="1822">
                  <c:v>2010</c:v>
                </c:pt>
                <c:pt idx="1823">
                  <c:v>2010</c:v>
                </c:pt>
                <c:pt idx="1824">
                  <c:v>2010</c:v>
                </c:pt>
                <c:pt idx="1825">
                  <c:v>2010</c:v>
                </c:pt>
                <c:pt idx="1826">
                  <c:v>2011</c:v>
                </c:pt>
                <c:pt idx="1827">
                  <c:v>2011</c:v>
                </c:pt>
                <c:pt idx="1828">
                  <c:v>2011</c:v>
                </c:pt>
                <c:pt idx="1829">
                  <c:v>2011</c:v>
                </c:pt>
                <c:pt idx="1830">
                  <c:v>2011</c:v>
                </c:pt>
                <c:pt idx="1831">
                  <c:v>2011</c:v>
                </c:pt>
                <c:pt idx="1832">
                  <c:v>2011</c:v>
                </c:pt>
                <c:pt idx="1833">
                  <c:v>2011</c:v>
                </c:pt>
                <c:pt idx="1834">
                  <c:v>2011</c:v>
                </c:pt>
                <c:pt idx="1835">
                  <c:v>2011</c:v>
                </c:pt>
                <c:pt idx="1836">
                  <c:v>2011</c:v>
                </c:pt>
                <c:pt idx="1837">
                  <c:v>2011</c:v>
                </c:pt>
                <c:pt idx="1838">
                  <c:v>2011</c:v>
                </c:pt>
                <c:pt idx="1839">
                  <c:v>2011</c:v>
                </c:pt>
                <c:pt idx="1840">
                  <c:v>2011</c:v>
                </c:pt>
                <c:pt idx="1841">
                  <c:v>2011</c:v>
                </c:pt>
                <c:pt idx="1842">
                  <c:v>2011</c:v>
                </c:pt>
                <c:pt idx="1843">
                  <c:v>2011</c:v>
                </c:pt>
                <c:pt idx="1844">
                  <c:v>2011</c:v>
                </c:pt>
                <c:pt idx="1845">
                  <c:v>2011</c:v>
                </c:pt>
                <c:pt idx="1846">
                  <c:v>2011</c:v>
                </c:pt>
                <c:pt idx="1847">
                  <c:v>2011</c:v>
                </c:pt>
                <c:pt idx="1848">
                  <c:v>2011</c:v>
                </c:pt>
                <c:pt idx="1849">
                  <c:v>2011</c:v>
                </c:pt>
                <c:pt idx="1850">
                  <c:v>2011</c:v>
                </c:pt>
                <c:pt idx="1851">
                  <c:v>2011</c:v>
                </c:pt>
                <c:pt idx="1852">
                  <c:v>2011</c:v>
                </c:pt>
                <c:pt idx="1853">
                  <c:v>2011</c:v>
                </c:pt>
                <c:pt idx="1854">
                  <c:v>2011</c:v>
                </c:pt>
                <c:pt idx="1855">
                  <c:v>2011</c:v>
                </c:pt>
                <c:pt idx="1856">
                  <c:v>2011</c:v>
                </c:pt>
                <c:pt idx="1857">
                  <c:v>2011</c:v>
                </c:pt>
                <c:pt idx="1858">
                  <c:v>2011</c:v>
                </c:pt>
                <c:pt idx="1859">
                  <c:v>2011</c:v>
                </c:pt>
                <c:pt idx="1860">
                  <c:v>2011</c:v>
                </c:pt>
                <c:pt idx="1861">
                  <c:v>2011</c:v>
                </c:pt>
                <c:pt idx="1862">
                  <c:v>2011</c:v>
                </c:pt>
                <c:pt idx="1863">
                  <c:v>2011</c:v>
                </c:pt>
                <c:pt idx="1864">
                  <c:v>2011</c:v>
                </c:pt>
                <c:pt idx="1865">
                  <c:v>2011</c:v>
                </c:pt>
                <c:pt idx="1866">
                  <c:v>2011</c:v>
                </c:pt>
                <c:pt idx="1867">
                  <c:v>2011</c:v>
                </c:pt>
                <c:pt idx="1868">
                  <c:v>2011</c:v>
                </c:pt>
                <c:pt idx="1869">
                  <c:v>2011</c:v>
                </c:pt>
                <c:pt idx="1870">
                  <c:v>2011</c:v>
                </c:pt>
                <c:pt idx="1871">
                  <c:v>2011</c:v>
                </c:pt>
                <c:pt idx="1872">
                  <c:v>2011</c:v>
                </c:pt>
                <c:pt idx="1873">
                  <c:v>2011</c:v>
                </c:pt>
                <c:pt idx="1874">
                  <c:v>2011</c:v>
                </c:pt>
                <c:pt idx="1875">
                  <c:v>2011</c:v>
                </c:pt>
                <c:pt idx="1876">
                  <c:v>2011</c:v>
                </c:pt>
                <c:pt idx="1877">
                  <c:v>2011</c:v>
                </c:pt>
                <c:pt idx="1878">
                  <c:v>2011</c:v>
                </c:pt>
                <c:pt idx="1879">
                  <c:v>2011</c:v>
                </c:pt>
                <c:pt idx="1880">
                  <c:v>2011</c:v>
                </c:pt>
                <c:pt idx="1881">
                  <c:v>2011</c:v>
                </c:pt>
                <c:pt idx="1882">
                  <c:v>2011</c:v>
                </c:pt>
                <c:pt idx="1883">
                  <c:v>2011</c:v>
                </c:pt>
                <c:pt idx="1884">
                  <c:v>2011</c:v>
                </c:pt>
                <c:pt idx="1885">
                  <c:v>2011</c:v>
                </c:pt>
                <c:pt idx="1886">
                  <c:v>2011</c:v>
                </c:pt>
                <c:pt idx="1887">
                  <c:v>2011</c:v>
                </c:pt>
                <c:pt idx="1888">
                  <c:v>2011</c:v>
                </c:pt>
                <c:pt idx="1889">
                  <c:v>2011</c:v>
                </c:pt>
                <c:pt idx="1890">
                  <c:v>2011</c:v>
                </c:pt>
                <c:pt idx="1891">
                  <c:v>2011</c:v>
                </c:pt>
                <c:pt idx="1892">
                  <c:v>2011</c:v>
                </c:pt>
                <c:pt idx="1893">
                  <c:v>2011</c:v>
                </c:pt>
                <c:pt idx="1894">
                  <c:v>2011</c:v>
                </c:pt>
                <c:pt idx="1895">
                  <c:v>2011</c:v>
                </c:pt>
                <c:pt idx="1896">
                  <c:v>2011</c:v>
                </c:pt>
                <c:pt idx="1897">
                  <c:v>2011</c:v>
                </c:pt>
                <c:pt idx="1898">
                  <c:v>2011</c:v>
                </c:pt>
                <c:pt idx="1899">
                  <c:v>2011</c:v>
                </c:pt>
                <c:pt idx="1900">
                  <c:v>2011</c:v>
                </c:pt>
                <c:pt idx="1901">
                  <c:v>2011</c:v>
                </c:pt>
                <c:pt idx="1902">
                  <c:v>2011</c:v>
                </c:pt>
                <c:pt idx="1903">
                  <c:v>2011</c:v>
                </c:pt>
                <c:pt idx="1904">
                  <c:v>2011</c:v>
                </c:pt>
                <c:pt idx="1905">
                  <c:v>2011</c:v>
                </c:pt>
                <c:pt idx="1906">
                  <c:v>2011</c:v>
                </c:pt>
                <c:pt idx="1907">
                  <c:v>2011</c:v>
                </c:pt>
                <c:pt idx="1908">
                  <c:v>2011</c:v>
                </c:pt>
                <c:pt idx="1909">
                  <c:v>2011</c:v>
                </c:pt>
                <c:pt idx="1910">
                  <c:v>2011</c:v>
                </c:pt>
                <c:pt idx="1911">
                  <c:v>2011</c:v>
                </c:pt>
                <c:pt idx="1912">
                  <c:v>2011</c:v>
                </c:pt>
                <c:pt idx="1913">
                  <c:v>2011</c:v>
                </c:pt>
                <c:pt idx="1914">
                  <c:v>2011</c:v>
                </c:pt>
                <c:pt idx="1915">
                  <c:v>2011</c:v>
                </c:pt>
                <c:pt idx="1916">
                  <c:v>2011</c:v>
                </c:pt>
                <c:pt idx="1917">
                  <c:v>2011</c:v>
                </c:pt>
                <c:pt idx="1918">
                  <c:v>2011</c:v>
                </c:pt>
                <c:pt idx="1919">
                  <c:v>2011</c:v>
                </c:pt>
                <c:pt idx="1920">
                  <c:v>2011</c:v>
                </c:pt>
                <c:pt idx="1921">
                  <c:v>2011</c:v>
                </c:pt>
                <c:pt idx="1922">
                  <c:v>2011</c:v>
                </c:pt>
                <c:pt idx="1923">
                  <c:v>2011</c:v>
                </c:pt>
                <c:pt idx="1924">
                  <c:v>2011</c:v>
                </c:pt>
                <c:pt idx="1925">
                  <c:v>2011</c:v>
                </c:pt>
                <c:pt idx="1926">
                  <c:v>2011</c:v>
                </c:pt>
                <c:pt idx="1927">
                  <c:v>2011</c:v>
                </c:pt>
                <c:pt idx="1928">
                  <c:v>2011</c:v>
                </c:pt>
                <c:pt idx="1929">
                  <c:v>2011</c:v>
                </c:pt>
                <c:pt idx="1930">
                  <c:v>2011</c:v>
                </c:pt>
                <c:pt idx="1931">
                  <c:v>2011</c:v>
                </c:pt>
                <c:pt idx="1932">
                  <c:v>2011</c:v>
                </c:pt>
                <c:pt idx="1933">
                  <c:v>2011</c:v>
                </c:pt>
                <c:pt idx="1934">
                  <c:v>2011</c:v>
                </c:pt>
                <c:pt idx="1935">
                  <c:v>2011</c:v>
                </c:pt>
                <c:pt idx="1936">
                  <c:v>2011</c:v>
                </c:pt>
                <c:pt idx="1937">
                  <c:v>2011</c:v>
                </c:pt>
                <c:pt idx="1938">
                  <c:v>2011</c:v>
                </c:pt>
                <c:pt idx="1939">
                  <c:v>2011</c:v>
                </c:pt>
                <c:pt idx="1940">
                  <c:v>2011</c:v>
                </c:pt>
                <c:pt idx="1941">
                  <c:v>2011</c:v>
                </c:pt>
                <c:pt idx="1942">
                  <c:v>2011</c:v>
                </c:pt>
                <c:pt idx="1943">
                  <c:v>2011</c:v>
                </c:pt>
                <c:pt idx="1944">
                  <c:v>2011</c:v>
                </c:pt>
                <c:pt idx="1945">
                  <c:v>2011</c:v>
                </c:pt>
                <c:pt idx="1946">
                  <c:v>2011</c:v>
                </c:pt>
                <c:pt idx="1947">
                  <c:v>2011</c:v>
                </c:pt>
                <c:pt idx="1948">
                  <c:v>2011</c:v>
                </c:pt>
                <c:pt idx="1949">
                  <c:v>2011</c:v>
                </c:pt>
                <c:pt idx="1950">
                  <c:v>2011</c:v>
                </c:pt>
                <c:pt idx="1951">
                  <c:v>2011</c:v>
                </c:pt>
                <c:pt idx="1952">
                  <c:v>2011</c:v>
                </c:pt>
                <c:pt idx="1953">
                  <c:v>2011</c:v>
                </c:pt>
                <c:pt idx="1954">
                  <c:v>2011</c:v>
                </c:pt>
                <c:pt idx="1955">
                  <c:v>2011</c:v>
                </c:pt>
                <c:pt idx="1956">
                  <c:v>2011</c:v>
                </c:pt>
                <c:pt idx="1957">
                  <c:v>2011</c:v>
                </c:pt>
                <c:pt idx="1958">
                  <c:v>2011</c:v>
                </c:pt>
                <c:pt idx="1959">
                  <c:v>2011</c:v>
                </c:pt>
                <c:pt idx="1960">
                  <c:v>2011</c:v>
                </c:pt>
                <c:pt idx="1961">
                  <c:v>2011</c:v>
                </c:pt>
                <c:pt idx="1962">
                  <c:v>2011</c:v>
                </c:pt>
                <c:pt idx="1963">
                  <c:v>2011</c:v>
                </c:pt>
                <c:pt idx="1964">
                  <c:v>2011</c:v>
                </c:pt>
                <c:pt idx="1965">
                  <c:v>2011</c:v>
                </c:pt>
                <c:pt idx="1966">
                  <c:v>2011</c:v>
                </c:pt>
                <c:pt idx="1967">
                  <c:v>2011</c:v>
                </c:pt>
                <c:pt idx="1968">
                  <c:v>2011</c:v>
                </c:pt>
                <c:pt idx="1969">
                  <c:v>2011</c:v>
                </c:pt>
                <c:pt idx="1970">
                  <c:v>2011</c:v>
                </c:pt>
                <c:pt idx="1971">
                  <c:v>2011</c:v>
                </c:pt>
                <c:pt idx="1972">
                  <c:v>2011</c:v>
                </c:pt>
                <c:pt idx="1973">
                  <c:v>2011</c:v>
                </c:pt>
                <c:pt idx="1974">
                  <c:v>2011</c:v>
                </c:pt>
                <c:pt idx="1975">
                  <c:v>2011</c:v>
                </c:pt>
                <c:pt idx="1976">
                  <c:v>2011</c:v>
                </c:pt>
                <c:pt idx="1977">
                  <c:v>2011</c:v>
                </c:pt>
                <c:pt idx="1978">
                  <c:v>2011</c:v>
                </c:pt>
                <c:pt idx="1979">
                  <c:v>2011</c:v>
                </c:pt>
                <c:pt idx="1980">
                  <c:v>2011</c:v>
                </c:pt>
                <c:pt idx="1981">
                  <c:v>2011</c:v>
                </c:pt>
                <c:pt idx="1982">
                  <c:v>2011</c:v>
                </c:pt>
                <c:pt idx="1983">
                  <c:v>2011</c:v>
                </c:pt>
                <c:pt idx="1984">
                  <c:v>2011</c:v>
                </c:pt>
                <c:pt idx="1985">
                  <c:v>2011</c:v>
                </c:pt>
                <c:pt idx="1986">
                  <c:v>2011</c:v>
                </c:pt>
                <c:pt idx="1987">
                  <c:v>2011</c:v>
                </c:pt>
                <c:pt idx="1988">
                  <c:v>2011</c:v>
                </c:pt>
                <c:pt idx="1989">
                  <c:v>2011</c:v>
                </c:pt>
                <c:pt idx="1990">
                  <c:v>2011</c:v>
                </c:pt>
                <c:pt idx="1991">
                  <c:v>2011</c:v>
                </c:pt>
                <c:pt idx="1992">
                  <c:v>2011</c:v>
                </c:pt>
                <c:pt idx="1993">
                  <c:v>2011</c:v>
                </c:pt>
                <c:pt idx="1994">
                  <c:v>2011</c:v>
                </c:pt>
                <c:pt idx="1995">
                  <c:v>2011</c:v>
                </c:pt>
                <c:pt idx="1996">
                  <c:v>2011</c:v>
                </c:pt>
                <c:pt idx="1997">
                  <c:v>2011</c:v>
                </c:pt>
                <c:pt idx="1998">
                  <c:v>2011</c:v>
                </c:pt>
                <c:pt idx="1999">
                  <c:v>2011</c:v>
                </c:pt>
                <c:pt idx="2000">
                  <c:v>2011</c:v>
                </c:pt>
                <c:pt idx="2001">
                  <c:v>2011</c:v>
                </c:pt>
                <c:pt idx="2002">
                  <c:v>2011</c:v>
                </c:pt>
                <c:pt idx="2003">
                  <c:v>2011</c:v>
                </c:pt>
                <c:pt idx="2004">
                  <c:v>2011</c:v>
                </c:pt>
                <c:pt idx="2005">
                  <c:v>2011</c:v>
                </c:pt>
                <c:pt idx="2006">
                  <c:v>2011</c:v>
                </c:pt>
                <c:pt idx="2007">
                  <c:v>2011</c:v>
                </c:pt>
                <c:pt idx="2008">
                  <c:v>2011</c:v>
                </c:pt>
                <c:pt idx="2009">
                  <c:v>2011</c:v>
                </c:pt>
                <c:pt idx="2010">
                  <c:v>2011</c:v>
                </c:pt>
                <c:pt idx="2011">
                  <c:v>2011</c:v>
                </c:pt>
                <c:pt idx="2012">
                  <c:v>2011</c:v>
                </c:pt>
                <c:pt idx="2013">
                  <c:v>2011</c:v>
                </c:pt>
                <c:pt idx="2014">
                  <c:v>2011</c:v>
                </c:pt>
                <c:pt idx="2015">
                  <c:v>2011</c:v>
                </c:pt>
                <c:pt idx="2016">
                  <c:v>2011</c:v>
                </c:pt>
                <c:pt idx="2017">
                  <c:v>2011</c:v>
                </c:pt>
                <c:pt idx="2018">
                  <c:v>2011</c:v>
                </c:pt>
                <c:pt idx="2019">
                  <c:v>2011</c:v>
                </c:pt>
                <c:pt idx="2020">
                  <c:v>2011</c:v>
                </c:pt>
                <c:pt idx="2021">
                  <c:v>2011</c:v>
                </c:pt>
                <c:pt idx="2022">
                  <c:v>2011</c:v>
                </c:pt>
                <c:pt idx="2023">
                  <c:v>2011</c:v>
                </c:pt>
                <c:pt idx="2024">
                  <c:v>2011</c:v>
                </c:pt>
                <c:pt idx="2025">
                  <c:v>2011</c:v>
                </c:pt>
                <c:pt idx="2026">
                  <c:v>2011</c:v>
                </c:pt>
                <c:pt idx="2027">
                  <c:v>2011</c:v>
                </c:pt>
                <c:pt idx="2028">
                  <c:v>2011</c:v>
                </c:pt>
                <c:pt idx="2029">
                  <c:v>2011</c:v>
                </c:pt>
                <c:pt idx="2030">
                  <c:v>2011</c:v>
                </c:pt>
                <c:pt idx="2031">
                  <c:v>2011</c:v>
                </c:pt>
                <c:pt idx="2032">
                  <c:v>2011</c:v>
                </c:pt>
                <c:pt idx="2033">
                  <c:v>2011</c:v>
                </c:pt>
                <c:pt idx="2034">
                  <c:v>2011</c:v>
                </c:pt>
                <c:pt idx="2035">
                  <c:v>2011</c:v>
                </c:pt>
                <c:pt idx="2036">
                  <c:v>2011</c:v>
                </c:pt>
                <c:pt idx="2037">
                  <c:v>2011</c:v>
                </c:pt>
                <c:pt idx="2038">
                  <c:v>2011</c:v>
                </c:pt>
                <c:pt idx="2039">
                  <c:v>2011</c:v>
                </c:pt>
                <c:pt idx="2040">
                  <c:v>2011</c:v>
                </c:pt>
                <c:pt idx="2041">
                  <c:v>2011</c:v>
                </c:pt>
                <c:pt idx="2042">
                  <c:v>2011</c:v>
                </c:pt>
                <c:pt idx="2043">
                  <c:v>2011</c:v>
                </c:pt>
                <c:pt idx="2044">
                  <c:v>2011</c:v>
                </c:pt>
                <c:pt idx="2045">
                  <c:v>2011</c:v>
                </c:pt>
                <c:pt idx="2046">
                  <c:v>2011</c:v>
                </c:pt>
                <c:pt idx="2047">
                  <c:v>2011</c:v>
                </c:pt>
                <c:pt idx="2048">
                  <c:v>2011</c:v>
                </c:pt>
                <c:pt idx="2049">
                  <c:v>2011</c:v>
                </c:pt>
                <c:pt idx="2050">
                  <c:v>2011</c:v>
                </c:pt>
                <c:pt idx="2051">
                  <c:v>2011</c:v>
                </c:pt>
                <c:pt idx="2052">
                  <c:v>2011</c:v>
                </c:pt>
                <c:pt idx="2053">
                  <c:v>2011</c:v>
                </c:pt>
                <c:pt idx="2054">
                  <c:v>2011</c:v>
                </c:pt>
                <c:pt idx="2055">
                  <c:v>2011</c:v>
                </c:pt>
                <c:pt idx="2056">
                  <c:v>2011</c:v>
                </c:pt>
                <c:pt idx="2057">
                  <c:v>2011</c:v>
                </c:pt>
                <c:pt idx="2058">
                  <c:v>2011</c:v>
                </c:pt>
                <c:pt idx="2059">
                  <c:v>2011</c:v>
                </c:pt>
                <c:pt idx="2060">
                  <c:v>2011</c:v>
                </c:pt>
                <c:pt idx="2061">
                  <c:v>2011</c:v>
                </c:pt>
                <c:pt idx="2062">
                  <c:v>2011</c:v>
                </c:pt>
                <c:pt idx="2063">
                  <c:v>2011</c:v>
                </c:pt>
                <c:pt idx="2064">
                  <c:v>2011</c:v>
                </c:pt>
                <c:pt idx="2065">
                  <c:v>2011</c:v>
                </c:pt>
                <c:pt idx="2066">
                  <c:v>2011</c:v>
                </c:pt>
                <c:pt idx="2067">
                  <c:v>2011</c:v>
                </c:pt>
                <c:pt idx="2068">
                  <c:v>2011</c:v>
                </c:pt>
                <c:pt idx="2069">
                  <c:v>2011</c:v>
                </c:pt>
                <c:pt idx="2070">
                  <c:v>2011</c:v>
                </c:pt>
                <c:pt idx="2071">
                  <c:v>2011</c:v>
                </c:pt>
                <c:pt idx="2072">
                  <c:v>2011</c:v>
                </c:pt>
                <c:pt idx="2073">
                  <c:v>2011</c:v>
                </c:pt>
                <c:pt idx="2074">
                  <c:v>2011</c:v>
                </c:pt>
                <c:pt idx="2075">
                  <c:v>2011</c:v>
                </c:pt>
                <c:pt idx="2076">
                  <c:v>2011</c:v>
                </c:pt>
                <c:pt idx="2077">
                  <c:v>2011</c:v>
                </c:pt>
                <c:pt idx="2078">
                  <c:v>2011</c:v>
                </c:pt>
                <c:pt idx="2079">
                  <c:v>2011</c:v>
                </c:pt>
                <c:pt idx="2080">
                  <c:v>2011</c:v>
                </c:pt>
                <c:pt idx="2081">
                  <c:v>2011</c:v>
                </c:pt>
                <c:pt idx="2082">
                  <c:v>2011</c:v>
                </c:pt>
                <c:pt idx="2083">
                  <c:v>2011</c:v>
                </c:pt>
                <c:pt idx="2084">
                  <c:v>2011</c:v>
                </c:pt>
                <c:pt idx="2085">
                  <c:v>2011</c:v>
                </c:pt>
                <c:pt idx="2086">
                  <c:v>2011</c:v>
                </c:pt>
                <c:pt idx="2087">
                  <c:v>2011</c:v>
                </c:pt>
                <c:pt idx="2088">
                  <c:v>2011</c:v>
                </c:pt>
                <c:pt idx="2089">
                  <c:v>2011</c:v>
                </c:pt>
                <c:pt idx="2090">
                  <c:v>2011</c:v>
                </c:pt>
                <c:pt idx="2091">
                  <c:v>2011</c:v>
                </c:pt>
                <c:pt idx="2092">
                  <c:v>2011</c:v>
                </c:pt>
                <c:pt idx="2093">
                  <c:v>2011</c:v>
                </c:pt>
                <c:pt idx="2094">
                  <c:v>2011</c:v>
                </c:pt>
                <c:pt idx="2095">
                  <c:v>2011</c:v>
                </c:pt>
                <c:pt idx="2096">
                  <c:v>2011</c:v>
                </c:pt>
                <c:pt idx="2097">
                  <c:v>2011</c:v>
                </c:pt>
                <c:pt idx="2098">
                  <c:v>2011</c:v>
                </c:pt>
                <c:pt idx="2099">
                  <c:v>2011</c:v>
                </c:pt>
                <c:pt idx="2100">
                  <c:v>2011</c:v>
                </c:pt>
                <c:pt idx="2101">
                  <c:v>2011</c:v>
                </c:pt>
                <c:pt idx="2102">
                  <c:v>2011</c:v>
                </c:pt>
                <c:pt idx="2103">
                  <c:v>2011</c:v>
                </c:pt>
                <c:pt idx="2104">
                  <c:v>2011</c:v>
                </c:pt>
                <c:pt idx="2105">
                  <c:v>2011</c:v>
                </c:pt>
                <c:pt idx="2106">
                  <c:v>2011</c:v>
                </c:pt>
                <c:pt idx="2107">
                  <c:v>2011</c:v>
                </c:pt>
                <c:pt idx="2108">
                  <c:v>2011</c:v>
                </c:pt>
                <c:pt idx="2109">
                  <c:v>2011</c:v>
                </c:pt>
                <c:pt idx="2110">
                  <c:v>2011</c:v>
                </c:pt>
                <c:pt idx="2111">
                  <c:v>2011</c:v>
                </c:pt>
                <c:pt idx="2112">
                  <c:v>2011</c:v>
                </c:pt>
                <c:pt idx="2113">
                  <c:v>2011</c:v>
                </c:pt>
                <c:pt idx="2114">
                  <c:v>2011</c:v>
                </c:pt>
                <c:pt idx="2115">
                  <c:v>2011</c:v>
                </c:pt>
                <c:pt idx="2116">
                  <c:v>2011</c:v>
                </c:pt>
                <c:pt idx="2117">
                  <c:v>2011</c:v>
                </c:pt>
                <c:pt idx="2118">
                  <c:v>2011</c:v>
                </c:pt>
                <c:pt idx="2119">
                  <c:v>2011</c:v>
                </c:pt>
                <c:pt idx="2120">
                  <c:v>2011</c:v>
                </c:pt>
                <c:pt idx="2121">
                  <c:v>2011</c:v>
                </c:pt>
                <c:pt idx="2122">
                  <c:v>2011</c:v>
                </c:pt>
                <c:pt idx="2123">
                  <c:v>2011</c:v>
                </c:pt>
                <c:pt idx="2124">
                  <c:v>2011</c:v>
                </c:pt>
                <c:pt idx="2125">
                  <c:v>2011</c:v>
                </c:pt>
                <c:pt idx="2126">
                  <c:v>2011</c:v>
                </c:pt>
                <c:pt idx="2127">
                  <c:v>2011</c:v>
                </c:pt>
                <c:pt idx="2128">
                  <c:v>2011</c:v>
                </c:pt>
                <c:pt idx="2129">
                  <c:v>2011</c:v>
                </c:pt>
                <c:pt idx="2130">
                  <c:v>2011</c:v>
                </c:pt>
                <c:pt idx="2131">
                  <c:v>2011</c:v>
                </c:pt>
                <c:pt idx="2132">
                  <c:v>2011</c:v>
                </c:pt>
                <c:pt idx="2133">
                  <c:v>2011</c:v>
                </c:pt>
                <c:pt idx="2134">
                  <c:v>2011</c:v>
                </c:pt>
                <c:pt idx="2135">
                  <c:v>2011</c:v>
                </c:pt>
                <c:pt idx="2136">
                  <c:v>2011</c:v>
                </c:pt>
                <c:pt idx="2137">
                  <c:v>2011</c:v>
                </c:pt>
                <c:pt idx="2138">
                  <c:v>2011</c:v>
                </c:pt>
                <c:pt idx="2139">
                  <c:v>2011</c:v>
                </c:pt>
                <c:pt idx="2140">
                  <c:v>2011</c:v>
                </c:pt>
                <c:pt idx="2141">
                  <c:v>2011</c:v>
                </c:pt>
                <c:pt idx="2142">
                  <c:v>2011</c:v>
                </c:pt>
                <c:pt idx="2143">
                  <c:v>2011</c:v>
                </c:pt>
                <c:pt idx="2144">
                  <c:v>2011</c:v>
                </c:pt>
                <c:pt idx="2145">
                  <c:v>2011</c:v>
                </c:pt>
                <c:pt idx="2146">
                  <c:v>2011</c:v>
                </c:pt>
                <c:pt idx="2147">
                  <c:v>2011</c:v>
                </c:pt>
                <c:pt idx="2148">
                  <c:v>2011</c:v>
                </c:pt>
                <c:pt idx="2149">
                  <c:v>2011</c:v>
                </c:pt>
                <c:pt idx="2150">
                  <c:v>2011</c:v>
                </c:pt>
                <c:pt idx="2151">
                  <c:v>2011</c:v>
                </c:pt>
                <c:pt idx="2152">
                  <c:v>2011</c:v>
                </c:pt>
                <c:pt idx="2153">
                  <c:v>2011</c:v>
                </c:pt>
                <c:pt idx="2154">
                  <c:v>2011</c:v>
                </c:pt>
                <c:pt idx="2155">
                  <c:v>2011</c:v>
                </c:pt>
                <c:pt idx="2156">
                  <c:v>2011</c:v>
                </c:pt>
                <c:pt idx="2157">
                  <c:v>2011</c:v>
                </c:pt>
                <c:pt idx="2158">
                  <c:v>2011</c:v>
                </c:pt>
                <c:pt idx="2159">
                  <c:v>2011</c:v>
                </c:pt>
                <c:pt idx="2160">
                  <c:v>2011</c:v>
                </c:pt>
                <c:pt idx="2161">
                  <c:v>2011</c:v>
                </c:pt>
                <c:pt idx="2162">
                  <c:v>2011</c:v>
                </c:pt>
                <c:pt idx="2163">
                  <c:v>2011</c:v>
                </c:pt>
                <c:pt idx="2164">
                  <c:v>2011</c:v>
                </c:pt>
                <c:pt idx="2165">
                  <c:v>2011</c:v>
                </c:pt>
                <c:pt idx="2166">
                  <c:v>2011</c:v>
                </c:pt>
                <c:pt idx="2167">
                  <c:v>2011</c:v>
                </c:pt>
                <c:pt idx="2168">
                  <c:v>2011</c:v>
                </c:pt>
                <c:pt idx="2169">
                  <c:v>2011</c:v>
                </c:pt>
                <c:pt idx="2170">
                  <c:v>2011</c:v>
                </c:pt>
                <c:pt idx="2171">
                  <c:v>2011</c:v>
                </c:pt>
                <c:pt idx="2172">
                  <c:v>2011</c:v>
                </c:pt>
                <c:pt idx="2173">
                  <c:v>2011</c:v>
                </c:pt>
                <c:pt idx="2174">
                  <c:v>2011</c:v>
                </c:pt>
                <c:pt idx="2175">
                  <c:v>2011</c:v>
                </c:pt>
                <c:pt idx="2176">
                  <c:v>2011</c:v>
                </c:pt>
                <c:pt idx="2177">
                  <c:v>2011</c:v>
                </c:pt>
                <c:pt idx="2178">
                  <c:v>2011</c:v>
                </c:pt>
                <c:pt idx="2179">
                  <c:v>2011</c:v>
                </c:pt>
                <c:pt idx="2180">
                  <c:v>2011</c:v>
                </c:pt>
                <c:pt idx="2181">
                  <c:v>2011</c:v>
                </c:pt>
                <c:pt idx="2182">
                  <c:v>2011</c:v>
                </c:pt>
                <c:pt idx="2183">
                  <c:v>2011</c:v>
                </c:pt>
                <c:pt idx="2184">
                  <c:v>2011</c:v>
                </c:pt>
                <c:pt idx="2185">
                  <c:v>2011</c:v>
                </c:pt>
                <c:pt idx="2186">
                  <c:v>2011</c:v>
                </c:pt>
                <c:pt idx="2187">
                  <c:v>2011</c:v>
                </c:pt>
                <c:pt idx="2188">
                  <c:v>2011</c:v>
                </c:pt>
                <c:pt idx="2189">
                  <c:v>2011</c:v>
                </c:pt>
                <c:pt idx="2190">
                  <c:v>2011</c:v>
                </c:pt>
                <c:pt idx="2191">
                  <c:v>2012</c:v>
                </c:pt>
                <c:pt idx="2192">
                  <c:v>2012</c:v>
                </c:pt>
                <c:pt idx="2193">
                  <c:v>2012</c:v>
                </c:pt>
                <c:pt idx="2194">
                  <c:v>2012</c:v>
                </c:pt>
                <c:pt idx="2195">
                  <c:v>2012</c:v>
                </c:pt>
                <c:pt idx="2196">
                  <c:v>2012</c:v>
                </c:pt>
                <c:pt idx="2197">
                  <c:v>2012</c:v>
                </c:pt>
                <c:pt idx="2198">
                  <c:v>2012</c:v>
                </c:pt>
                <c:pt idx="2199">
                  <c:v>2012</c:v>
                </c:pt>
                <c:pt idx="2200">
                  <c:v>2012</c:v>
                </c:pt>
                <c:pt idx="2201">
                  <c:v>2012</c:v>
                </c:pt>
                <c:pt idx="2202">
                  <c:v>2012</c:v>
                </c:pt>
                <c:pt idx="2203">
                  <c:v>2012</c:v>
                </c:pt>
                <c:pt idx="2204">
                  <c:v>2012</c:v>
                </c:pt>
                <c:pt idx="2205">
                  <c:v>2012</c:v>
                </c:pt>
                <c:pt idx="2206">
                  <c:v>2012</c:v>
                </c:pt>
                <c:pt idx="2207">
                  <c:v>2012</c:v>
                </c:pt>
                <c:pt idx="2208">
                  <c:v>2012</c:v>
                </c:pt>
                <c:pt idx="2209">
                  <c:v>2012</c:v>
                </c:pt>
                <c:pt idx="2210">
                  <c:v>2012</c:v>
                </c:pt>
                <c:pt idx="2211">
                  <c:v>2012</c:v>
                </c:pt>
                <c:pt idx="2212">
                  <c:v>2012</c:v>
                </c:pt>
                <c:pt idx="2213">
                  <c:v>2012</c:v>
                </c:pt>
                <c:pt idx="2214">
                  <c:v>2012</c:v>
                </c:pt>
                <c:pt idx="2215">
                  <c:v>2012</c:v>
                </c:pt>
                <c:pt idx="2216">
                  <c:v>2012</c:v>
                </c:pt>
                <c:pt idx="2217">
                  <c:v>2012</c:v>
                </c:pt>
                <c:pt idx="2218">
                  <c:v>2012</c:v>
                </c:pt>
                <c:pt idx="2219">
                  <c:v>2012</c:v>
                </c:pt>
                <c:pt idx="2220">
                  <c:v>2012</c:v>
                </c:pt>
                <c:pt idx="2221">
                  <c:v>2012</c:v>
                </c:pt>
                <c:pt idx="2222">
                  <c:v>2012</c:v>
                </c:pt>
                <c:pt idx="2223">
                  <c:v>2012</c:v>
                </c:pt>
                <c:pt idx="2224">
                  <c:v>2012</c:v>
                </c:pt>
                <c:pt idx="2225">
                  <c:v>2012</c:v>
                </c:pt>
                <c:pt idx="2226">
                  <c:v>2012</c:v>
                </c:pt>
                <c:pt idx="2227">
                  <c:v>2012</c:v>
                </c:pt>
                <c:pt idx="2228">
                  <c:v>2012</c:v>
                </c:pt>
                <c:pt idx="2229">
                  <c:v>2012</c:v>
                </c:pt>
                <c:pt idx="2230">
                  <c:v>2012</c:v>
                </c:pt>
                <c:pt idx="2231">
                  <c:v>2012</c:v>
                </c:pt>
                <c:pt idx="2232">
                  <c:v>2012</c:v>
                </c:pt>
                <c:pt idx="2233">
                  <c:v>2012</c:v>
                </c:pt>
                <c:pt idx="2234">
                  <c:v>2012</c:v>
                </c:pt>
                <c:pt idx="2235">
                  <c:v>2012</c:v>
                </c:pt>
                <c:pt idx="2236">
                  <c:v>2012</c:v>
                </c:pt>
                <c:pt idx="2237">
                  <c:v>2012</c:v>
                </c:pt>
                <c:pt idx="2238">
                  <c:v>2012</c:v>
                </c:pt>
                <c:pt idx="2239">
                  <c:v>2012</c:v>
                </c:pt>
                <c:pt idx="2240">
                  <c:v>2012</c:v>
                </c:pt>
                <c:pt idx="2241">
                  <c:v>2012</c:v>
                </c:pt>
                <c:pt idx="2242">
                  <c:v>2012</c:v>
                </c:pt>
                <c:pt idx="2243">
                  <c:v>2012</c:v>
                </c:pt>
                <c:pt idx="2244">
                  <c:v>2012</c:v>
                </c:pt>
                <c:pt idx="2245">
                  <c:v>2012</c:v>
                </c:pt>
                <c:pt idx="2246">
                  <c:v>2012</c:v>
                </c:pt>
                <c:pt idx="2247">
                  <c:v>2012</c:v>
                </c:pt>
                <c:pt idx="2248">
                  <c:v>2012</c:v>
                </c:pt>
                <c:pt idx="2249">
                  <c:v>2012</c:v>
                </c:pt>
                <c:pt idx="2250">
                  <c:v>2012</c:v>
                </c:pt>
                <c:pt idx="2251">
                  <c:v>2012</c:v>
                </c:pt>
                <c:pt idx="2252">
                  <c:v>2012</c:v>
                </c:pt>
                <c:pt idx="2253">
                  <c:v>2012</c:v>
                </c:pt>
                <c:pt idx="2254">
                  <c:v>2012</c:v>
                </c:pt>
                <c:pt idx="2255">
                  <c:v>2012</c:v>
                </c:pt>
                <c:pt idx="2256">
                  <c:v>2012</c:v>
                </c:pt>
                <c:pt idx="2257">
                  <c:v>2012</c:v>
                </c:pt>
                <c:pt idx="2258">
                  <c:v>2012</c:v>
                </c:pt>
                <c:pt idx="2259">
                  <c:v>2012</c:v>
                </c:pt>
                <c:pt idx="2260">
                  <c:v>2012</c:v>
                </c:pt>
                <c:pt idx="2261">
                  <c:v>2012</c:v>
                </c:pt>
                <c:pt idx="2262">
                  <c:v>2012</c:v>
                </c:pt>
                <c:pt idx="2263">
                  <c:v>2012</c:v>
                </c:pt>
                <c:pt idx="2264">
                  <c:v>2012</c:v>
                </c:pt>
                <c:pt idx="2265">
                  <c:v>2012</c:v>
                </c:pt>
                <c:pt idx="2266">
                  <c:v>2012</c:v>
                </c:pt>
                <c:pt idx="2267">
                  <c:v>2012</c:v>
                </c:pt>
                <c:pt idx="2268">
                  <c:v>2012</c:v>
                </c:pt>
                <c:pt idx="2269">
                  <c:v>2012</c:v>
                </c:pt>
                <c:pt idx="2270">
                  <c:v>2012</c:v>
                </c:pt>
                <c:pt idx="2271">
                  <c:v>2012</c:v>
                </c:pt>
                <c:pt idx="2272">
                  <c:v>2012</c:v>
                </c:pt>
                <c:pt idx="2273">
                  <c:v>2012</c:v>
                </c:pt>
                <c:pt idx="2274">
                  <c:v>2012</c:v>
                </c:pt>
                <c:pt idx="2275">
                  <c:v>2012</c:v>
                </c:pt>
                <c:pt idx="2276">
                  <c:v>2012</c:v>
                </c:pt>
                <c:pt idx="2277">
                  <c:v>2012</c:v>
                </c:pt>
                <c:pt idx="2278">
                  <c:v>2012</c:v>
                </c:pt>
                <c:pt idx="2279">
                  <c:v>2012</c:v>
                </c:pt>
                <c:pt idx="2280">
                  <c:v>2012</c:v>
                </c:pt>
                <c:pt idx="2281">
                  <c:v>2012</c:v>
                </c:pt>
                <c:pt idx="2282">
                  <c:v>2012</c:v>
                </c:pt>
                <c:pt idx="2283">
                  <c:v>2012</c:v>
                </c:pt>
                <c:pt idx="2284">
                  <c:v>2012</c:v>
                </c:pt>
                <c:pt idx="2285">
                  <c:v>2012</c:v>
                </c:pt>
                <c:pt idx="2286">
                  <c:v>2012</c:v>
                </c:pt>
                <c:pt idx="2287">
                  <c:v>2012</c:v>
                </c:pt>
                <c:pt idx="2288">
                  <c:v>2012</c:v>
                </c:pt>
                <c:pt idx="2289">
                  <c:v>2012</c:v>
                </c:pt>
                <c:pt idx="2290">
                  <c:v>2012</c:v>
                </c:pt>
                <c:pt idx="2291">
                  <c:v>2012</c:v>
                </c:pt>
                <c:pt idx="2292">
                  <c:v>2012</c:v>
                </c:pt>
                <c:pt idx="2293">
                  <c:v>2012</c:v>
                </c:pt>
                <c:pt idx="2294">
                  <c:v>2012</c:v>
                </c:pt>
                <c:pt idx="2295">
                  <c:v>2012</c:v>
                </c:pt>
                <c:pt idx="2296">
                  <c:v>2012</c:v>
                </c:pt>
                <c:pt idx="2297">
                  <c:v>2012</c:v>
                </c:pt>
                <c:pt idx="2298">
                  <c:v>2012</c:v>
                </c:pt>
                <c:pt idx="2299">
                  <c:v>2012</c:v>
                </c:pt>
                <c:pt idx="2300">
                  <c:v>2012</c:v>
                </c:pt>
                <c:pt idx="2301">
                  <c:v>2012</c:v>
                </c:pt>
                <c:pt idx="2302">
                  <c:v>2012</c:v>
                </c:pt>
                <c:pt idx="2303">
                  <c:v>2012</c:v>
                </c:pt>
                <c:pt idx="2304">
                  <c:v>2012</c:v>
                </c:pt>
                <c:pt idx="2305">
                  <c:v>2012</c:v>
                </c:pt>
                <c:pt idx="2306">
                  <c:v>2012</c:v>
                </c:pt>
                <c:pt idx="2307">
                  <c:v>2012</c:v>
                </c:pt>
                <c:pt idx="2308">
                  <c:v>2012</c:v>
                </c:pt>
                <c:pt idx="2309">
                  <c:v>2012</c:v>
                </c:pt>
                <c:pt idx="2310">
                  <c:v>2012</c:v>
                </c:pt>
                <c:pt idx="2311">
                  <c:v>2012</c:v>
                </c:pt>
                <c:pt idx="2312">
                  <c:v>2012</c:v>
                </c:pt>
                <c:pt idx="2313">
                  <c:v>2012</c:v>
                </c:pt>
                <c:pt idx="2314">
                  <c:v>2012</c:v>
                </c:pt>
                <c:pt idx="2315">
                  <c:v>2012</c:v>
                </c:pt>
                <c:pt idx="2316">
                  <c:v>2012</c:v>
                </c:pt>
                <c:pt idx="2317">
                  <c:v>2012</c:v>
                </c:pt>
                <c:pt idx="2318">
                  <c:v>2012</c:v>
                </c:pt>
                <c:pt idx="2319">
                  <c:v>2012</c:v>
                </c:pt>
                <c:pt idx="2320">
                  <c:v>2012</c:v>
                </c:pt>
                <c:pt idx="2321">
                  <c:v>2012</c:v>
                </c:pt>
                <c:pt idx="2322">
                  <c:v>2012</c:v>
                </c:pt>
                <c:pt idx="2323">
                  <c:v>2012</c:v>
                </c:pt>
                <c:pt idx="2324">
                  <c:v>2012</c:v>
                </c:pt>
                <c:pt idx="2325">
                  <c:v>2012</c:v>
                </c:pt>
                <c:pt idx="2326">
                  <c:v>2012</c:v>
                </c:pt>
                <c:pt idx="2327">
                  <c:v>2012</c:v>
                </c:pt>
                <c:pt idx="2328">
                  <c:v>2012</c:v>
                </c:pt>
                <c:pt idx="2329">
                  <c:v>2012</c:v>
                </c:pt>
                <c:pt idx="2330">
                  <c:v>2012</c:v>
                </c:pt>
                <c:pt idx="2331">
                  <c:v>2012</c:v>
                </c:pt>
                <c:pt idx="2332">
                  <c:v>2012</c:v>
                </c:pt>
                <c:pt idx="2333">
                  <c:v>2012</c:v>
                </c:pt>
                <c:pt idx="2334">
                  <c:v>2012</c:v>
                </c:pt>
                <c:pt idx="2335">
                  <c:v>2012</c:v>
                </c:pt>
                <c:pt idx="2336">
                  <c:v>2012</c:v>
                </c:pt>
                <c:pt idx="2337">
                  <c:v>2012</c:v>
                </c:pt>
                <c:pt idx="2338">
                  <c:v>2012</c:v>
                </c:pt>
                <c:pt idx="2339">
                  <c:v>2012</c:v>
                </c:pt>
                <c:pt idx="2340">
                  <c:v>2012</c:v>
                </c:pt>
                <c:pt idx="2341">
                  <c:v>2012</c:v>
                </c:pt>
                <c:pt idx="2342">
                  <c:v>2012</c:v>
                </c:pt>
                <c:pt idx="2343">
                  <c:v>2012</c:v>
                </c:pt>
                <c:pt idx="2344">
                  <c:v>2012</c:v>
                </c:pt>
                <c:pt idx="2345">
                  <c:v>2012</c:v>
                </c:pt>
                <c:pt idx="2346">
                  <c:v>2012</c:v>
                </c:pt>
                <c:pt idx="2347">
                  <c:v>2012</c:v>
                </c:pt>
                <c:pt idx="2348">
                  <c:v>2012</c:v>
                </c:pt>
                <c:pt idx="2349">
                  <c:v>2012</c:v>
                </c:pt>
                <c:pt idx="2350">
                  <c:v>2012</c:v>
                </c:pt>
                <c:pt idx="2351">
                  <c:v>2012</c:v>
                </c:pt>
                <c:pt idx="2352">
                  <c:v>2012</c:v>
                </c:pt>
                <c:pt idx="2353">
                  <c:v>2012</c:v>
                </c:pt>
                <c:pt idx="2354">
                  <c:v>2012</c:v>
                </c:pt>
                <c:pt idx="2355">
                  <c:v>2012</c:v>
                </c:pt>
                <c:pt idx="2356">
                  <c:v>2012</c:v>
                </c:pt>
                <c:pt idx="2357">
                  <c:v>2012</c:v>
                </c:pt>
                <c:pt idx="2358">
                  <c:v>2012</c:v>
                </c:pt>
                <c:pt idx="2359">
                  <c:v>2012</c:v>
                </c:pt>
                <c:pt idx="2360">
                  <c:v>2012</c:v>
                </c:pt>
                <c:pt idx="2361">
                  <c:v>2012</c:v>
                </c:pt>
                <c:pt idx="2362">
                  <c:v>2012</c:v>
                </c:pt>
                <c:pt idx="2363">
                  <c:v>2012</c:v>
                </c:pt>
                <c:pt idx="2364">
                  <c:v>2012</c:v>
                </c:pt>
                <c:pt idx="2365">
                  <c:v>2012</c:v>
                </c:pt>
                <c:pt idx="2366">
                  <c:v>2012</c:v>
                </c:pt>
                <c:pt idx="2367">
                  <c:v>2012</c:v>
                </c:pt>
                <c:pt idx="2368">
                  <c:v>2012</c:v>
                </c:pt>
                <c:pt idx="2369">
                  <c:v>2012</c:v>
                </c:pt>
                <c:pt idx="2370">
                  <c:v>2012</c:v>
                </c:pt>
                <c:pt idx="2371">
                  <c:v>2012</c:v>
                </c:pt>
                <c:pt idx="2372">
                  <c:v>2012</c:v>
                </c:pt>
                <c:pt idx="2373">
                  <c:v>2012</c:v>
                </c:pt>
                <c:pt idx="2374">
                  <c:v>2012</c:v>
                </c:pt>
                <c:pt idx="2375">
                  <c:v>2012</c:v>
                </c:pt>
                <c:pt idx="2376">
                  <c:v>2012</c:v>
                </c:pt>
                <c:pt idx="2377">
                  <c:v>2012</c:v>
                </c:pt>
                <c:pt idx="2378">
                  <c:v>2012</c:v>
                </c:pt>
                <c:pt idx="2379">
                  <c:v>2012</c:v>
                </c:pt>
                <c:pt idx="2380">
                  <c:v>2012</c:v>
                </c:pt>
                <c:pt idx="2381">
                  <c:v>2012</c:v>
                </c:pt>
                <c:pt idx="2382">
                  <c:v>2012</c:v>
                </c:pt>
                <c:pt idx="2383">
                  <c:v>2012</c:v>
                </c:pt>
                <c:pt idx="2384">
                  <c:v>2012</c:v>
                </c:pt>
                <c:pt idx="2385">
                  <c:v>2012</c:v>
                </c:pt>
                <c:pt idx="2386">
                  <c:v>2012</c:v>
                </c:pt>
                <c:pt idx="2387">
                  <c:v>2012</c:v>
                </c:pt>
                <c:pt idx="2388">
                  <c:v>2012</c:v>
                </c:pt>
                <c:pt idx="2389">
                  <c:v>2012</c:v>
                </c:pt>
                <c:pt idx="2390">
                  <c:v>2012</c:v>
                </c:pt>
                <c:pt idx="2391">
                  <c:v>2012</c:v>
                </c:pt>
                <c:pt idx="2392">
                  <c:v>2012</c:v>
                </c:pt>
                <c:pt idx="2393">
                  <c:v>2012</c:v>
                </c:pt>
                <c:pt idx="2394">
                  <c:v>2012</c:v>
                </c:pt>
                <c:pt idx="2395">
                  <c:v>2012</c:v>
                </c:pt>
                <c:pt idx="2396">
                  <c:v>2012</c:v>
                </c:pt>
                <c:pt idx="2397">
                  <c:v>2012</c:v>
                </c:pt>
                <c:pt idx="2398">
                  <c:v>2012</c:v>
                </c:pt>
                <c:pt idx="2399">
                  <c:v>2012</c:v>
                </c:pt>
                <c:pt idx="2400">
                  <c:v>2012</c:v>
                </c:pt>
                <c:pt idx="2401">
                  <c:v>2012</c:v>
                </c:pt>
                <c:pt idx="2402">
                  <c:v>2012</c:v>
                </c:pt>
                <c:pt idx="2403">
                  <c:v>2012</c:v>
                </c:pt>
                <c:pt idx="2404">
                  <c:v>2012</c:v>
                </c:pt>
                <c:pt idx="2405">
                  <c:v>2012</c:v>
                </c:pt>
                <c:pt idx="2406">
                  <c:v>2012</c:v>
                </c:pt>
                <c:pt idx="2407">
                  <c:v>2012</c:v>
                </c:pt>
                <c:pt idx="2408">
                  <c:v>2012</c:v>
                </c:pt>
                <c:pt idx="2409">
                  <c:v>2012</c:v>
                </c:pt>
                <c:pt idx="2410">
                  <c:v>2012</c:v>
                </c:pt>
                <c:pt idx="2411">
                  <c:v>2012</c:v>
                </c:pt>
                <c:pt idx="2412">
                  <c:v>2012</c:v>
                </c:pt>
                <c:pt idx="2413">
                  <c:v>2012</c:v>
                </c:pt>
                <c:pt idx="2414">
                  <c:v>2012</c:v>
                </c:pt>
                <c:pt idx="2415">
                  <c:v>2012</c:v>
                </c:pt>
                <c:pt idx="2416">
                  <c:v>2012</c:v>
                </c:pt>
                <c:pt idx="2417">
                  <c:v>2012</c:v>
                </c:pt>
                <c:pt idx="2418">
                  <c:v>2012</c:v>
                </c:pt>
                <c:pt idx="2419">
                  <c:v>2012</c:v>
                </c:pt>
                <c:pt idx="2420">
                  <c:v>2012</c:v>
                </c:pt>
                <c:pt idx="2421">
                  <c:v>2012</c:v>
                </c:pt>
                <c:pt idx="2422">
                  <c:v>2012</c:v>
                </c:pt>
                <c:pt idx="2423">
                  <c:v>2012</c:v>
                </c:pt>
                <c:pt idx="2424">
                  <c:v>2012</c:v>
                </c:pt>
                <c:pt idx="2425">
                  <c:v>2012</c:v>
                </c:pt>
                <c:pt idx="2426">
                  <c:v>2012</c:v>
                </c:pt>
                <c:pt idx="2427">
                  <c:v>2012</c:v>
                </c:pt>
                <c:pt idx="2428">
                  <c:v>2012</c:v>
                </c:pt>
                <c:pt idx="2429">
                  <c:v>2012</c:v>
                </c:pt>
                <c:pt idx="2430">
                  <c:v>2012</c:v>
                </c:pt>
                <c:pt idx="2431">
                  <c:v>2012</c:v>
                </c:pt>
                <c:pt idx="2432">
                  <c:v>2012</c:v>
                </c:pt>
                <c:pt idx="2433">
                  <c:v>2012</c:v>
                </c:pt>
                <c:pt idx="2434">
                  <c:v>2012</c:v>
                </c:pt>
                <c:pt idx="2435">
                  <c:v>2012</c:v>
                </c:pt>
                <c:pt idx="2436">
                  <c:v>2012</c:v>
                </c:pt>
                <c:pt idx="2437">
                  <c:v>2012</c:v>
                </c:pt>
                <c:pt idx="2438">
                  <c:v>2012</c:v>
                </c:pt>
                <c:pt idx="2439">
                  <c:v>2012</c:v>
                </c:pt>
                <c:pt idx="2440">
                  <c:v>2012</c:v>
                </c:pt>
                <c:pt idx="2441">
                  <c:v>2012</c:v>
                </c:pt>
                <c:pt idx="2442">
                  <c:v>2012</c:v>
                </c:pt>
                <c:pt idx="2443">
                  <c:v>2012</c:v>
                </c:pt>
                <c:pt idx="2444">
                  <c:v>2012</c:v>
                </c:pt>
                <c:pt idx="2445">
                  <c:v>2012</c:v>
                </c:pt>
                <c:pt idx="2446">
                  <c:v>2012</c:v>
                </c:pt>
                <c:pt idx="2447">
                  <c:v>2012</c:v>
                </c:pt>
                <c:pt idx="2448">
                  <c:v>2012</c:v>
                </c:pt>
                <c:pt idx="2449">
                  <c:v>2012</c:v>
                </c:pt>
                <c:pt idx="2450">
                  <c:v>2012</c:v>
                </c:pt>
                <c:pt idx="2451">
                  <c:v>2012</c:v>
                </c:pt>
                <c:pt idx="2452">
                  <c:v>2012</c:v>
                </c:pt>
                <c:pt idx="2453">
                  <c:v>2012</c:v>
                </c:pt>
                <c:pt idx="2454">
                  <c:v>2012</c:v>
                </c:pt>
                <c:pt idx="2455">
                  <c:v>2012</c:v>
                </c:pt>
                <c:pt idx="2456">
                  <c:v>2012</c:v>
                </c:pt>
                <c:pt idx="2457">
                  <c:v>2012</c:v>
                </c:pt>
                <c:pt idx="2458">
                  <c:v>2012</c:v>
                </c:pt>
                <c:pt idx="2459">
                  <c:v>2012</c:v>
                </c:pt>
                <c:pt idx="2460">
                  <c:v>2012</c:v>
                </c:pt>
                <c:pt idx="2461">
                  <c:v>2012</c:v>
                </c:pt>
                <c:pt idx="2462">
                  <c:v>2012</c:v>
                </c:pt>
                <c:pt idx="2463">
                  <c:v>2012</c:v>
                </c:pt>
                <c:pt idx="2464">
                  <c:v>2012</c:v>
                </c:pt>
                <c:pt idx="2465">
                  <c:v>2012</c:v>
                </c:pt>
                <c:pt idx="2466">
                  <c:v>2012</c:v>
                </c:pt>
                <c:pt idx="2467">
                  <c:v>2012</c:v>
                </c:pt>
                <c:pt idx="2468">
                  <c:v>2012</c:v>
                </c:pt>
                <c:pt idx="2469">
                  <c:v>2012</c:v>
                </c:pt>
                <c:pt idx="2470">
                  <c:v>2012</c:v>
                </c:pt>
                <c:pt idx="2471">
                  <c:v>2012</c:v>
                </c:pt>
                <c:pt idx="2472">
                  <c:v>2012</c:v>
                </c:pt>
                <c:pt idx="2473">
                  <c:v>2012</c:v>
                </c:pt>
                <c:pt idx="2474">
                  <c:v>2012</c:v>
                </c:pt>
                <c:pt idx="2475">
                  <c:v>2012</c:v>
                </c:pt>
                <c:pt idx="2476">
                  <c:v>2012</c:v>
                </c:pt>
                <c:pt idx="2477">
                  <c:v>2012</c:v>
                </c:pt>
                <c:pt idx="2478">
                  <c:v>2012</c:v>
                </c:pt>
                <c:pt idx="2479">
                  <c:v>2012</c:v>
                </c:pt>
                <c:pt idx="2480">
                  <c:v>2012</c:v>
                </c:pt>
                <c:pt idx="2481">
                  <c:v>2012</c:v>
                </c:pt>
                <c:pt idx="2482">
                  <c:v>2012</c:v>
                </c:pt>
                <c:pt idx="2483">
                  <c:v>2012</c:v>
                </c:pt>
                <c:pt idx="2484">
                  <c:v>2012</c:v>
                </c:pt>
                <c:pt idx="2485">
                  <c:v>2012</c:v>
                </c:pt>
                <c:pt idx="2486">
                  <c:v>2012</c:v>
                </c:pt>
                <c:pt idx="2487">
                  <c:v>2012</c:v>
                </c:pt>
                <c:pt idx="2488">
                  <c:v>2012</c:v>
                </c:pt>
                <c:pt idx="2489">
                  <c:v>2012</c:v>
                </c:pt>
                <c:pt idx="2490">
                  <c:v>2012</c:v>
                </c:pt>
                <c:pt idx="2491">
                  <c:v>2012</c:v>
                </c:pt>
                <c:pt idx="2492">
                  <c:v>2012</c:v>
                </c:pt>
                <c:pt idx="2493">
                  <c:v>2012</c:v>
                </c:pt>
                <c:pt idx="2494">
                  <c:v>2012</c:v>
                </c:pt>
                <c:pt idx="2495">
                  <c:v>2012</c:v>
                </c:pt>
                <c:pt idx="2496">
                  <c:v>2012</c:v>
                </c:pt>
                <c:pt idx="2497">
                  <c:v>2012</c:v>
                </c:pt>
                <c:pt idx="2498">
                  <c:v>2012</c:v>
                </c:pt>
                <c:pt idx="2499">
                  <c:v>2012</c:v>
                </c:pt>
                <c:pt idx="2500">
                  <c:v>2012</c:v>
                </c:pt>
                <c:pt idx="2501">
                  <c:v>2012</c:v>
                </c:pt>
                <c:pt idx="2502">
                  <c:v>2012</c:v>
                </c:pt>
                <c:pt idx="2503">
                  <c:v>2012</c:v>
                </c:pt>
                <c:pt idx="2504">
                  <c:v>2012</c:v>
                </c:pt>
                <c:pt idx="2505">
                  <c:v>2012</c:v>
                </c:pt>
                <c:pt idx="2506">
                  <c:v>2012</c:v>
                </c:pt>
                <c:pt idx="2507">
                  <c:v>2012</c:v>
                </c:pt>
                <c:pt idx="2508">
                  <c:v>2012</c:v>
                </c:pt>
                <c:pt idx="2509">
                  <c:v>2012</c:v>
                </c:pt>
                <c:pt idx="2510">
                  <c:v>2012</c:v>
                </c:pt>
                <c:pt idx="2511">
                  <c:v>2012</c:v>
                </c:pt>
                <c:pt idx="2512">
                  <c:v>2012</c:v>
                </c:pt>
                <c:pt idx="2513">
                  <c:v>2012</c:v>
                </c:pt>
                <c:pt idx="2514">
                  <c:v>2012</c:v>
                </c:pt>
                <c:pt idx="2515">
                  <c:v>2012</c:v>
                </c:pt>
                <c:pt idx="2516">
                  <c:v>2012</c:v>
                </c:pt>
                <c:pt idx="2517">
                  <c:v>2012</c:v>
                </c:pt>
                <c:pt idx="2518">
                  <c:v>2012</c:v>
                </c:pt>
                <c:pt idx="2519">
                  <c:v>2012</c:v>
                </c:pt>
                <c:pt idx="2520">
                  <c:v>2012</c:v>
                </c:pt>
                <c:pt idx="2521">
                  <c:v>2012</c:v>
                </c:pt>
                <c:pt idx="2522">
                  <c:v>2012</c:v>
                </c:pt>
                <c:pt idx="2523">
                  <c:v>2012</c:v>
                </c:pt>
                <c:pt idx="2524">
                  <c:v>2012</c:v>
                </c:pt>
                <c:pt idx="2525">
                  <c:v>2012</c:v>
                </c:pt>
                <c:pt idx="2526">
                  <c:v>2012</c:v>
                </c:pt>
                <c:pt idx="2527">
                  <c:v>2012</c:v>
                </c:pt>
                <c:pt idx="2528">
                  <c:v>2012</c:v>
                </c:pt>
                <c:pt idx="2529">
                  <c:v>2012</c:v>
                </c:pt>
                <c:pt idx="2530">
                  <c:v>2012</c:v>
                </c:pt>
                <c:pt idx="2531">
                  <c:v>2012</c:v>
                </c:pt>
                <c:pt idx="2532">
                  <c:v>2012</c:v>
                </c:pt>
                <c:pt idx="2533">
                  <c:v>2012</c:v>
                </c:pt>
                <c:pt idx="2534">
                  <c:v>2012</c:v>
                </c:pt>
                <c:pt idx="2535">
                  <c:v>2012</c:v>
                </c:pt>
                <c:pt idx="2536">
                  <c:v>2012</c:v>
                </c:pt>
                <c:pt idx="2537">
                  <c:v>2012</c:v>
                </c:pt>
                <c:pt idx="2538">
                  <c:v>2012</c:v>
                </c:pt>
                <c:pt idx="2539">
                  <c:v>2012</c:v>
                </c:pt>
                <c:pt idx="2540">
                  <c:v>2012</c:v>
                </c:pt>
                <c:pt idx="2541">
                  <c:v>2012</c:v>
                </c:pt>
                <c:pt idx="2542">
                  <c:v>2012</c:v>
                </c:pt>
                <c:pt idx="2543">
                  <c:v>2012</c:v>
                </c:pt>
                <c:pt idx="2544">
                  <c:v>2012</c:v>
                </c:pt>
                <c:pt idx="2545">
                  <c:v>2012</c:v>
                </c:pt>
                <c:pt idx="2546">
                  <c:v>2012</c:v>
                </c:pt>
                <c:pt idx="2547">
                  <c:v>2012</c:v>
                </c:pt>
                <c:pt idx="2548">
                  <c:v>2012</c:v>
                </c:pt>
                <c:pt idx="2549">
                  <c:v>2012</c:v>
                </c:pt>
                <c:pt idx="2550">
                  <c:v>2012</c:v>
                </c:pt>
                <c:pt idx="2551">
                  <c:v>2012</c:v>
                </c:pt>
                <c:pt idx="2552">
                  <c:v>2012</c:v>
                </c:pt>
                <c:pt idx="2553">
                  <c:v>2012</c:v>
                </c:pt>
                <c:pt idx="2554">
                  <c:v>2012</c:v>
                </c:pt>
                <c:pt idx="2555">
                  <c:v>2012</c:v>
                </c:pt>
                <c:pt idx="2556">
                  <c:v>2012</c:v>
                </c:pt>
                <c:pt idx="2557">
                  <c:v>2013</c:v>
                </c:pt>
                <c:pt idx="2558">
                  <c:v>2013</c:v>
                </c:pt>
                <c:pt idx="2559">
                  <c:v>2013</c:v>
                </c:pt>
                <c:pt idx="2560">
                  <c:v>2013</c:v>
                </c:pt>
                <c:pt idx="2561">
                  <c:v>2013</c:v>
                </c:pt>
                <c:pt idx="2562">
                  <c:v>2013</c:v>
                </c:pt>
                <c:pt idx="2563">
                  <c:v>2013</c:v>
                </c:pt>
                <c:pt idx="2564">
                  <c:v>2013</c:v>
                </c:pt>
                <c:pt idx="2565">
                  <c:v>2013</c:v>
                </c:pt>
                <c:pt idx="2566">
                  <c:v>2013</c:v>
                </c:pt>
                <c:pt idx="2567">
                  <c:v>2013</c:v>
                </c:pt>
                <c:pt idx="2568">
                  <c:v>2013</c:v>
                </c:pt>
                <c:pt idx="2569">
                  <c:v>2013</c:v>
                </c:pt>
                <c:pt idx="2570">
                  <c:v>2013</c:v>
                </c:pt>
                <c:pt idx="2571">
                  <c:v>2013</c:v>
                </c:pt>
                <c:pt idx="2572">
                  <c:v>2013</c:v>
                </c:pt>
                <c:pt idx="2573">
                  <c:v>2013</c:v>
                </c:pt>
                <c:pt idx="2574">
                  <c:v>2013</c:v>
                </c:pt>
                <c:pt idx="2575">
                  <c:v>2013</c:v>
                </c:pt>
                <c:pt idx="2576">
                  <c:v>2013</c:v>
                </c:pt>
                <c:pt idx="2577">
                  <c:v>2013</c:v>
                </c:pt>
                <c:pt idx="2578">
                  <c:v>2013</c:v>
                </c:pt>
                <c:pt idx="2579">
                  <c:v>2013</c:v>
                </c:pt>
                <c:pt idx="2580">
                  <c:v>2013</c:v>
                </c:pt>
                <c:pt idx="2581">
                  <c:v>2013</c:v>
                </c:pt>
                <c:pt idx="2582">
                  <c:v>2013</c:v>
                </c:pt>
                <c:pt idx="2583">
                  <c:v>2013</c:v>
                </c:pt>
                <c:pt idx="2584">
                  <c:v>2013</c:v>
                </c:pt>
                <c:pt idx="2585">
                  <c:v>2013</c:v>
                </c:pt>
                <c:pt idx="2586">
                  <c:v>2013</c:v>
                </c:pt>
                <c:pt idx="2587">
                  <c:v>2013</c:v>
                </c:pt>
                <c:pt idx="2588">
                  <c:v>2013</c:v>
                </c:pt>
                <c:pt idx="2589">
                  <c:v>2013</c:v>
                </c:pt>
                <c:pt idx="2590">
                  <c:v>2013</c:v>
                </c:pt>
                <c:pt idx="2591">
                  <c:v>2013</c:v>
                </c:pt>
                <c:pt idx="2592">
                  <c:v>2013</c:v>
                </c:pt>
                <c:pt idx="2593">
                  <c:v>2013</c:v>
                </c:pt>
                <c:pt idx="2594">
                  <c:v>2013</c:v>
                </c:pt>
                <c:pt idx="2595">
                  <c:v>2013</c:v>
                </c:pt>
                <c:pt idx="2596">
                  <c:v>2013</c:v>
                </c:pt>
                <c:pt idx="2597">
                  <c:v>2013</c:v>
                </c:pt>
                <c:pt idx="2598">
                  <c:v>2013</c:v>
                </c:pt>
                <c:pt idx="2599">
                  <c:v>2013</c:v>
                </c:pt>
                <c:pt idx="2600">
                  <c:v>2013</c:v>
                </c:pt>
                <c:pt idx="2601">
                  <c:v>2013</c:v>
                </c:pt>
                <c:pt idx="2602">
                  <c:v>2013</c:v>
                </c:pt>
                <c:pt idx="2603">
                  <c:v>2013</c:v>
                </c:pt>
                <c:pt idx="2604">
                  <c:v>2013</c:v>
                </c:pt>
                <c:pt idx="2605">
                  <c:v>2013</c:v>
                </c:pt>
                <c:pt idx="2606">
                  <c:v>2013</c:v>
                </c:pt>
                <c:pt idx="2607">
                  <c:v>2013</c:v>
                </c:pt>
                <c:pt idx="2608">
                  <c:v>2013</c:v>
                </c:pt>
                <c:pt idx="2609">
                  <c:v>2013</c:v>
                </c:pt>
                <c:pt idx="2610">
                  <c:v>2013</c:v>
                </c:pt>
                <c:pt idx="2611">
                  <c:v>2013</c:v>
                </c:pt>
                <c:pt idx="2612">
                  <c:v>2013</c:v>
                </c:pt>
                <c:pt idx="2613">
                  <c:v>2013</c:v>
                </c:pt>
                <c:pt idx="2614">
                  <c:v>2013</c:v>
                </c:pt>
                <c:pt idx="2615">
                  <c:v>2013</c:v>
                </c:pt>
                <c:pt idx="2616">
                  <c:v>2013</c:v>
                </c:pt>
                <c:pt idx="2617">
                  <c:v>2013</c:v>
                </c:pt>
                <c:pt idx="2618">
                  <c:v>2013</c:v>
                </c:pt>
                <c:pt idx="2619">
                  <c:v>2013</c:v>
                </c:pt>
                <c:pt idx="2620">
                  <c:v>2013</c:v>
                </c:pt>
                <c:pt idx="2621">
                  <c:v>2013</c:v>
                </c:pt>
                <c:pt idx="2622">
                  <c:v>2013</c:v>
                </c:pt>
                <c:pt idx="2623">
                  <c:v>2013</c:v>
                </c:pt>
                <c:pt idx="2624">
                  <c:v>2013</c:v>
                </c:pt>
                <c:pt idx="2625">
                  <c:v>2013</c:v>
                </c:pt>
                <c:pt idx="2626">
                  <c:v>2013</c:v>
                </c:pt>
                <c:pt idx="2627">
                  <c:v>2013</c:v>
                </c:pt>
                <c:pt idx="2628">
                  <c:v>2013</c:v>
                </c:pt>
                <c:pt idx="2629">
                  <c:v>2013</c:v>
                </c:pt>
                <c:pt idx="2630">
                  <c:v>2013</c:v>
                </c:pt>
                <c:pt idx="2631">
                  <c:v>2013</c:v>
                </c:pt>
                <c:pt idx="2632">
                  <c:v>2013</c:v>
                </c:pt>
                <c:pt idx="2633">
                  <c:v>2013</c:v>
                </c:pt>
                <c:pt idx="2634">
                  <c:v>2013</c:v>
                </c:pt>
                <c:pt idx="2635">
                  <c:v>2013</c:v>
                </c:pt>
                <c:pt idx="2636">
                  <c:v>2013</c:v>
                </c:pt>
                <c:pt idx="2637">
                  <c:v>2013</c:v>
                </c:pt>
                <c:pt idx="2638">
                  <c:v>2013</c:v>
                </c:pt>
                <c:pt idx="2639">
                  <c:v>2013</c:v>
                </c:pt>
                <c:pt idx="2640">
                  <c:v>2013</c:v>
                </c:pt>
                <c:pt idx="2641">
                  <c:v>2013</c:v>
                </c:pt>
                <c:pt idx="2642">
                  <c:v>2013</c:v>
                </c:pt>
                <c:pt idx="2643">
                  <c:v>2013</c:v>
                </c:pt>
                <c:pt idx="2644">
                  <c:v>2013</c:v>
                </c:pt>
                <c:pt idx="2645">
                  <c:v>2013</c:v>
                </c:pt>
                <c:pt idx="2646">
                  <c:v>2013</c:v>
                </c:pt>
                <c:pt idx="2647">
                  <c:v>2013</c:v>
                </c:pt>
                <c:pt idx="2648">
                  <c:v>2013</c:v>
                </c:pt>
                <c:pt idx="2649">
                  <c:v>2013</c:v>
                </c:pt>
                <c:pt idx="2650">
                  <c:v>2013</c:v>
                </c:pt>
                <c:pt idx="2651">
                  <c:v>2013</c:v>
                </c:pt>
                <c:pt idx="2652">
                  <c:v>2013</c:v>
                </c:pt>
                <c:pt idx="2653">
                  <c:v>2013</c:v>
                </c:pt>
                <c:pt idx="2654">
                  <c:v>2013</c:v>
                </c:pt>
                <c:pt idx="2655">
                  <c:v>2013</c:v>
                </c:pt>
                <c:pt idx="2656">
                  <c:v>2013</c:v>
                </c:pt>
                <c:pt idx="2657">
                  <c:v>2013</c:v>
                </c:pt>
                <c:pt idx="2658">
                  <c:v>2013</c:v>
                </c:pt>
                <c:pt idx="2659">
                  <c:v>2013</c:v>
                </c:pt>
                <c:pt idx="2660">
                  <c:v>2013</c:v>
                </c:pt>
                <c:pt idx="2661">
                  <c:v>2013</c:v>
                </c:pt>
                <c:pt idx="2662">
                  <c:v>2013</c:v>
                </c:pt>
                <c:pt idx="2663">
                  <c:v>2013</c:v>
                </c:pt>
                <c:pt idx="2664">
                  <c:v>2013</c:v>
                </c:pt>
                <c:pt idx="2665">
                  <c:v>2013</c:v>
                </c:pt>
                <c:pt idx="2666">
                  <c:v>2013</c:v>
                </c:pt>
                <c:pt idx="2667">
                  <c:v>2013</c:v>
                </c:pt>
                <c:pt idx="2668">
                  <c:v>2013</c:v>
                </c:pt>
                <c:pt idx="2669">
                  <c:v>2013</c:v>
                </c:pt>
                <c:pt idx="2670">
                  <c:v>2013</c:v>
                </c:pt>
                <c:pt idx="2671">
                  <c:v>2013</c:v>
                </c:pt>
                <c:pt idx="2672">
                  <c:v>2013</c:v>
                </c:pt>
                <c:pt idx="2673">
                  <c:v>2013</c:v>
                </c:pt>
                <c:pt idx="2674">
                  <c:v>2013</c:v>
                </c:pt>
                <c:pt idx="2675">
                  <c:v>2013</c:v>
                </c:pt>
                <c:pt idx="2676">
                  <c:v>2013</c:v>
                </c:pt>
                <c:pt idx="2677">
                  <c:v>2013</c:v>
                </c:pt>
                <c:pt idx="2678">
                  <c:v>2013</c:v>
                </c:pt>
                <c:pt idx="2679">
                  <c:v>2013</c:v>
                </c:pt>
                <c:pt idx="2680">
                  <c:v>2013</c:v>
                </c:pt>
                <c:pt idx="2681">
                  <c:v>2013</c:v>
                </c:pt>
                <c:pt idx="2682">
                  <c:v>2013</c:v>
                </c:pt>
                <c:pt idx="2683">
                  <c:v>2013</c:v>
                </c:pt>
                <c:pt idx="2684">
                  <c:v>2013</c:v>
                </c:pt>
                <c:pt idx="2685">
                  <c:v>2013</c:v>
                </c:pt>
                <c:pt idx="2686">
                  <c:v>2013</c:v>
                </c:pt>
                <c:pt idx="2687">
                  <c:v>2013</c:v>
                </c:pt>
                <c:pt idx="2688">
                  <c:v>2013</c:v>
                </c:pt>
                <c:pt idx="2689">
                  <c:v>2013</c:v>
                </c:pt>
                <c:pt idx="2690">
                  <c:v>2013</c:v>
                </c:pt>
                <c:pt idx="2691">
                  <c:v>2013</c:v>
                </c:pt>
                <c:pt idx="2692">
                  <c:v>2013</c:v>
                </c:pt>
                <c:pt idx="2693">
                  <c:v>2013</c:v>
                </c:pt>
                <c:pt idx="2694">
                  <c:v>2013</c:v>
                </c:pt>
                <c:pt idx="2695">
                  <c:v>2013</c:v>
                </c:pt>
                <c:pt idx="2696">
                  <c:v>2013</c:v>
                </c:pt>
                <c:pt idx="2697">
                  <c:v>2013</c:v>
                </c:pt>
                <c:pt idx="2698">
                  <c:v>2013</c:v>
                </c:pt>
                <c:pt idx="2699">
                  <c:v>2013</c:v>
                </c:pt>
                <c:pt idx="2700">
                  <c:v>2013</c:v>
                </c:pt>
                <c:pt idx="2701">
                  <c:v>2013</c:v>
                </c:pt>
                <c:pt idx="2702">
                  <c:v>2013</c:v>
                </c:pt>
                <c:pt idx="2703">
                  <c:v>2013</c:v>
                </c:pt>
                <c:pt idx="2704">
                  <c:v>2013</c:v>
                </c:pt>
                <c:pt idx="2705">
                  <c:v>2013</c:v>
                </c:pt>
                <c:pt idx="2706">
                  <c:v>2013</c:v>
                </c:pt>
                <c:pt idx="2707">
                  <c:v>2013</c:v>
                </c:pt>
                <c:pt idx="2708">
                  <c:v>2013</c:v>
                </c:pt>
                <c:pt idx="2709">
                  <c:v>2013</c:v>
                </c:pt>
                <c:pt idx="2710">
                  <c:v>2013</c:v>
                </c:pt>
                <c:pt idx="2711">
                  <c:v>2013</c:v>
                </c:pt>
                <c:pt idx="2712">
                  <c:v>2013</c:v>
                </c:pt>
                <c:pt idx="2713">
                  <c:v>2013</c:v>
                </c:pt>
                <c:pt idx="2714">
                  <c:v>2013</c:v>
                </c:pt>
                <c:pt idx="2715">
                  <c:v>2013</c:v>
                </c:pt>
                <c:pt idx="2716">
                  <c:v>2013</c:v>
                </c:pt>
                <c:pt idx="2717">
                  <c:v>2013</c:v>
                </c:pt>
                <c:pt idx="2718">
                  <c:v>2013</c:v>
                </c:pt>
                <c:pt idx="2719">
                  <c:v>2013</c:v>
                </c:pt>
                <c:pt idx="2720">
                  <c:v>2013</c:v>
                </c:pt>
                <c:pt idx="2721">
                  <c:v>2013</c:v>
                </c:pt>
                <c:pt idx="2722">
                  <c:v>2013</c:v>
                </c:pt>
                <c:pt idx="2723">
                  <c:v>2013</c:v>
                </c:pt>
                <c:pt idx="2724">
                  <c:v>2013</c:v>
                </c:pt>
                <c:pt idx="2725">
                  <c:v>2013</c:v>
                </c:pt>
                <c:pt idx="2726">
                  <c:v>2013</c:v>
                </c:pt>
                <c:pt idx="2727">
                  <c:v>2013</c:v>
                </c:pt>
                <c:pt idx="2728">
                  <c:v>2013</c:v>
                </c:pt>
                <c:pt idx="2729">
                  <c:v>2013</c:v>
                </c:pt>
                <c:pt idx="2730">
                  <c:v>2013</c:v>
                </c:pt>
                <c:pt idx="2731">
                  <c:v>2013</c:v>
                </c:pt>
                <c:pt idx="2732">
                  <c:v>2013</c:v>
                </c:pt>
                <c:pt idx="2733">
                  <c:v>2013</c:v>
                </c:pt>
                <c:pt idx="2734">
                  <c:v>2013</c:v>
                </c:pt>
                <c:pt idx="2735">
                  <c:v>2013</c:v>
                </c:pt>
                <c:pt idx="2736">
                  <c:v>2013</c:v>
                </c:pt>
                <c:pt idx="2737">
                  <c:v>2013</c:v>
                </c:pt>
                <c:pt idx="2738">
                  <c:v>2013</c:v>
                </c:pt>
                <c:pt idx="2739">
                  <c:v>2013</c:v>
                </c:pt>
                <c:pt idx="2740">
                  <c:v>2013</c:v>
                </c:pt>
                <c:pt idx="2741">
                  <c:v>2013</c:v>
                </c:pt>
                <c:pt idx="2742">
                  <c:v>2013</c:v>
                </c:pt>
                <c:pt idx="2743">
                  <c:v>2013</c:v>
                </c:pt>
                <c:pt idx="2744">
                  <c:v>2013</c:v>
                </c:pt>
                <c:pt idx="2745">
                  <c:v>2013</c:v>
                </c:pt>
                <c:pt idx="2746">
                  <c:v>2013</c:v>
                </c:pt>
                <c:pt idx="2747">
                  <c:v>2013</c:v>
                </c:pt>
                <c:pt idx="2748">
                  <c:v>2013</c:v>
                </c:pt>
                <c:pt idx="2749">
                  <c:v>2013</c:v>
                </c:pt>
                <c:pt idx="2750">
                  <c:v>2013</c:v>
                </c:pt>
                <c:pt idx="2751">
                  <c:v>2013</c:v>
                </c:pt>
                <c:pt idx="2752">
                  <c:v>2013</c:v>
                </c:pt>
                <c:pt idx="2753">
                  <c:v>2013</c:v>
                </c:pt>
                <c:pt idx="2754">
                  <c:v>2013</c:v>
                </c:pt>
                <c:pt idx="2755">
                  <c:v>2013</c:v>
                </c:pt>
                <c:pt idx="2756">
                  <c:v>2013</c:v>
                </c:pt>
                <c:pt idx="2757">
                  <c:v>2013</c:v>
                </c:pt>
                <c:pt idx="2758">
                  <c:v>2013</c:v>
                </c:pt>
                <c:pt idx="2759">
                  <c:v>2013</c:v>
                </c:pt>
                <c:pt idx="2760">
                  <c:v>2013</c:v>
                </c:pt>
                <c:pt idx="2761">
                  <c:v>2013</c:v>
                </c:pt>
                <c:pt idx="2762">
                  <c:v>2013</c:v>
                </c:pt>
                <c:pt idx="2763">
                  <c:v>2013</c:v>
                </c:pt>
                <c:pt idx="2764">
                  <c:v>2013</c:v>
                </c:pt>
                <c:pt idx="2765">
                  <c:v>2013</c:v>
                </c:pt>
                <c:pt idx="2766">
                  <c:v>2013</c:v>
                </c:pt>
                <c:pt idx="2767">
                  <c:v>2013</c:v>
                </c:pt>
                <c:pt idx="2768">
                  <c:v>2013</c:v>
                </c:pt>
                <c:pt idx="2769">
                  <c:v>2013</c:v>
                </c:pt>
                <c:pt idx="2770">
                  <c:v>2013</c:v>
                </c:pt>
                <c:pt idx="2771">
                  <c:v>2013</c:v>
                </c:pt>
                <c:pt idx="2772">
                  <c:v>2013</c:v>
                </c:pt>
                <c:pt idx="2773">
                  <c:v>2013</c:v>
                </c:pt>
                <c:pt idx="2774">
                  <c:v>2013</c:v>
                </c:pt>
                <c:pt idx="2775">
                  <c:v>2013</c:v>
                </c:pt>
                <c:pt idx="2776">
                  <c:v>2013</c:v>
                </c:pt>
                <c:pt idx="2777">
                  <c:v>2013</c:v>
                </c:pt>
                <c:pt idx="2778">
                  <c:v>2013</c:v>
                </c:pt>
                <c:pt idx="2779">
                  <c:v>2013</c:v>
                </c:pt>
                <c:pt idx="2780">
                  <c:v>2013</c:v>
                </c:pt>
                <c:pt idx="2781">
                  <c:v>2013</c:v>
                </c:pt>
                <c:pt idx="2782">
                  <c:v>2013</c:v>
                </c:pt>
                <c:pt idx="2783">
                  <c:v>2013</c:v>
                </c:pt>
                <c:pt idx="2784">
                  <c:v>2013</c:v>
                </c:pt>
                <c:pt idx="2785">
                  <c:v>2013</c:v>
                </c:pt>
                <c:pt idx="2786">
                  <c:v>2013</c:v>
                </c:pt>
                <c:pt idx="2787">
                  <c:v>2013</c:v>
                </c:pt>
                <c:pt idx="2788">
                  <c:v>2013</c:v>
                </c:pt>
                <c:pt idx="2789">
                  <c:v>2013</c:v>
                </c:pt>
                <c:pt idx="2790">
                  <c:v>2013</c:v>
                </c:pt>
                <c:pt idx="2791">
                  <c:v>2013</c:v>
                </c:pt>
                <c:pt idx="2792">
                  <c:v>2013</c:v>
                </c:pt>
                <c:pt idx="2793">
                  <c:v>2013</c:v>
                </c:pt>
                <c:pt idx="2794">
                  <c:v>2013</c:v>
                </c:pt>
                <c:pt idx="2795">
                  <c:v>2013</c:v>
                </c:pt>
                <c:pt idx="2796">
                  <c:v>2013</c:v>
                </c:pt>
                <c:pt idx="2797">
                  <c:v>2013</c:v>
                </c:pt>
                <c:pt idx="2798">
                  <c:v>2013</c:v>
                </c:pt>
                <c:pt idx="2799">
                  <c:v>2013</c:v>
                </c:pt>
                <c:pt idx="2800">
                  <c:v>2013</c:v>
                </c:pt>
                <c:pt idx="2801">
                  <c:v>2013</c:v>
                </c:pt>
                <c:pt idx="2802">
                  <c:v>2013</c:v>
                </c:pt>
                <c:pt idx="2803">
                  <c:v>2013</c:v>
                </c:pt>
                <c:pt idx="2804">
                  <c:v>2013</c:v>
                </c:pt>
                <c:pt idx="2805">
                  <c:v>2013</c:v>
                </c:pt>
                <c:pt idx="2806">
                  <c:v>2013</c:v>
                </c:pt>
                <c:pt idx="2807">
                  <c:v>2013</c:v>
                </c:pt>
                <c:pt idx="2808">
                  <c:v>2013</c:v>
                </c:pt>
                <c:pt idx="2809">
                  <c:v>2013</c:v>
                </c:pt>
                <c:pt idx="2810">
                  <c:v>2013</c:v>
                </c:pt>
                <c:pt idx="2811">
                  <c:v>2013</c:v>
                </c:pt>
                <c:pt idx="2812">
                  <c:v>2013</c:v>
                </c:pt>
                <c:pt idx="2813">
                  <c:v>2013</c:v>
                </c:pt>
                <c:pt idx="2814">
                  <c:v>2013</c:v>
                </c:pt>
                <c:pt idx="2815">
                  <c:v>2013</c:v>
                </c:pt>
                <c:pt idx="2816">
                  <c:v>2013</c:v>
                </c:pt>
                <c:pt idx="2817">
                  <c:v>2013</c:v>
                </c:pt>
                <c:pt idx="2818">
                  <c:v>2013</c:v>
                </c:pt>
                <c:pt idx="2819">
                  <c:v>2013</c:v>
                </c:pt>
                <c:pt idx="2820">
                  <c:v>2013</c:v>
                </c:pt>
                <c:pt idx="2821">
                  <c:v>2013</c:v>
                </c:pt>
                <c:pt idx="2822">
                  <c:v>2013</c:v>
                </c:pt>
                <c:pt idx="2823">
                  <c:v>2013</c:v>
                </c:pt>
                <c:pt idx="2824">
                  <c:v>2013</c:v>
                </c:pt>
                <c:pt idx="2825">
                  <c:v>2013</c:v>
                </c:pt>
                <c:pt idx="2826">
                  <c:v>2013</c:v>
                </c:pt>
                <c:pt idx="2827">
                  <c:v>2013</c:v>
                </c:pt>
                <c:pt idx="2828">
                  <c:v>2013</c:v>
                </c:pt>
                <c:pt idx="2829">
                  <c:v>2013</c:v>
                </c:pt>
                <c:pt idx="2830">
                  <c:v>2013</c:v>
                </c:pt>
                <c:pt idx="2831">
                  <c:v>2013</c:v>
                </c:pt>
                <c:pt idx="2832">
                  <c:v>2013</c:v>
                </c:pt>
                <c:pt idx="2833">
                  <c:v>2013</c:v>
                </c:pt>
                <c:pt idx="2834">
                  <c:v>2013</c:v>
                </c:pt>
                <c:pt idx="2835">
                  <c:v>2013</c:v>
                </c:pt>
                <c:pt idx="2836">
                  <c:v>2013</c:v>
                </c:pt>
                <c:pt idx="2837">
                  <c:v>2013</c:v>
                </c:pt>
                <c:pt idx="2838">
                  <c:v>2013</c:v>
                </c:pt>
                <c:pt idx="2839">
                  <c:v>2013</c:v>
                </c:pt>
                <c:pt idx="2840">
                  <c:v>2013</c:v>
                </c:pt>
                <c:pt idx="2841">
                  <c:v>2013</c:v>
                </c:pt>
                <c:pt idx="2842">
                  <c:v>2013</c:v>
                </c:pt>
                <c:pt idx="2843">
                  <c:v>2013</c:v>
                </c:pt>
                <c:pt idx="2844">
                  <c:v>2013</c:v>
                </c:pt>
                <c:pt idx="2845">
                  <c:v>2013</c:v>
                </c:pt>
                <c:pt idx="2846">
                  <c:v>2013</c:v>
                </c:pt>
                <c:pt idx="2847">
                  <c:v>2013</c:v>
                </c:pt>
                <c:pt idx="2848">
                  <c:v>2013</c:v>
                </c:pt>
                <c:pt idx="2849">
                  <c:v>2013</c:v>
                </c:pt>
                <c:pt idx="2850">
                  <c:v>2013</c:v>
                </c:pt>
                <c:pt idx="2851">
                  <c:v>2013</c:v>
                </c:pt>
                <c:pt idx="2852">
                  <c:v>2013</c:v>
                </c:pt>
                <c:pt idx="2853">
                  <c:v>2013</c:v>
                </c:pt>
                <c:pt idx="2854">
                  <c:v>2013</c:v>
                </c:pt>
                <c:pt idx="2855">
                  <c:v>2013</c:v>
                </c:pt>
                <c:pt idx="2856">
                  <c:v>2013</c:v>
                </c:pt>
                <c:pt idx="2857">
                  <c:v>2013</c:v>
                </c:pt>
                <c:pt idx="2858">
                  <c:v>2013</c:v>
                </c:pt>
                <c:pt idx="2859">
                  <c:v>2013</c:v>
                </c:pt>
                <c:pt idx="2860">
                  <c:v>2013</c:v>
                </c:pt>
                <c:pt idx="2861">
                  <c:v>2013</c:v>
                </c:pt>
                <c:pt idx="2862">
                  <c:v>2013</c:v>
                </c:pt>
                <c:pt idx="2863">
                  <c:v>2013</c:v>
                </c:pt>
                <c:pt idx="2864">
                  <c:v>2013</c:v>
                </c:pt>
                <c:pt idx="2865">
                  <c:v>2013</c:v>
                </c:pt>
                <c:pt idx="2866">
                  <c:v>2013</c:v>
                </c:pt>
                <c:pt idx="2867">
                  <c:v>2013</c:v>
                </c:pt>
                <c:pt idx="2868">
                  <c:v>2013</c:v>
                </c:pt>
                <c:pt idx="2869">
                  <c:v>2013</c:v>
                </c:pt>
                <c:pt idx="2870">
                  <c:v>2013</c:v>
                </c:pt>
                <c:pt idx="2871">
                  <c:v>2013</c:v>
                </c:pt>
                <c:pt idx="2872">
                  <c:v>2013</c:v>
                </c:pt>
                <c:pt idx="2873">
                  <c:v>2013</c:v>
                </c:pt>
                <c:pt idx="2874">
                  <c:v>2013</c:v>
                </c:pt>
                <c:pt idx="2875">
                  <c:v>2013</c:v>
                </c:pt>
                <c:pt idx="2876">
                  <c:v>2013</c:v>
                </c:pt>
                <c:pt idx="2877">
                  <c:v>2013</c:v>
                </c:pt>
                <c:pt idx="2878">
                  <c:v>2013</c:v>
                </c:pt>
                <c:pt idx="2879">
                  <c:v>2013</c:v>
                </c:pt>
                <c:pt idx="2880">
                  <c:v>2013</c:v>
                </c:pt>
                <c:pt idx="2881">
                  <c:v>2013</c:v>
                </c:pt>
                <c:pt idx="2882">
                  <c:v>2013</c:v>
                </c:pt>
                <c:pt idx="2883">
                  <c:v>2013</c:v>
                </c:pt>
                <c:pt idx="2884">
                  <c:v>2013</c:v>
                </c:pt>
                <c:pt idx="2885">
                  <c:v>2013</c:v>
                </c:pt>
                <c:pt idx="2886">
                  <c:v>2013</c:v>
                </c:pt>
                <c:pt idx="2887">
                  <c:v>2013</c:v>
                </c:pt>
                <c:pt idx="2888">
                  <c:v>2013</c:v>
                </c:pt>
                <c:pt idx="2889">
                  <c:v>2013</c:v>
                </c:pt>
                <c:pt idx="2890">
                  <c:v>2013</c:v>
                </c:pt>
                <c:pt idx="2891">
                  <c:v>2013</c:v>
                </c:pt>
                <c:pt idx="2892">
                  <c:v>2013</c:v>
                </c:pt>
                <c:pt idx="2893">
                  <c:v>2013</c:v>
                </c:pt>
                <c:pt idx="2894">
                  <c:v>2013</c:v>
                </c:pt>
                <c:pt idx="2895">
                  <c:v>2013</c:v>
                </c:pt>
                <c:pt idx="2896">
                  <c:v>2013</c:v>
                </c:pt>
                <c:pt idx="2897">
                  <c:v>2013</c:v>
                </c:pt>
                <c:pt idx="2898">
                  <c:v>2013</c:v>
                </c:pt>
                <c:pt idx="2899">
                  <c:v>2013</c:v>
                </c:pt>
                <c:pt idx="2900">
                  <c:v>2013</c:v>
                </c:pt>
                <c:pt idx="2901">
                  <c:v>2013</c:v>
                </c:pt>
                <c:pt idx="2902">
                  <c:v>2013</c:v>
                </c:pt>
                <c:pt idx="2903">
                  <c:v>2013</c:v>
                </c:pt>
                <c:pt idx="2904">
                  <c:v>2013</c:v>
                </c:pt>
                <c:pt idx="2905">
                  <c:v>2013</c:v>
                </c:pt>
                <c:pt idx="2906">
                  <c:v>2013</c:v>
                </c:pt>
                <c:pt idx="2907">
                  <c:v>2013</c:v>
                </c:pt>
                <c:pt idx="2908">
                  <c:v>2013</c:v>
                </c:pt>
                <c:pt idx="2909">
                  <c:v>2013</c:v>
                </c:pt>
                <c:pt idx="2910">
                  <c:v>2013</c:v>
                </c:pt>
                <c:pt idx="2911">
                  <c:v>2013</c:v>
                </c:pt>
                <c:pt idx="2912">
                  <c:v>2013</c:v>
                </c:pt>
                <c:pt idx="2913">
                  <c:v>2013</c:v>
                </c:pt>
                <c:pt idx="2914">
                  <c:v>2013</c:v>
                </c:pt>
                <c:pt idx="2915">
                  <c:v>2013</c:v>
                </c:pt>
                <c:pt idx="2916">
                  <c:v>2013</c:v>
                </c:pt>
                <c:pt idx="2917">
                  <c:v>2013</c:v>
                </c:pt>
                <c:pt idx="2918">
                  <c:v>2013</c:v>
                </c:pt>
                <c:pt idx="2919">
                  <c:v>2013</c:v>
                </c:pt>
                <c:pt idx="2920">
                  <c:v>2013</c:v>
                </c:pt>
                <c:pt idx="2921">
                  <c:v>2013</c:v>
                </c:pt>
                <c:pt idx="2922">
                  <c:v>2014</c:v>
                </c:pt>
                <c:pt idx="2923">
                  <c:v>2014</c:v>
                </c:pt>
                <c:pt idx="2924">
                  <c:v>2014</c:v>
                </c:pt>
                <c:pt idx="2925">
                  <c:v>2014</c:v>
                </c:pt>
                <c:pt idx="2926">
                  <c:v>2014</c:v>
                </c:pt>
                <c:pt idx="2927">
                  <c:v>2014</c:v>
                </c:pt>
                <c:pt idx="2928">
                  <c:v>2014</c:v>
                </c:pt>
                <c:pt idx="2929">
                  <c:v>2014</c:v>
                </c:pt>
                <c:pt idx="2930">
                  <c:v>2014</c:v>
                </c:pt>
                <c:pt idx="2931">
                  <c:v>2014</c:v>
                </c:pt>
                <c:pt idx="2932">
                  <c:v>2014</c:v>
                </c:pt>
                <c:pt idx="2933">
                  <c:v>2014</c:v>
                </c:pt>
                <c:pt idx="2934">
                  <c:v>2014</c:v>
                </c:pt>
                <c:pt idx="2935">
                  <c:v>2014</c:v>
                </c:pt>
                <c:pt idx="2936">
                  <c:v>2014</c:v>
                </c:pt>
                <c:pt idx="2937">
                  <c:v>2014</c:v>
                </c:pt>
                <c:pt idx="2938">
                  <c:v>2014</c:v>
                </c:pt>
                <c:pt idx="2939">
                  <c:v>2014</c:v>
                </c:pt>
                <c:pt idx="2940">
                  <c:v>2014</c:v>
                </c:pt>
                <c:pt idx="2941">
                  <c:v>2014</c:v>
                </c:pt>
                <c:pt idx="2942">
                  <c:v>2014</c:v>
                </c:pt>
                <c:pt idx="2943">
                  <c:v>2014</c:v>
                </c:pt>
                <c:pt idx="2944">
                  <c:v>2014</c:v>
                </c:pt>
                <c:pt idx="2945">
                  <c:v>2014</c:v>
                </c:pt>
                <c:pt idx="2946">
                  <c:v>2014</c:v>
                </c:pt>
                <c:pt idx="2947">
                  <c:v>2014</c:v>
                </c:pt>
                <c:pt idx="2948">
                  <c:v>2014</c:v>
                </c:pt>
                <c:pt idx="2949">
                  <c:v>2014</c:v>
                </c:pt>
                <c:pt idx="2950">
                  <c:v>2014</c:v>
                </c:pt>
                <c:pt idx="2951">
                  <c:v>2014</c:v>
                </c:pt>
                <c:pt idx="2952">
                  <c:v>2014</c:v>
                </c:pt>
                <c:pt idx="2953">
                  <c:v>2014</c:v>
                </c:pt>
                <c:pt idx="2954">
                  <c:v>2014</c:v>
                </c:pt>
                <c:pt idx="2955">
                  <c:v>2014</c:v>
                </c:pt>
                <c:pt idx="2956">
                  <c:v>2014</c:v>
                </c:pt>
                <c:pt idx="2957">
                  <c:v>2014</c:v>
                </c:pt>
                <c:pt idx="2958">
                  <c:v>2014</c:v>
                </c:pt>
                <c:pt idx="2959">
                  <c:v>2014</c:v>
                </c:pt>
                <c:pt idx="2960">
                  <c:v>2014</c:v>
                </c:pt>
                <c:pt idx="2961">
                  <c:v>2014</c:v>
                </c:pt>
                <c:pt idx="2962">
                  <c:v>2014</c:v>
                </c:pt>
                <c:pt idx="2963">
                  <c:v>2014</c:v>
                </c:pt>
                <c:pt idx="2964">
                  <c:v>2014</c:v>
                </c:pt>
                <c:pt idx="2965">
                  <c:v>2014</c:v>
                </c:pt>
                <c:pt idx="2966">
                  <c:v>2014</c:v>
                </c:pt>
                <c:pt idx="2967">
                  <c:v>2014</c:v>
                </c:pt>
                <c:pt idx="2968">
                  <c:v>2014</c:v>
                </c:pt>
                <c:pt idx="2969">
                  <c:v>2014</c:v>
                </c:pt>
                <c:pt idx="2970">
                  <c:v>2014</c:v>
                </c:pt>
                <c:pt idx="2971">
                  <c:v>2014</c:v>
                </c:pt>
                <c:pt idx="2972">
                  <c:v>2014</c:v>
                </c:pt>
                <c:pt idx="2973">
                  <c:v>2014</c:v>
                </c:pt>
                <c:pt idx="2974">
                  <c:v>2014</c:v>
                </c:pt>
                <c:pt idx="2975">
                  <c:v>2014</c:v>
                </c:pt>
                <c:pt idx="2976">
                  <c:v>2014</c:v>
                </c:pt>
                <c:pt idx="2977">
                  <c:v>2014</c:v>
                </c:pt>
                <c:pt idx="2978">
                  <c:v>2014</c:v>
                </c:pt>
                <c:pt idx="2979">
                  <c:v>2014</c:v>
                </c:pt>
                <c:pt idx="2980">
                  <c:v>2014</c:v>
                </c:pt>
                <c:pt idx="2981">
                  <c:v>2014</c:v>
                </c:pt>
                <c:pt idx="2982">
                  <c:v>2014</c:v>
                </c:pt>
                <c:pt idx="2983">
                  <c:v>2014</c:v>
                </c:pt>
                <c:pt idx="2984">
                  <c:v>2014</c:v>
                </c:pt>
                <c:pt idx="2985">
                  <c:v>2014</c:v>
                </c:pt>
                <c:pt idx="2986">
                  <c:v>2014</c:v>
                </c:pt>
                <c:pt idx="2987">
                  <c:v>2014</c:v>
                </c:pt>
                <c:pt idx="2988">
                  <c:v>2014</c:v>
                </c:pt>
                <c:pt idx="2989">
                  <c:v>2014</c:v>
                </c:pt>
                <c:pt idx="2990">
                  <c:v>2014</c:v>
                </c:pt>
                <c:pt idx="2991">
                  <c:v>2014</c:v>
                </c:pt>
                <c:pt idx="2992">
                  <c:v>2014</c:v>
                </c:pt>
                <c:pt idx="2993">
                  <c:v>2014</c:v>
                </c:pt>
                <c:pt idx="2994">
                  <c:v>2014</c:v>
                </c:pt>
                <c:pt idx="2995">
                  <c:v>2014</c:v>
                </c:pt>
                <c:pt idx="2996">
                  <c:v>2014</c:v>
                </c:pt>
                <c:pt idx="2997">
                  <c:v>2014</c:v>
                </c:pt>
                <c:pt idx="2998">
                  <c:v>2014</c:v>
                </c:pt>
                <c:pt idx="2999">
                  <c:v>2014</c:v>
                </c:pt>
                <c:pt idx="3000">
                  <c:v>2014</c:v>
                </c:pt>
                <c:pt idx="3001">
                  <c:v>2014</c:v>
                </c:pt>
                <c:pt idx="3002">
                  <c:v>2014</c:v>
                </c:pt>
                <c:pt idx="3003">
                  <c:v>2014</c:v>
                </c:pt>
                <c:pt idx="3004">
                  <c:v>2014</c:v>
                </c:pt>
                <c:pt idx="3005">
                  <c:v>2014</c:v>
                </c:pt>
                <c:pt idx="3006">
                  <c:v>2014</c:v>
                </c:pt>
                <c:pt idx="3007">
                  <c:v>2014</c:v>
                </c:pt>
                <c:pt idx="3008">
                  <c:v>2014</c:v>
                </c:pt>
                <c:pt idx="3009">
                  <c:v>2014</c:v>
                </c:pt>
                <c:pt idx="3010">
                  <c:v>2014</c:v>
                </c:pt>
                <c:pt idx="3011">
                  <c:v>2014</c:v>
                </c:pt>
                <c:pt idx="3012">
                  <c:v>2014</c:v>
                </c:pt>
                <c:pt idx="3013">
                  <c:v>2014</c:v>
                </c:pt>
                <c:pt idx="3014">
                  <c:v>2014</c:v>
                </c:pt>
                <c:pt idx="3015">
                  <c:v>2014</c:v>
                </c:pt>
                <c:pt idx="3016">
                  <c:v>2014</c:v>
                </c:pt>
                <c:pt idx="3017">
                  <c:v>2014</c:v>
                </c:pt>
                <c:pt idx="3018">
                  <c:v>2014</c:v>
                </c:pt>
                <c:pt idx="3019">
                  <c:v>2014</c:v>
                </c:pt>
                <c:pt idx="3020">
                  <c:v>2014</c:v>
                </c:pt>
                <c:pt idx="3021">
                  <c:v>2014</c:v>
                </c:pt>
                <c:pt idx="3022">
                  <c:v>2014</c:v>
                </c:pt>
                <c:pt idx="3023">
                  <c:v>2014</c:v>
                </c:pt>
                <c:pt idx="3024">
                  <c:v>2014</c:v>
                </c:pt>
                <c:pt idx="3025">
                  <c:v>2014</c:v>
                </c:pt>
                <c:pt idx="3026">
                  <c:v>2014</c:v>
                </c:pt>
                <c:pt idx="3027">
                  <c:v>2014</c:v>
                </c:pt>
                <c:pt idx="3028">
                  <c:v>2014</c:v>
                </c:pt>
                <c:pt idx="3029">
                  <c:v>2014</c:v>
                </c:pt>
                <c:pt idx="3030">
                  <c:v>2014</c:v>
                </c:pt>
                <c:pt idx="3031">
                  <c:v>2014</c:v>
                </c:pt>
                <c:pt idx="3032">
                  <c:v>2014</c:v>
                </c:pt>
                <c:pt idx="3033">
                  <c:v>2014</c:v>
                </c:pt>
                <c:pt idx="3034">
                  <c:v>2014</c:v>
                </c:pt>
                <c:pt idx="3035">
                  <c:v>2014</c:v>
                </c:pt>
                <c:pt idx="3036">
                  <c:v>2014</c:v>
                </c:pt>
                <c:pt idx="3037">
                  <c:v>2014</c:v>
                </c:pt>
                <c:pt idx="3038">
                  <c:v>2014</c:v>
                </c:pt>
                <c:pt idx="3039">
                  <c:v>2014</c:v>
                </c:pt>
                <c:pt idx="3040">
                  <c:v>2014</c:v>
                </c:pt>
                <c:pt idx="3041">
                  <c:v>2014</c:v>
                </c:pt>
                <c:pt idx="3042">
                  <c:v>2014</c:v>
                </c:pt>
                <c:pt idx="3043">
                  <c:v>2014</c:v>
                </c:pt>
                <c:pt idx="3044">
                  <c:v>2014</c:v>
                </c:pt>
                <c:pt idx="3045">
                  <c:v>2014</c:v>
                </c:pt>
                <c:pt idx="3046">
                  <c:v>2014</c:v>
                </c:pt>
                <c:pt idx="3047">
                  <c:v>2014</c:v>
                </c:pt>
                <c:pt idx="3048">
                  <c:v>2014</c:v>
                </c:pt>
                <c:pt idx="3049">
                  <c:v>2014</c:v>
                </c:pt>
                <c:pt idx="3050">
                  <c:v>2014</c:v>
                </c:pt>
                <c:pt idx="3051">
                  <c:v>2014</c:v>
                </c:pt>
                <c:pt idx="3052">
                  <c:v>2014</c:v>
                </c:pt>
                <c:pt idx="3053">
                  <c:v>2014</c:v>
                </c:pt>
                <c:pt idx="3054">
                  <c:v>2014</c:v>
                </c:pt>
                <c:pt idx="3055">
                  <c:v>2014</c:v>
                </c:pt>
                <c:pt idx="3056">
                  <c:v>2014</c:v>
                </c:pt>
                <c:pt idx="3057">
                  <c:v>2014</c:v>
                </c:pt>
                <c:pt idx="3058">
                  <c:v>2014</c:v>
                </c:pt>
                <c:pt idx="3059">
                  <c:v>2014</c:v>
                </c:pt>
                <c:pt idx="3060">
                  <c:v>2014</c:v>
                </c:pt>
                <c:pt idx="3061">
                  <c:v>2014</c:v>
                </c:pt>
                <c:pt idx="3062">
                  <c:v>2014</c:v>
                </c:pt>
                <c:pt idx="3063">
                  <c:v>2014</c:v>
                </c:pt>
                <c:pt idx="3064">
                  <c:v>2014</c:v>
                </c:pt>
                <c:pt idx="3065">
                  <c:v>2014</c:v>
                </c:pt>
                <c:pt idx="3066">
                  <c:v>2014</c:v>
                </c:pt>
                <c:pt idx="3067">
                  <c:v>2014</c:v>
                </c:pt>
                <c:pt idx="3068">
                  <c:v>2014</c:v>
                </c:pt>
                <c:pt idx="3069">
                  <c:v>2014</c:v>
                </c:pt>
                <c:pt idx="3070">
                  <c:v>2014</c:v>
                </c:pt>
                <c:pt idx="3071">
                  <c:v>2014</c:v>
                </c:pt>
                <c:pt idx="3072">
                  <c:v>2014</c:v>
                </c:pt>
                <c:pt idx="3073">
                  <c:v>2014</c:v>
                </c:pt>
                <c:pt idx="3074">
                  <c:v>2014</c:v>
                </c:pt>
                <c:pt idx="3075">
                  <c:v>2014</c:v>
                </c:pt>
                <c:pt idx="3076">
                  <c:v>2014</c:v>
                </c:pt>
                <c:pt idx="3077">
                  <c:v>2014</c:v>
                </c:pt>
                <c:pt idx="3078">
                  <c:v>2014</c:v>
                </c:pt>
                <c:pt idx="3079">
                  <c:v>2014</c:v>
                </c:pt>
                <c:pt idx="3080">
                  <c:v>2014</c:v>
                </c:pt>
                <c:pt idx="3081">
                  <c:v>2014</c:v>
                </c:pt>
                <c:pt idx="3082">
                  <c:v>2014</c:v>
                </c:pt>
                <c:pt idx="3083">
                  <c:v>2014</c:v>
                </c:pt>
                <c:pt idx="3084">
                  <c:v>2014</c:v>
                </c:pt>
                <c:pt idx="3085">
                  <c:v>2014</c:v>
                </c:pt>
                <c:pt idx="3086">
                  <c:v>2014</c:v>
                </c:pt>
                <c:pt idx="3087">
                  <c:v>2014</c:v>
                </c:pt>
                <c:pt idx="3088">
                  <c:v>2014</c:v>
                </c:pt>
                <c:pt idx="3089">
                  <c:v>2014</c:v>
                </c:pt>
                <c:pt idx="3090">
                  <c:v>2014</c:v>
                </c:pt>
                <c:pt idx="3091">
                  <c:v>2014</c:v>
                </c:pt>
                <c:pt idx="3092">
                  <c:v>2014</c:v>
                </c:pt>
                <c:pt idx="3093">
                  <c:v>2014</c:v>
                </c:pt>
                <c:pt idx="3094">
                  <c:v>2014</c:v>
                </c:pt>
                <c:pt idx="3095">
                  <c:v>2014</c:v>
                </c:pt>
                <c:pt idx="3096">
                  <c:v>2014</c:v>
                </c:pt>
                <c:pt idx="3097">
                  <c:v>2014</c:v>
                </c:pt>
                <c:pt idx="3098">
                  <c:v>2014</c:v>
                </c:pt>
                <c:pt idx="3099">
                  <c:v>2014</c:v>
                </c:pt>
                <c:pt idx="3100">
                  <c:v>2014</c:v>
                </c:pt>
                <c:pt idx="3101">
                  <c:v>2014</c:v>
                </c:pt>
                <c:pt idx="3102">
                  <c:v>2014</c:v>
                </c:pt>
                <c:pt idx="3103">
                  <c:v>2014</c:v>
                </c:pt>
                <c:pt idx="3104">
                  <c:v>2014</c:v>
                </c:pt>
                <c:pt idx="3105">
                  <c:v>2014</c:v>
                </c:pt>
                <c:pt idx="3106">
                  <c:v>2014</c:v>
                </c:pt>
                <c:pt idx="3107">
                  <c:v>2014</c:v>
                </c:pt>
                <c:pt idx="3108">
                  <c:v>2014</c:v>
                </c:pt>
                <c:pt idx="3109">
                  <c:v>2014</c:v>
                </c:pt>
                <c:pt idx="3110">
                  <c:v>2014</c:v>
                </c:pt>
                <c:pt idx="3111">
                  <c:v>2014</c:v>
                </c:pt>
                <c:pt idx="3112">
                  <c:v>2014</c:v>
                </c:pt>
                <c:pt idx="3113">
                  <c:v>2014</c:v>
                </c:pt>
                <c:pt idx="3114">
                  <c:v>2014</c:v>
                </c:pt>
                <c:pt idx="3115">
                  <c:v>2014</c:v>
                </c:pt>
                <c:pt idx="3116">
                  <c:v>2014</c:v>
                </c:pt>
                <c:pt idx="3117">
                  <c:v>2014</c:v>
                </c:pt>
                <c:pt idx="3118">
                  <c:v>2014</c:v>
                </c:pt>
                <c:pt idx="3119">
                  <c:v>2014</c:v>
                </c:pt>
                <c:pt idx="3120">
                  <c:v>2014</c:v>
                </c:pt>
                <c:pt idx="3121">
                  <c:v>2014</c:v>
                </c:pt>
                <c:pt idx="3122">
                  <c:v>2014</c:v>
                </c:pt>
                <c:pt idx="3123">
                  <c:v>2014</c:v>
                </c:pt>
                <c:pt idx="3124">
                  <c:v>2014</c:v>
                </c:pt>
                <c:pt idx="3125">
                  <c:v>2014</c:v>
                </c:pt>
                <c:pt idx="3126">
                  <c:v>2014</c:v>
                </c:pt>
                <c:pt idx="3127">
                  <c:v>2014</c:v>
                </c:pt>
                <c:pt idx="3128">
                  <c:v>2014</c:v>
                </c:pt>
                <c:pt idx="3129">
                  <c:v>2014</c:v>
                </c:pt>
                <c:pt idx="3130">
                  <c:v>2014</c:v>
                </c:pt>
                <c:pt idx="3131">
                  <c:v>2014</c:v>
                </c:pt>
                <c:pt idx="3132">
                  <c:v>2014</c:v>
                </c:pt>
                <c:pt idx="3133">
                  <c:v>2014</c:v>
                </c:pt>
                <c:pt idx="3134">
                  <c:v>2014</c:v>
                </c:pt>
                <c:pt idx="3135">
                  <c:v>2014</c:v>
                </c:pt>
                <c:pt idx="3136">
                  <c:v>2014</c:v>
                </c:pt>
                <c:pt idx="3137">
                  <c:v>2014</c:v>
                </c:pt>
                <c:pt idx="3138">
                  <c:v>2014</c:v>
                </c:pt>
                <c:pt idx="3139">
                  <c:v>2014</c:v>
                </c:pt>
                <c:pt idx="3140">
                  <c:v>2014</c:v>
                </c:pt>
                <c:pt idx="3141">
                  <c:v>2014</c:v>
                </c:pt>
                <c:pt idx="3142">
                  <c:v>2014</c:v>
                </c:pt>
                <c:pt idx="3143">
                  <c:v>2014</c:v>
                </c:pt>
                <c:pt idx="3144">
                  <c:v>2014</c:v>
                </c:pt>
                <c:pt idx="3145">
                  <c:v>2014</c:v>
                </c:pt>
                <c:pt idx="3146">
                  <c:v>2014</c:v>
                </c:pt>
                <c:pt idx="3147">
                  <c:v>2014</c:v>
                </c:pt>
                <c:pt idx="3148">
                  <c:v>2014</c:v>
                </c:pt>
                <c:pt idx="3149">
                  <c:v>2014</c:v>
                </c:pt>
                <c:pt idx="3150">
                  <c:v>2014</c:v>
                </c:pt>
                <c:pt idx="3151">
                  <c:v>2014</c:v>
                </c:pt>
                <c:pt idx="3152">
                  <c:v>2014</c:v>
                </c:pt>
                <c:pt idx="3153">
                  <c:v>2014</c:v>
                </c:pt>
                <c:pt idx="3154">
                  <c:v>2014</c:v>
                </c:pt>
                <c:pt idx="3155">
                  <c:v>2014</c:v>
                </c:pt>
                <c:pt idx="3156">
                  <c:v>2014</c:v>
                </c:pt>
                <c:pt idx="3157">
                  <c:v>2014</c:v>
                </c:pt>
                <c:pt idx="3158">
                  <c:v>2014</c:v>
                </c:pt>
                <c:pt idx="3159">
                  <c:v>2014</c:v>
                </c:pt>
                <c:pt idx="3160">
                  <c:v>2014</c:v>
                </c:pt>
                <c:pt idx="3161">
                  <c:v>2014</c:v>
                </c:pt>
                <c:pt idx="3162">
                  <c:v>2014</c:v>
                </c:pt>
                <c:pt idx="3163">
                  <c:v>2014</c:v>
                </c:pt>
                <c:pt idx="3164">
                  <c:v>2014</c:v>
                </c:pt>
                <c:pt idx="3165">
                  <c:v>2014</c:v>
                </c:pt>
                <c:pt idx="3166">
                  <c:v>2014</c:v>
                </c:pt>
                <c:pt idx="3167">
                  <c:v>2014</c:v>
                </c:pt>
                <c:pt idx="3168">
                  <c:v>2014</c:v>
                </c:pt>
                <c:pt idx="3169">
                  <c:v>2014</c:v>
                </c:pt>
                <c:pt idx="3170">
                  <c:v>2014</c:v>
                </c:pt>
                <c:pt idx="3171">
                  <c:v>2014</c:v>
                </c:pt>
                <c:pt idx="3172">
                  <c:v>2014</c:v>
                </c:pt>
                <c:pt idx="3173">
                  <c:v>2014</c:v>
                </c:pt>
                <c:pt idx="3174">
                  <c:v>2014</c:v>
                </c:pt>
                <c:pt idx="3175">
                  <c:v>2014</c:v>
                </c:pt>
                <c:pt idx="3176">
                  <c:v>2014</c:v>
                </c:pt>
                <c:pt idx="3177">
                  <c:v>2014</c:v>
                </c:pt>
                <c:pt idx="3178">
                  <c:v>2014</c:v>
                </c:pt>
                <c:pt idx="3179">
                  <c:v>2014</c:v>
                </c:pt>
                <c:pt idx="3180">
                  <c:v>2014</c:v>
                </c:pt>
                <c:pt idx="3181">
                  <c:v>2014</c:v>
                </c:pt>
                <c:pt idx="3182">
                  <c:v>2014</c:v>
                </c:pt>
                <c:pt idx="3183">
                  <c:v>2014</c:v>
                </c:pt>
                <c:pt idx="3184">
                  <c:v>2014</c:v>
                </c:pt>
                <c:pt idx="3185">
                  <c:v>2014</c:v>
                </c:pt>
                <c:pt idx="3186">
                  <c:v>2014</c:v>
                </c:pt>
                <c:pt idx="3187">
                  <c:v>2014</c:v>
                </c:pt>
                <c:pt idx="3188">
                  <c:v>2014</c:v>
                </c:pt>
                <c:pt idx="3189">
                  <c:v>2014</c:v>
                </c:pt>
                <c:pt idx="3190">
                  <c:v>2014</c:v>
                </c:pt>
                <c:pt idx="3191">
                  <c:v>2014</c:v>
                </c:pt>
                <c:pt idx="3192">
                  <c:v>2014</c:v>
                </c:pt>
                <c:pt idx="3193">
                  <c:v>2014</c:v>
                </c:pt>
                <c:pt idx="3194">
                  <c:v>2014</c:v>
                </c:pt>
                <c:pt idx="3195">
                  <c:v>2014</c:v>
                </c:pt>
                <c:pt idx="3196">
                  <c:v>2014</c:v>
                </c:pt>
                <c:pt idx="3197">
                  <c:v>2014</c:v>
                </c:pt>
                <c:pt idx="3198">
                  <c:v>2014</c:v>
                </c:pt>
                <c:pt idx="3199">
                  <c:v>2014</c:v>
                </c:pt>
                <c:pt idx="3200">
                  <c:v>2014</c:v>
                </c:pt>
                <c:pt idx="3201">
                  <c:v>2014</c:v>
                </c:pt>
                <c:pt idx="3202">
                  <c:v>2014</c:v>
                </c:pt>
                <c:pt idx="3203">
                  <c:v>2014</c:v>
                </c:pt>
                <c:pt idx="3204">
                  <c:v>2014</c:v>
                </c:pt>
                <c:pt idx="3205">
                  <c:v>2014</c:v>
                </c:pt>
                <c:pt idx="3206">
                  <c:v>2014</c:v>
                </c:pt>
                <c:pt idx="3207">
                  <c:v>2014</c:v>
                </c:pt>
                <c:pt idx="3208">
                  <c:v>2014</c:v>
                </c:pt>
                <c:pt idx="3209">
                  <c:v>2014</c:v>
                </c:pt>
                <c:pt idx="3210">
                  <c:v>2014</c:v>
                </c:pt>
                <c:pt idx="3211">
                  <c:v>2014</c:v>
                </c:pt>
                <c:pt idx="3212">
                  <c:v>2014</c:v>
                </c:pt>
                <c:pt idx="3213">
                  <c:v>2014</c:v>
                </c:pt>
                <c:pt idx="3214">
                  <c:v>2014</c:v>
                </c:pt>
                <c:pt idx="3215">
                  <c:v>2014</c:v>
                </c:pt>
                <c:pt idx="3216">
                  <c:v>2014</c:v>
                </c:pt>
                <c:pt idx="3217">
                  <c:v>2014</c:v>
                </c:pt>
                <c:pt idx="3218">
                  <c:v>2014</c:v>
                </c:pt>
                <c:pt idx="3219">
                  <c:v>2014</c:v>
                </c:pt>
                <c:pt idx="3220">
                  <c:v>2014</c:v>
                </c:pt>
                <c:pt idx="3221">
                  <c:v>2014</c:v>
                </c:pt>
                <c:pt idx="3222">
                  <c:v>2014</c:v>
                </c:pt>
                <c:pt idx="3223">
                  <c:v>2014</c:v>
                </c:pt>
                <c:pt idx="3224">
                  <c:v>2014</c:v>
                </c:pt>
                <c:pt idx="3225">
                  <c:v>2014</c:v>
                </c:pt>
                <c:pt idx="3226">
                  <c:v>2014</c:v>
                </c:pt>
                <c:pt idx="3227">
                  <c:v>2014</c:v>
                </c:pt>
                <c:pt idx="3228">
                  <c:v>2014</c:v>
                </c:pt>
                <c:pt idx="3229">
                  <c:v>2014</c:v>
                </c:pt>
                <c:pt idx="3230">
                  <c:v>2014</c:v>
                </c:pt>
                <c:pt idx="3231">
                  <c:v>2014</c:v>
                </c:pt>
                <c:pt idx="3232">
                  <c:v>2014</c:v>
                </c:pt>
                <c:pt idx="3233">
                  <c:v>2014</c:v>
                </c:pt>
                <c:pt idx="3234">
                  <c:v>2014</c:v>
                </c:pt>
                <c:pt idx="3235">
                  <c:v>2014</c:v>
                </c:pt>
                <c:pt idx="3236">
                  <c:v>2014</c:v>
                </c:pt>
                <c:pt idx="3237">
                  <c:v>2014</c:v>
                </c:pt>
                <c:pt idx="3238">
                  <c:v>2014</c:v>
                </c:pt>
                <c:pt idx="3239">
                  <c:v>2014</c:v>
                </c:pt>
                <c:pt idx="3240">
                  <c:v>2014</c:v>
                </c:pt>
                <c:pt idx="3241">
                  <c:v>2014</c:v>
                </c:pt>
                <c:pt idx="3242">
                  <c:v>2014</c:v>
                </c:pt>
                <c:pt idx="3243">
                  <c:v>2014</c:v>
                </c:pt>
                <c:pt idx="3244">
                  <c:v>2014</c:v>
                </c:pt>
                <c:pt idx="3245">
                  <c:v>2014</c:v>
                </c:pt>
                <c:pt idx="3246">
                  <c:v>2014</c:v>
                </c:pt>
                <c:pt idx="3247">
                  <c:v>2014</c:v>
                </c:pt>
                <c:pt idx="3248">
                  <c:v>2014</c:v>
                </c:pt>
                <c:pt idx="3249">
                  <c:v>2014</c:v>
                </c:pt>
                <c:pt idx="3250">
                  <c:v>2014</c:v>
                </c:pt>
                <c:pt idx="3251">
                  <c:v>2014</c:v>
                </c:pt>
                <c:pt idx="3252">
                  <c:v>2014</c:v>
                </c:pt>
                <c:pt idx="3253">
                  <c:v>2014</c:v>
                </c:pt>
                <c:pt idx="3254">
                  <c:v>2014</c:v>
                </c:pt>
                <c:pt idx="3255">
                  <c:v>2014</c:v>
                </c:pt>
                <c:pt idx="3256">
                  <c:v>2014</c:v>
                </c:pt>
                <c:pt idx="3257">
                  <c:v>2014</c:v>
                </c:pt>
                <c:pt idx="3258">
                  <c:v>2014</c:v>
                </c:pt>
                <c:pt idx="3259">
                  <c:v>2014</c:v>
                </c:pt>
                <c:pt idx="3260">
                  <c:v>2014</c:v>
                </c:pt>
                <c:pt idx="3261">
                  <c:v>2014</c:v>
                </c:pt>
                <c:pt idx="3262">
                  <c:v>2014</c:v>
                </c:pt>
                <c:pt idx="3263">
                  <c:v>2014</c:v>
                </c:pt>
                <c:pt idx="3264">
                  <c:v>2014</c:v>
                </c:pt>
                <c:pt idx="3265">
                  <c:v>2014</c:v>
                </c:pt>
                <c:pt idx="3266">
                  <c:v>2014</c:v>
                </c:pt>
                <c:pt idx="3267">
                  <c:v>2014</c:v>
                </c:pt>
                <c:pt idx="3268">
                  <c:v>2014</c:v>
                </c:pt>
                <c:pt idx="3269">
                  <c:v>2014</c:v>
                </c:pt>
                <c:pt idx="3270">
                  <c:v>2014</c:v>
                </c:pt>
                <c:pt idx="3271">
                  <c:v>2014</c:v>
                </c:pt>
                <c:pt idx="3272">
                  <c:v>2014</c:v>
                </c:pt>
                <c:pt idx="3273">
                  <c:v>2014</c:v>
                </c:pt>
                <c:pt idx="3274">
                  <c:v>2014</c:v>
                </c:pt>
                <c:pt idx="3275">
                  <c:v>2014</c:v>
                </c:pt>
                <c:pt idx="3276">
                  <c:v>2014</c:v>
                </c:pt>
                <c:pt idx="3277">
                  <c:v>2014</c:v>
                </c:pt>
                <c:pt idx="3278">
                  <c:v>2014</c:v>
                </c:pt>
                <c:pt idx="3279">
                  <c:v>2014</c:v>
                </c:pt>
                <c:pt idx="3280">
                  <c:v>2014</c:v>
                </c:pt>
                <c:pt idx="3281">
                  <c:v>2014</c:v>
                </c:pt>
                <c:pt idx="3282">
                  <c:v>2014</c:v>
                </c:pt>
                <c:pt idx="3283">
                  <c:v>2014</c:v>
                </c:pt>
                <c:pt idx="3284">
                  <c:v>2014</c:v>
                </c:pt>
                <c:pt idx="3285">
                  <c:v>2014</c:v>
                </c:pt>
                <c:pt idx="3286">
                  <c:v>2014</c:v>
                </c:pt>
                <c:pt idx="3287">
                  <c:v>2015</c:v>
                </c:pt>
                <c:pt idx="3288">
                  <c:v>2015</c:v>
                </c:pt>
                <c:pt idx="3289">
                  <c:v>2015</c:v>
                </c:pt>
                <c:pt idx="3290">
                  <c:v>2015</c:v>
                </c:pt>
                <c:pt idx="3291">
                  <c:v>2015</c:v>
                </c:pt>
                <c:pt idx="3292">
                  <c:v>2015</c:v>
                </c:pt>
                <c:pt idx="3293">
                  <c:v>2015</c:v>
                </c:pt>
                <c:pt idx="3294">
                  <c:v>2015</c:v>
                </c:pt>
                <c:pt idx="3295">
                  <c:v>2015</c:v>
                </c:pt>
                <c:pt idx="3296">
                  <c:v>2015</c:v>
                </c:pt>
                <c:pt idx="3297">
                  <c:v>2015</c:v>
                </c:pt>
                <c:pt idx="3298">
                  <c:v>2015</c:v>
                </c:pt>
                <c:pt idx="3299">
                  <c:v>2015</c:v>
                </c:pt>
                <c:pt idx="3300">
                  <c:v>2015</c:v>
                </c:pt>
                <c:pt idx="3301">
                  <c:v>2015</c:v>
                </c:pt>
                <c:pt idx="3302">
                  <c:v>2015</c:v>
                </c:pt>
                <c:pt idx="3303">
                  <c:v>2015</c:v>
                </c:pt>
                <c:pt idx="3304">
                  <c:v>2015</c:v>
                </c:pt>
                <c:pt idx="3305">
                  <c:v>2015</c:v>
                </c:pt>
                <c:pt idx="3306">
                  <c:v>2015</c:v>
                </c:pt>
                <c:pt idx="3307">
                  <c:v>2015</c:v>
                </c:pt>
                <c:pt idx="3308">
                  <c:v>2015</c:v>
                </c:pt>
                <c:pt idx="3309">
                  <c:v>2015</c:v>
                </c:pt>
                <c:pt idx="3310">
                  <c:v>2015</c:v>
                </c:pt>
                <c:pt idx="3311">
                  <c:v>2015</c:v>
                </c:pt>
                <c:pt idx="3312">
                  <c:v>2015</c:v>
                </c:pt>
                <c:pt idx="3313">
                  <c:v>2015</c:v>
                </c:pt>
                <c:pt idx="3314">
                  <c:v>2015</c:v>
                </c:pt>
                <c:pt idx="3315">
                  <c:v>2015</c:v>
                </c:pt>
                <c:pt idx="3316">
                  <c:v>2015</c:v>
                </c:pt>
                <c:pt idx="3317">
                  <c:v>2015</c:v>
                </c:pt>
                <c:pt idx="3318">
                  <c:v>2015</c:v>
                </c:pt>
                <c:pt idx="3319">
                  <c:v>2015</c:v>
                </c:pt>
                <c:pt idx="3320">
                  <c:v>2015</c:v>
                </c:pt>
                <c:pt idx="3321">
                  <c:v>2015</c:v>
                </c:pt>
                <c:pt idx="3322">
                  <c:v>2015</c:v>
                </c:pt>
                <c:pt idx="3323">
                  <c:v>2015</c:v>
                </c:pt>
                <c:pt idx="3324">
                  <c:v>2015</c:v>
                </c:pt>
                <c:pt idx="3325">
                  <c:v>2015</c:v>
                </c:pt>
                <c:pt idx="3326">
                  <c:v>2015</c:v>
                </c:pt>
                <c:pt idx="3327">
                  <c:v>2015</c:v>
                </c:pt>
                <c:pt idx="3328">
                  <c:v>2015</c:v>
                </c:pt>
                <c:pt idx="3329">
                  <c:v>2015</c:v>
                </c:pt>
                <c:pt idx="3330">
                  <c:v>2015</c:v>
                </c:pt>
                <c:pt idx="3331">
                  <c:v>2015</c:v>
                </c:pt>
                <c:pt idx="3332">
                  <c:v>2015</c:v>
                </c:pt>
                <c:pt idx="3333">
                  <c:v>2015</c:v>
                </c:pt>
                <c:pt idx="3334">
                  <c:v>2015</c:v>
                </c:pt>
                <c:pt idx="3335">
                  <c:v>2015</c:v>
                </c:pt>
                <c:pt idx="3336">
                  <c:v>2015</c:v>
                </c:pt>
                <c:pt idx="3337">
                  <c:v>2015</c:v>
                </c:pt>
                <c:pt idx="3338">
                  <c:v>2015</c:v>
                </c:pt>
                <c:pt idx="3339">
                  <c:v>2015</c:v>
                </c:pt>
                <c:pt idx="3340">
                  <c:v>2015</c:v>
                </c:pt>
                <c:pt idx="3341">
                  <c:v>2015</c:v>
                </c:pt>
                <c:pt idx="3342">
                  <c:v>2015</c:v>
                </c:pt>
                <c:pt idx="3343">
                  <c:v>2015</c:v>
                </c:pt>
                <c:pt idx="3344">
                  <c:v>2015</c:v>
                </c:pt>
                <c:pt idx="3345">
                  <c:v>2015</c:v>
                </c:pt>
                <c:pt idx="3346">
                  <c:v>2015</c:v>
                </c:pt>
                <c:pt idx="3347">
                  <c:v>2015</c:v>
                </c:pt>
                <c:pt idx="3348">
                  <c:v>2015</c:v>
                </c:pt>
                <c:pt idx="3349">
                  <c:v>2015</c:v>
                </c:pt>
                <c:pt idx="3350">
                  <c:v>2015</c:v>
                </c:pt>
                <c:pt idx="3351">
                  <c:v>2015</c:v>
                </c:pt>
                <c:pt idx="3352">
                  <c:v>2015</c:v>
                </c:pt>
                <c:pt idx="3353">
                  <c:v>2015</c:v>
                </c:pt>
                <c:pt idx="3354">
                  <c:v>2015</c:v>
                </c:pt>
                <c:pt idx="3355">
                  <c:v>2015</c:v>
                </c:pt>
                <c:pt idx="3356">
                  <c:v>2015</c:v>
                </c:pt>
                <c:pt idx="3357">
                  <c:v>2015</c:v>
                </c:pt>
                <c:pt idx="3358">
                  <c:v>2015</c:v>
                </c:pt>
                <c:pt idx="3359">
                  <c:v>2015</c:v>
                </c:pt>
                <c:pt idx="3360">
                  <c:v>2015</c:v>
                </c:pt>
                <c:pt idx="3361">
                  <c:v>2015</c:v>
                </c:pt>
                <c:pt idx="3362">
                  <c:v>2015</c:v>
                </c:pt>
                <c:pt idx="3363">
                  <c:v>2015</c:v>
                </c:pt>
                <c:pt idx="3364">
                  <c:v>2015</c:v>
                </c:pt>
                <c:pt idx="3365">
                  <c:v>2015</c:v>
                </c:pt>
                <c:pt idx="3366">
                  <c:v>2015</c:v>
                </c:pt>
                <c:pt idx="3367">
                  <c:v>2015</c:v>
                </c:pt>
                <c:pt idx="3368">
                  <c:v>2015</c:v>
                </c:pt>
                <c:pt idx="3369">
                  <c:v>2015</c:v>
                </c:pt>
                <c:pt idx="3370">
                  <c:v>2015</c:v>
                </c:pt>
                <c:pt idx="3371">
                  <c:v>2015</c:v>
                </c:pt>
                <c:pt idx="3372">
                  <c:v>2015</c:v>
                </c:pt>
                <c:pt idx="3373">
                  <c:v>2015</c:v>
                </c:pt>
                <c:pt idx="3374">
                  <c:v>2015</c:v>
                </c:pt>
                <c:pt idx="3375">
                  <c:v>2015</c:v>
                </c:pt>
                <c:pt idx="3376">
                  <c:v>2015</c:v>
                </c:pt>
                <c:pt idx="3377">
                  <c:v>2015</c:v>
                </c:pt>
                <c:pt idx="3378">
                  <c:v>2015</c:v>
                </c:pt>
                <c:pt idx="3379">
                  <c:v>2015</c:v>
                </c:pt>
                <c:pt idx="3380">
                  <c:v>2015</c:v>
                </c:pt>
                <c:pt idx="3381">
                  <c:v>2015</c:v>
                </c:pt>
                <c:pt idx="3382">
                  <c:v>2015</c:v>
                </c:pt>
                <c:pt idx="3383">
                  <c:v>2015</c:v>
                </c:pt>
                <c:pt idx="3384">
                  <c:v>2015</c:v>
                </c:pt>
                <c:pt idx="3385">
                  <c:v>2015</c:v>
                </c:pt>
                <c:pt idx="3386">
                  <c:v>2015</c:v>
                </c:pt>
                <c:pt idx="3387">
                  <c:v>2015</c:v>
                </c:pt>
                <c:pt idx="3388">
                  <c:v>2015</c:v>
                </c:pt>
                <c:pt idx="3389">
                  <c:v>2015</c:v>
                </c:pt>
                <c:pt idx="3390">
                  <c:v>2015</c:v>
                </c:pt>
                <c:pt idx="3391">
                  <c:v>2015</c:v>
                </c:pt>
                <c:pt idx="3392">
                  <c:v>2015</c:v>
                </c:pt>
                <c:pt idx="3393">
                  <c:v>2015</c:v>
                </c:pt>
                <c:pt idx="3394">
                  <c:v>2015</c:v>
                </c:pt>
                <c:pt idx="3395">
                  <c:v>2015</c:v>
                </c:pt>
                <c:pt idx="3396">
                  <c:v>2015</c:v>
                </c:pt>
                <c:pt idx="3397">
                  <c:v>2015</c:v>
                </c:pt>
                <c:pt idx="3398">
                  <c:v>2015</c:v>
                </c:pt>
                <c:pt idx="3399">
                  <c:v>2015</c:v>
                </c:pt>
                <c:pt idx="3400">
                  <c:v>2015</c:v>
                </c:pt>
                <c:pt idx="3401">
                  <c:v>2015</c:v>
                </c:pt>
                <c:pt idx="3402">
                  <c:v>2015</c:v>
                </c:pt>
                <c:pt idx="3403">
                  <c:v>2015</c:v>
                </c:pt>
                <c:pt idx="3404">
                  <c:v>2015</c:v>
                </c:pt>
                <c:pt idx="3405">
                  <c:v>2015</c:v>
                </c:pt>
                <c:pt idx="3406">
                  <c:v>2015</c:v>
                </c:pt>
                <c:pt idx="3407">
                  <c:v>2015</c:v>
                </c:pt>
                <c:pt idx="3408">
                  <c:v>2015</c:v>
                </c:pt>
                <c:pt idx="3409">
                  <c:v>2015</c:v>
                </c:pt>
                <c:pt idx="3410">
                  <c:v>2015</c:v>
                </c:pt>
                <c:pt idx="3411">
                  <c:v>2015</c:v>
                </c:pt>
                <c:pt idx="3412">
                  <c:v>2015</c:v>
                </c:pt>
                <c:pt idx="3413">
                  <c:v>2015</c:v>
                </c:pt>
                <c:pt idx="3414">
                  <c:v>2015</c:v>
                </c:pt>
                <c:pt idx="3415">
                  <c:v>2015</c:v>
                </c:pt>
                <c:pt idx="3416">
                  <c:v>2015</c:v>
                </c:pt>
                <c:pt idx="3417">
                  <c:v>2015</c:v>
                </c:pt>
                <c:pt idx="3418">
                  <c:v>2015</c:v>
                </c:pt>
                <c:pt idx="3419">
                  <c:v>2015</c:v>
                </c:pt>
                <c:pt idx="3420">
                  <c:v>2015</c:v>
                </c:pt>
                <c:pt idx="3421">
                  <c:v>2015</c:v>
                </c:pt>
                <c:pt idx="3422">
                  <c:v>2015</c:v>
                </c:pt>
                <c:pt idx="3423">
                  <c:v>2015</c:v>
                </c:pt>
                <c:pt idx="3424">
                  <c:v>2015</c:v>
                </c:pt>
                <c:pt idx="3425">
                  <c:v>2015</c:v>
                </c:pt>
                <c:pt idx="3426">
                  <c:v>2015</c:v>
                </c:pt>
                <c:pt idx="3427">
                  <c:v>2015</c:v>
                </c:pt>
                <c:pt idx="3428">
                  <c:v>2015</c:v>
                </c:pt>
                <c:pt idx="3429">
                  <c:v>2015</c:v>
                </c:pt>
                <c:pt idx="3430">
                  <c:v>2015</c:v>
                </c:pt>
                <c:pt idx="3431">
                  <c:v>2015</c:v>
                </c:pt>
                <c:pt idx="3432">
                  <c:v>2015</c:v>
                </c:pt>
                <c:pt idx="3433">
                  <c:v>2015</c:v>
                </c:pt>
                <c:pt idx="3434">
                  <c:v>2015</c:v>
                </c:pt>
                <c:pt idx="3435">
                  <c:v>2015</c:v>
                </c:pt>
                <c:pt idx="3436">
                  <c:v>2015</c:v>
                </c:pt>
                <c:pt idx="3437">
                  <c:v>2015</c:v>
                </c:pt>
                <c:pt idx="3438">
                  <c:v>2015</c:v>
                </c:pt>
                <c:pt idx="3439">
                  <c:v>2015</c:v>
                </c:pt>
                <c:pt idx="3440">
                  <c:v>2015</c:v>
                </c:pt>
                <c:pt idx="3441">
                  <c:v>2015</c:v>
                </c:pt>
                <c:pt idx="3442">
                  <c:v>2015</c:v>
                </c:pt>
                <c:pt idx="3443">
                  <c:v>2015</c:v>
                </c:pt>
                <c:pt idx="3444">
                  <c:v>2015</c:v>
                </c:pt>
                <c:pt idx="3445">
                  <c:v>2015</c:v>
                </c:pt>
                <c:pt idx="3446">
                  <c:v>2015</c:v>
                </c:pt>
                <c:pt idx="3447">
                  <c:v>2015</c:v>
                </c:pt>
                <c:pt idx="3448">
                  <c:v>2015</c:v>
                </c:pt>
                <c:pt idx="3449">
                  <c:v>2015</c:v>
                </c:pt>
                <c:pt idx="3450">
                  <c:v>2015</c:v>
                </c:pt>
                <c:pt idx="3451">
                  <c:v>2015</c:v>
                </c:pt>
                <c:pt idx="3452">
                  <c:v>2015</c:v>
                </c:pt>
                <c:pt idx="3453">
                  <c:v>2015</c:v>
                </c:pt>
                <c:pt idx="3454">
                  <c:v>2015</c:v>
                </c:pt>
                <c:pt idx="3455">
                  <c:v>2015</c:v>
                </c:pt>
                <c:pt idx="3456">
                  <c:v>2015</c:v>
                </c:pt>
                <c:pt idx="3457">
                  <c:v>2015</c:v>
                </c:pt>
                <c:pt idx="3458">
                  <c:v>2015</c:v>
                </c:pt>
                <c:pt idx="3459">
                  <c:v>2015</c:v>
                </c:pt>
                <c:pt idx="3460">
                  <c:v>2015</c:v>
                </c:pt>
                <c:pt idx="3461">
                  <c:v>2015</c:v>
                </c:pt>
                <c:pt idx="3462">
                  <c:v>2015</c:v>
                </c:pt>
                <c:pt idx="3463">
                  <c:v>2015</c:v>
                </c:pt>
                <c:pt idx="3464">
                  <c:v>2015</c:v>
                </c:pt>
                <c:pt idx="3465">
                  <c:v>2015</c:v>
                </c:pt>
                <c:pt idx="3466">
                  <c:v>2015</c:v>
                </c:pt>
                <c:pt idx="3467">
                  <c:v>2015</c:v>
                </c:pt>
                <c:pt idx="3468">
                  <c:v>2015</c:v>
                </c:pt>
                <c:pt idx="3469">
                  <c:v>2015</c:v>
                </c:pt>
                <c:pt idx="3470">
                  <c:v>2015</c:v>
                </c:pt>
                <c:pt idx="3471">
                  <c:v>2015</c:v>
                </c:pt>
                <c:pt idx="3472">
                  <c:v>2015</c:v>
                </c:pt>
                <c:pt idx="3473">
                  <c:v>2015</c:v>
                </c:pt>
                <c:pt idx="3474">
                  <c:v>2015</c:v>
                </c:pt>
                <c:pt idx="3475">
                  <c:v>2015</c:v>
                </c:pt>
                <c:pt idx="3476">
                  <c:v>2015</c:v>
                </c:pt>
                <c:pt idx="3477">
                  <c:v>2015</c:v>
                </c:pt>
                <c:pt idx="3478">
                  <c:v>2015</c:v>
                </c:pt>
                <c:pt idx="3479">
                  <c:v>2015</c:v>
                </c:pt>
                <c:pt idx="3480">
                  <c:v>2015</c:v>
                </c:pt>
                <c:pt idx="3481">
                  <c:v>2015</c:v>
                </c:pt>
                <c:pt idx="3482">
                  <c:v>2015</c:v>
                </c:pt>
                <c:pt idx="3483">
                  <c:v>2015</c:v>
                </c:pt>
                <c:pt idx="3484">
                  <c:v>2015</c:v>
                </c:pt>
                <c:pt idx="3485">
                  <c:v>2015</c:v>
                </c:pt>
                <c:pt idx="3486">
                  <c:v>2015</c:v>
                </c:pt>
                <c:pt idx="3487">
                  <c:v>2015</c:v>
                </c:pt>
                <c:pt idx="3488">
                  <c:v>2015</c:v>
                </c:pt>
                <c:pt idx="3489">
                  <c:v>2015</c:v>
                </c:pt>
                <c:pt idx="3490">
                  <c:v>2015</c:v>
                </c:pt>
                <c:pt idx="3491">
                  <c:v>2015</c:v>
                </c:pt>
                <c:pt idx="3492">
                  <c:v>2015</c:v>
                </c:pt>
                <c:pt idx="3493">
                  <c:v>2015</c:v>
                </c:pt>
                <c:pt idx="3494">
                  <c:v>2015</c:v>
                </c:pt>
                <c:pt idx="3495">
                  <c:v>2015</c:v>
                </c:pt>
                <c:pt idx="3496">
                  <c:v>2015</c:v>
                </c:pt>
                <c:pt idx="3497">
                  <c:v>2015</c:v>
                </c:pt>
                <c:pt idx="3498">
                  <c:v>2015</c:v>
                </c:pt>
                <c:pt idx="3499">
                  <c:v>2015</c:v>
                </c:pt>
                <c:pt idx="3500">
                  <c:v>2015</c:v>
                </c:pt>
                <c:pt idx="3501">
                  <c:v>2015</c:v>
                </c:pt>
                <c:pt idx="3502">
                  <c:v>2015</c:v>
                </c:pt>
                <c:pt idx="3503">
                  <c:v>2015</c:v>
                </c:pt>
                <c:pt idx="3504">
                  <c:v>2015</c:v>
                </c:pt>
                <c:pt idx="3505">
                  <c:v>2015</c:v>
                </c:pt>
                <c:pt idx="3506">
                  <c:v>2015</c:v>
                </c:pt>
                <c:pt idx="3507">
                  <c:v>2015</c:v>
                </c:pt>
                <c:pt idx="3508">
                  <c:v>2015</c:v>
                </c:pt>
                <c:pt idx="3509">
                  <c:v>2015</c:v>
                </c:pt>
                <c:pt idx="3510">
                  <c:v>2015</c:v>
                </c:pt>
                <c:pt idx="3511">
                  <c:v>2015</c:v>
                </c:pt>
                <c:pt idx="3512">
                  <c:v>2015</c:v>
                </c:pt>
                <c:pt idx="3513">
                  <c:v>2015</c:v>
                </c:pt>
                <c:pt idx="3514">
                  <c:v>2015</c:v>
                </c:pt>
                <c:pt idx="3515">
                  <c:v>2015</c:v>
                </c:pt>
                <c:pt idx="3516">
                  <c:v>2015</c:v>
                </c:pt>
                <c:pt idx="3517">
                  <c:v>2015</c:v>
                </c:pt>
                <c:pt idx="3518">
                  <c:v>2015</c:v>
                </c:pt>
                <c:pt idx="3519">
                  <c:v>2015</c:v>
                </c:pt>
                <c:pt idx="3520">
                  <c:v>2015</c:v>
                </c:pt>
                <c:pt idx="3521">
                  <c:v>2015</c:v>
                </c:pt>
                <c:pt idx="3522">
                  <c:v>2015</c:v>
                </c:pt>
                <c:pt idx="3523">
                  <c:v>2015</c:v>
                </c:pt>
                <c:pt idx="3524">
                  <c:v>2015</c:v>
                </c:pt>
                <c:pt idx="3525">
                  <c:v>2015</c:v>
                </c:pt>
                <c:pt idx="3526">
                  <c:v>2015</c:v>
                </c:pt>
                <c:pt idx="3527">
                  <c:v>2015</c:v>
                </c:pt>
                <c:pt idx="3528">
                  <c:v>2015</c:v>
                </c:pt>
                <c:pt idx="3529">
                  <c:v>2015</c:v>
                </c:pt>
                <c:pt idx="3530">
                  <c:v>2015</c:v>
                </c:pt>
                <c:pt idx="3531">
                  <c:v>2015</c:v>
                </c:pt>
                <c:pt idx="3532">
                  <c:v>2015</c:v>
                </c:pt>
                <c:pt idx="3533">
                  <c:v>2015</c:v>
                </c:pt>
                <c:pt idx="3534">
                  <c:v>2015</c:v>
                </c:pt>
                <c:pt idx="3535">
                  <c:v>2015</c:v>
                </c:pt>
                <c:pt idx="3536">
                  <c:v>2015</c:v>
                </c:pt>
                <c:pt idx="3537">
                  <c:v>2015</c:v>
                </c:pt>
                <c:pt idx="3538">
                  <c:v>2015</c:v>
                </c:pt>
                <c:pt idx="3539">
                  <c:v>2015</c:v>
                </c:pt>
                <c:pt idx="3540">
                  <c:v>2015</c:v>
                </c:pt>
                <c:pt idx="3541">
                  <c:v>2015</c:v>
                </c:pt>
                <c:pt idx="3542">
                  <c:v>2015</c:v>
                </c:pt>
                <c:pt idx="3543">
                  <c:v>2015</c:v>
                </c:pt>
                <c:pt idx="3544">
                  <c:v>2015</c:v>
                </c:pt>
                <c:pt idx="3545">
                  <c:v>2015</c:v>
                </c:pt>
                <c:pt idx="3546">
                  <c:v>2015</c:v>
                </c:pt>
                <c:pt idx="3547">
                  <c:v>2015</c:v>
                </c:pt>
                <c:pt idx="3548">
                  <c:v>2015</c:v>
                </c:pt>
                <c:pt idx="3549">
                  <c:v>2015</c:v>
                </c:pt>
                <c:pt idx="3550">
                  <c:v>2015</c:v>
                </c:pt>
                <c:pt idx="3551">
                  <c:v>2015</c:v>
                </c:pt>
                <c:pt idx="3552">
                  <c:v>2015</c:v>
                </c:pt>
                <c:pt idx="3553">
                  <c:v>2015</c:v>
                </c:pt>
                <c:pt idx="3554">
                  <c:v>2015</c:v>
                </c:pt>
                <c:pt idx="3555">
                  <c:v>2015</c:v>
                </c:pt>
                <c:pt idx="3556">
                  <c:v>2015</c:v>
                </c:pt>
                <c:pt idx="3557">
                  <c:v>2015</c:v>
                </c:pt>
                <c:pt idx="3558">
                  <c:v>2015</c:v>
                </c:pt>
                <c:pt idx="3559">
                  <c:v>2015</c:v>
                </c:pt>
                <c:pt idx="3560">
                  <c:v>2015</c:v>
                </c:pt>
                <c:pt idx="3561">
                  <c:v>2015</c:v>
                </c:pt>
                <c:pt idx="3562">
                  <c:v>2015</c:v>
                </c:pt>
                <c:pt idx="3563">
                  <c:v>2015</c:v>
                </c:pt>
                <c:pt idx="3564">
                  <c:v>2015</c:v>
                </c:pt>
                <c:pt idx="3565">
                  <c:v>2015</c:v>
                </c:pt>
                <c:pt idx="3566">
                  <c:v>2015</c:v>
                </c:pt>
                <c:pt idx="3567">
                  <c:v>2015</c:v>
                </c:pt>
                <c:pt idx="3568">
                  <c:v>2015</c:v>
                </c:pt>
                <c:pt idx="3569">
                  <c:v>2015</c:v>
                </c:pt>
                <c:pt idx="3570">
                  <c:v>2015</c:v>
                </c:pt>
                <c:pt idx="3571">
                  <c:v>2015</c:v>
                </c:pt>
                <c:pt idx="3572">
                  <c:v>2015</c:v>
                </c:pt>
                <c:pt idx="3573">
                  <c:v>2015</c:v>
                </c:pt>
                <c:pt idx="3574">
                  <c:v>2015</c:v>
                </c:pt>
                <c:pt idx="3575">
                  <c:v>2015</c:v>
                </c:pt>
                <c:pt idx="3576">
                  <c:v>2015</c:v>
                </c:pt>
                <c:pt idx="3577">
                  <c:v>2015</c:v>
                </c:pt>
                <c:pt idx="3578">
                  <c:v>2015</c:v>
                </c:pt>
                <c:pt idx="3579">
                  <c:v>2015</c:v>
                </c:pt>
                <c:pt idx="3580">
                  <c:v>2015</c:v>
                </c:pt>
                <c:pt idx="3581">
                  <c:v>2015</c:v>
                </c:pt>
                <c:pt idx="3582">
                  <c:v>2015</c:v>
                </c:pt>
                <c:pt idx="3583">
                  <c:v>2015</c:v>
                </c:pt>
                <c:pt idx="3584">
                  <c:v>2015</c:v>
                </c:pt>
                <c:pt idx="3585">
                  <c:v>2015</c:v>
                </c:pt>
                <c:pt idx="3586">
                  <c:v>2015</c:v>
                </c:pt>
                <c:pt idx="3587">
                  <c:v>2015</c:v>
                </c:pt>
                <c:pt idx="3588">
                  <c:v>2015</c:v>
                </c:pt>
                <c:pt idx="3589">
                  <c:v>2015</c:v>
                </c:pt>
                <c:pt idx="3590">
                  <c:v>2015</c:v>
                </c:pt>
                <c:pt idx="3591">
                  <c:v>2015</c:v>
                </c:pt>
                <c:pt idx="3592">
                  <c:v>2015</c:v>
                </c:pt>
                <c:pt idx="3593">
                  <c:v>2015</c:v>
                </c:pt>
                <c:pt idx="3594">
                  <c:v>2015</c:v>
                </c:pt>
                <c:pt idx="3595">
                  <c:v>2015</c:v>
                </c:pt>
                <c:pt idx="3596">
                  <c:v>2015</c:v>
                </c:pt>
                <c:pt idx="3597">
                  <c:v>2015</c:v>
                </c:pt>
                <c:pt idx="3598">
                  <c:v>2015</c:v>
                </c:pt>
                <c:pt idx="3599">
                  <c:v>2015</c:v>
                </c:pt>
                <c:pt idx="3600">
                  <c:v>2015</c:v>
                </c:pt>
                <c:pt idx="3601">
                  <c:v>2015</c:v>
                </c:pt>
                <c:pt idx="3602">
                  <c:v>2015</c:v>
                </c:pt>
                <c:pt idx="3603">
                  <c:v>2015</c:v>
                </c:pt>
                <c:pt idx="3604">
                  <c:v>2015</c:v>
                </c:pt>
                <c:pt idx="3605">
                  <c:v>2015</c:v>
                </c:pt>
                <c:pt idx="3606">
                  <c:v>2015</c:v>
                </c:pt>
                <c:pt idx="3607">
                  <c:v>2015</c:v>
                </c:pt>
                <c:pt idx="3608">
                  <c:v>2015</c:v>
                </c:pt>
                <c:pt idx="3609">
                  <c:v>2015</c:v>
                </c:pt>
                <c:pt idx="3610">
                  <c:v>2015</c:v>
                </c:pt>
                <c:pt idx="3611">
                  <c:v>2015</c:v>
                </c:pt>
                <c:pt idx="3612">
                  <c:v>2015</c:v>
                </c:pt>
                <c:pt idx="3613">
                  <c:v>2015</c:v>
                </c:pt>
                <c:pt idx="3614">
                  <c:v>2015</c:v>
                </c:pt>
                <c:pt idx="3615">
                  <c:v>2015</c:v>
                </c:pt>
                <c:pt idx="3616">
                  <c:v>2015</c:v>
                </c:pt>
                <c:pt idx="3617">
                  <c:v>2015</c:v>
                </c:pt>
                <c:pt idx="3618">
                  <c:v>2015</c:v>
                </c:pt>
                <c:pt idx="3619">
                  <c:v>2015</c:v>
                </c:pt>
                <c:pt idx="3620">
                  <c:v>2015</c:v>
                </c:pt>
                <c:pt idx="3621">
                  <c:v>2015</c:v>
                </c:pt>
                <c:pt idx="3622">
                  <c:v>2015</c:v>
                </c:pt>
                <c:pt idx="3623">
                  <c:v>2015</c:v>
                </c:pt>
                <c:pt idx="3624">
                  <c:v>2015</c:v>
                </c:pt>
                <c:pt idx="3625">
                  <c:v>2015</c:v>
                </c:pt>
                <c:pt idx="3626">
                  <c:v>2015</c:v>
                </c:pt>
                <c:pt idx="3627">
                  <c:v>2015</c:v>
                </c:pt>
                <c:pt idx="3628">
                  <c:v>2015</c:v>
                </c:pt>
                <c:pt idx="3629">
                  <c:v>2015</c:v>
                </c:pt>
                <c:pt idx="3630">
                  <c:v>2015</c:v>
                </c:pt>
                <c:pt idx="3631">
                  <c:v>2015</c:v>
                </c:pt>
                <c:pt idx="3632">
                  <c:v>2015</c:v>
                </c:pt>
                <c:pt idx="3633">
                  <c:v>2015</c:v>
                </c:pt>
                <c:pt idx="3634">
                  <c:v>2015</c:v>
                </c:pt>
                <c:pt idx="3635">
                  <c:v>2015</c:v>
                </c:pt>
                <c:pt idx="3636">
                  <c:v>2015</c:v>
                </c:pt>
                <c:pt idx="3637">
                  <c:v>2015</c:v>
                </c:pt>
                <c:pt idx="3638">
                  <c:v>2015</c:v>
                </c:pt>
                <c:pt idx="3639">
                  <c:v>2015</c:v>
                </c:pt>
                <c:pt idx="3640">
                  <c:v>2015</c:v>
                </c:pt>
                <c:pt idx="3641">
                  <c:v>2015</c:v>
                </c:pt>
                <c:pt idx="3642">
                  <c:v>2015</c:v>
                </c:pt>
                <c:pt idx="3643">
                  <c:v>2015</c:v>
                </c:pt>
                <c:pt idx="3644">
                  <c:v>2015</c:v>
                </c:pt>
                <c:pt idx="3645">
                  <c:v>2015</c:v>
                </c:pt>
                <c:pt idx="3646">
                  <c:v>2015</c:v>
                </c:pt>
                <c:pt idx="3647">
                  <c:v>2015</c:v>
                </c:pt>
                <c:pt idx="3648">
                  <c:v>2015</c:v>
                </c:pt>
                <c:pt idx="3649">
                  <c:v>2015</c:v>
                </c:pt>
                <c:pt idx="3650">
                  <c:v>2015</c:v>
                </c:pt>
                <c:pt idx="3651">
                  <c:v>2015</c:v>
                </c:pt>
                <c:pt idx="3652">
                  <c:v>2016</c:v>
                </c:pt>
                <c:pt idx="3653">
                  <c:v>2016</c:v>
                </c:pt>
                <c:pt idx="3654">
                  <c:v>2016</c:v>
                </c:pt>
                <c:pt idx="3655">
                  <c:v>2016</c:v>
                </c:pt>
                <c:pt idx="3656">
                  <c:v>2016</c:v>
                </c:pt>
                <c:pt idx="3657">
                  <c:v>2016</c:v>
                </c:pt>
                <c:pt idx="3658">
                  <c:v>2016</c:v>
                </c:pt>
                <c:pt idx="3659">
                  <c:v>2016</c:v>
                </c:pt>
                <c:pt idx="3660">
                  <c:v>2016</c:v>
                </c:pt>
                <c:pt idx="3661">
                  <c:v>2016</c:v>
                </c:pt>
                <c:pt idx="3662">
                  <c:v>2016</c:v>
                </c:pt>
                <c:pt idx="3663">
                  <c:v>2016</c:v>
                </c:pt>
                <c:pt idx="3664">
                  <c:v>2016</c:v>
                </c:pt>
                <c:pt idx="3665">
                  <c:v>2016</c:v>
                </c:pt>
                <c:pt idx="3666">
                  <c:v>2016</c:v>
                </c:pt>
                <c:pt idx="3667">
                  <c:v>2016</c:v>
                </c:pt>
                <c:pt idx="3668">
                  <c:v>2016</c:v>
                </c:pt>
                <c:pt idx="3669">
                  <c:v>2016</c:v>
                </c:pt>
                <c:pt idx="3670">
                  <c:v>2016</c:v>
                </c:pt>
                <c:pt idx="3671">
                  <c:v>2016</c:v>
                </c:pt>
                <c:pt idx="3672">
                  <c:v>2016</c:v>
                </c:pt>
                <c:pt idx="3673">
                  <c:v>2016</c:v>
                </c:pt>
                <c:pt idx="3674">
                  <c:v>2016</c:v>
                </c:pt>
                <c:pt idx="3675">
                  <c:v>2016</c:v>
                </c:pt>
                <c:pt idx="3676">
                  <c:v>2016</c:v>
                </c:pt>
                <c:pt idx="3677">
                  <c:v>2016</c:v>
                </c:pt>
                <c:pt idx="3678">
                  <c:v>2016</c:v>
                </c:pt>
                <c:pt idx="3679">
                  <c:v>2016</c:v>
                </c:pt>
                <c:pt idx="3680">
                  <c:v>2016</c:v>
                </c:pt>
                <c:pt idx="3681">
                  <c:v>2016</c:v>
                </c:pt>
                <c:pt idx="3682">
                  <c:v>2016</c:v>
                </c:pt>
                <c:pt idx="3683">
                  <c:v>2016</c:v>
                </c:pt>
                <c:pt idx="3684">
                  <c:v>2016</c:v>
                </c:pt>
                <c:pt idx="3685">
                  <c:v>2016</c:v>
                </c:pt>
                <c:pt idx="3686">
                  <c:v>2016</c:v>
                </c:pt>
                <c:pt idx="3687">
                  <c:v>2016</c:v>
                </c:pt>
                <c:pt idx="3688">
                  <c:v>2016</c:v>
                </c:pt>
                <c:pt idx="3689">
                  <c:v>2016</c:v>
                </c:pt>
                <c:pt idx="3690">
                  <c:v>2016</c:v>
                </c:pt>
                <c:pt idx="3691">
                  <c:v>2016</c:v>
                </c:pt>
                <c:pt idx="3692">
                  <c:v>2016</c:v>
                </c:pt>
                <c:pt idx="3693">
                  <c:v>2016</c:v>
                </c:pt>
                <c:pt idx="3694">
                  <c:v>2016</c:v>
                </c:pt>
                <c:pt idx="3695">
                  <c:v>2016</c:v>
                </c:pt>
                <c:pt idx="3696">
                  <c:v>2016</c:v>
                </c:pt>
                <c:pt idx="3697">
                  <c:v>2016</c:v>
                </c:pt>
                <c:pt idx="3698">
                  <c:v>2016</c:v>
                </c:pt>
                <c:pt idx="3699">
                  <c:v>2016</c:v>
                </c:pt>
                <c:pt idx="3700">
                  <c:v>2016</c:v>
                </c:pt>
                <c:pt idx="3701">
                  <c:v>2016</c:v>
                </c:pt>
                <c:pt idx="3702">
                  <c:v>2016</c:v>
                </c:pt>
                <c:pt idx="3703">
                  <c:v>2016</c:v>
                </c:pt>
                <c:pt idx="3704">
                  <c:v>2016</c:v>
                </c:pt>
                <c:pt idx="3705">
                  <c:v>2016</c:v>
                </c:pt>
                <c:pt idx="3706">
                  <c:v>2016</c:v>
                </c:pt>
                <c:pt idx="3707">
                  <c:v>2016</c:v>
                </c:pt>
                <c:pt idx="3708">
                  <c:v>2016</c:v>
                </c:pt>
                <c:pt idx="3709">
                  <c:v>2016</c:v>
                </c:pt>
                <c:pt idx="3710">
                  <c:v>2016</c:v>
                </c:pt>
                <c:pt idx="3711">
                  <c:v>2016</c:v>
                </c:pt>
                <c:pt idx="3712">
                  <c:v>2016</c:v>
                </c:pt>
                <c:pt idx="3713">
                  <c:v>2016</c:v>
                </c:pt>
                <c:pt idx="3714">
                  <c:v>2016</c:v>
                </c:pt>
                <c:pt idx="3715">
                  <c:v>2016</c:v>
                </c:pt>
                <c:pt idx="3716">
                  <c:v>2016</c:v>
                </c:pt>
                <c:pt idx="3717">
                  <c:v>2016</c:v>
                </c:pt>
                <c:pt idx="3718">
                  <c:v>2016</c:v>
                </c:pt>
                <c:pt idx="3719">
                  <c:v>2016</c:v>
                </c:pt>
                <c:pt idx="3720">
                  <c:v>2016</c:v>
                </c:pt>
                <c:pt idx="3721">
                  <c:v>2016</c:v>
                </c:pt>
                <c:pt idx="3722">
                  <c:v>2016</c:v>
                </c:pt>
                <c:pt idx="3723">
                  <c:v>2016</c:v>
                </c:pt>
                <c:pt idx="3724">
                  <c:v>2016</c:v>
                </c:pt>
                <c:pt idx="3725">
                  <c:v>2016</c:v>
                </c:pt>
                <c:pt idx="3726">
                  <c:v>2016</c:v>
                </c:pt>
                <c:pt idx="3727">
                  <c:v>2016</c:v>
                </c:pt>
                <c:pt idx="3728">
                  <c:v>2016</c:v>
                </c:pt>
                <c:pt idx="3729">
                  <c:v>2016</c:v>
                </c:pt>
                <c:pt idx="3730">
                  <c:v>2016</c:v>
                </c:pt>
                <c:pt idx="3731">
                  <c:v>2016</c:v>
                </c:pt>
                <c:pt idx="3732">
                  <c:v>2016</c:v>
                </c:pt>
                <c:pt idx="3733">
                  <c:v>2016</c:v>
                </c:pt>
                <c:pt idx="3734">
                  <c:v>2016</c:v>
                </c:pt>
                <c:pt idx="3735">
                  <c:v>2016</c:v>
                </c:pt>
                <c:pt idx="3736">
                  <c:v>2016</c:v>
                </c:pt>
                <c:pt idx="3737">
                  <c:v>2016</c:v>
                </c:pt>
                <c:pt idx="3738">
                  <c:v>2016</c:v>
                </c:pt>
                <c:pt idx="3739">
                  <c:v>2016</c:v>
                </c:pt>
                <c:pt idx="3740">
                  <c:v>2016</c:v>
                </c:pt>
                <c:pt idx="3741">
                  <c:v>2016</c:v>
                </c:pt>
                <c:pt idx="3742">
                  <c:v>2016</c:v>
                </c:pt>
                <c:pt idx="3743">
                  <c:v>2016</c:v>
                </c:pt>
                <c:pt idx="3744">
                  <c:v>2016</c:v>
                </c:pt>
                <c:pt idx="3745">
                  <c:v>2016</c:v>
                </c:pt>
                <c:pt idx="3746">
                  <c:v>2016</c:v>
                </c:pt>
                <c:pt idx="3747">
                  <c:v>2016</c:v>
                </c:pt>
                <c:pt idx="3748">
                  <c:v>2016</c:v>
                </c:pt>
                <c:pt idx="3749">
                  <c:v>2016</c:v>
                </c:pt>
                <c:pt idx="3750">
                  <c:v>2016</c:v>
                </c:pt>
                <c:pt idx="3751">
                  <c:v>2016</c:v>
                </c:pt>
                <c:pt idx="3752">
                  <c:v>2016</c:v>
                </c:pt>
                <c:pt idx="3753">
                  <c:v>2016</c:v>
                </c:pt>
                <c:pt idx="3754">
                  <c:v>2016</c:v>
                </c:pt>
                <c:pt idx="3755">
                  <c:v>2016</c:v>
                </c:pt>
                <c:pt idx="3756">
                  <c:v>2016</c:v>
                </c:pt>
                <c:pt idx="3757">
                  <c:v>2016</c:v>
                </c:pt>
                <c:pt idx="3758">
                  <c:v>2016</c:v>
                </c:pt>
                <c:pt idx="3759">
                  <c:v>2016</c:v>
                </c:pt>
                <c:pt idx="3760">
                  <c:v>2016</c:v>
                </c:pt>
                <c:pt idx="3761">
                  <c:v>2016</c:v>
                </c:pt>
                <c:pt idx="3762">
                  <c:v>2016</c:v>
                </c:pt>
                <c:pt idx="3763">
                  <c:v>2016</c:v>
                </c:pt>
                <c:pt idx="3764">
                  <c:v>2016</c:v>
                </c:pt>
                <c:pt idx="3765">
                  <c:v>2016</c:v>
                </c:pt>
                <c:pt idx="3766">
                  <c:v>2016</c:v>
                </c:pt>
                <c:pt idx="3767">
                  <c:v>2016</c:v>
                </c:pt>
                <c:pt idx="3768">
                  <c:v>2016</c:v>
                </c:pt>
                <c:pt idx="3769">
                  <c:v>2016</c:v>
                </c:pt>
                <c:pt idx="3770">
                  <c:v>2016</c:v>
                </c:pt>
                <c:pt idx="3771">
                  <c:v>2016</c:v>
                </c:pt>
                <c:pt idx="3772">
                  <c:v>2016</c:v>
                </c:pt>
                <c:pt idx="3773">
                  <c:v>2016</c:v>
                </c:pt>
                <c:pt idx="3774">
                  <c:v>2016</c:v>
                </c:pt>
                <c:pt idx="3775">
                  <c:v>2016</c:v>
                </c:pt>
                <c:pt idx="3776">
                  <c:v>2016</c:v>
                </c:pt>
                <c:pt idx="3777">
                  <c:v>2016</c:v>
                </c:pt>
                <c:pt idx="3778">
                  <c:v>2016</c:v>
                </c:pt>
                <c:pt idx="3779">
                  <c:v>2016</c:v>
                </c:pt>
                <c:pt idx="3780">
                  <c:v>2016</c:v>
                </c:pt>
                <c:pt idx="3781">
                  <c:v>2016</c:v>
                </c:pt>
                <c:pt idx="3782">
                  <c:v>2016</c:v>
                </c:pt>
                <c:pt idx="3783">
                  <c:v>2016</c:v>
                </c:pt>
                <c:pt idx="3784">
                  <c:v>2016</c:v>
                </c:pt>
                <c:pt idx="3785">
                  <c:v>2016</c:v>
                </c:pt>
                <c:pt idx="3786">
                  <c:v>2016</c:v>
                </c:pt>
                <c:pt idx="3787">
                  <c:v>2016</c:v>
                </c:pt>
                <c:pt idx="3788">
                  <c:v>2016</c:v>
                </c:pt>
                <c:pt idx="3789">
                  <c:v>2016</c:v>
                </c:pt>
                <c:pt idx="3790">
                  <c:v>2016</c:v>
                </c:pt>
                <c:pt idx="3791">
                  <c:v>2016</c:v>
                </c:pt>
                <c:pt idx="3792">
                  <c:v>2016</c:v>
                </c:pt>
                <c:pt idx="3793">
                  <c:v>2016</c:v>
                </c:pt>
                <c:pt idx="3794">
                  <c:v>2016</c:v>
                </c:pt>
                <c:pt idx="3795">
                  <c:v>2016</c:v>
                </c:pt>
                <c:pt idx="3796">
                  <c:v>2016</c:v>
                </c:pt>
                <c:pt idx="3797">
                  <c:v>2016</c:v>
                </c:pt>
                <c:pt idx="3798">
                  <c:v>2016</c:v>
                </c:pt>
                <c:pt idx="3799">
                  <c:v>2016</c:v>
                </c:pt>
                <c:pt idx="3800">
                  <c:v>2016</c:v>
                </c:pt>
                <c:pt idx="3801">
                  <c:v>2016</c:v>
                </c:pt>
                <c:pt idx="3802">
                  <c:v>2016</c:v>
                </c:pt>
                <c:pt idx="3803">
                  <c:v>2016</c:v>
                </c:pt>
                <c:pt idx="3804">
                  <c:v>2016</c:v>
                </c:pt>
                <c:pt idx="3805">
                  <c:v>2016</c:v>
                </c:pt>
                <c:pt idx="3806">
                  <c:v>2016</c:v>
                </c:pt>
                <c:pt idx="3807">
                  <c:v>2016</c:v>
                </c:pt>
                <c:pt idx="3808">
                  <c:v>2016</c:v>
                </c:pt>
                <c:pt idx="3809">
                  <c:v>2016</c:v>
                </c:pt>
                <c:pt idx="3810">
                  <c:v>2016</c:v>
                </c:pt>
                <c:pt idx="3811">
                  <c:v>2016</c:v>
                </c:pt>
                <c:pt idx="3812">
                  <c:v>2016</c:v>
                </c:pt>
                <c:pt idx="3813">
                  <c:v>2016</c:v>
                </c:pt>
                <c:pt idx="3814">
                  <c:v>2016</c:v>
                </c:pt>
                <c:pt idx="3815">
                  <c:v>2016</c:v>
                </c:pt>
                <c:pt idx="3816">
                  <c:v>2016</c:v>
                </c:pt>
                <c:pt idx="3817">
                  <c:v>2016</c:v>
                </c:pt>
                <c:pt idx="3818">
                  <c:v>2016</c:v>
                </c:pt>
                <c:pt idx="3819">
                  <c:v>2016</c:v>
                </c:pt>
                <c:pt idx="3820">
                  <c:v>2016</c:v>
                </c:pt>
                <c:pt idx="3821">
                  <c:v>2016</c:v>
                </c:pt>
                <c:pt idx="3822">
                  <c:v>2016</c:v>
                </c:pt>
                <c:pt idx="3823">
                  <c:v>2016</c:v>
                </c:pt>
                <c:pt idx="3824">
                  <c:v>2016</c:v>
                </c:pt>
                <c:pt idx="3825">
                  <c:v>2016</c:v>
                </c:pt>
                <c:pt idx="3826">
                  <c:v>2016</c:v>
                </c:pt>
                <c:pt idx="3827">
                  <c:v>2016</c:v>
                </c:pt>
                <c:pt idx="3828">
                  <c:v>2016</c:v>
                </c:pt>
                <c:pt idx="3829">
                  <c:v>2016</c:v>
                </c:pt>
                <c:pt idx="3830">
                  <c:v>2016</c:v>
                </c:pt>
                <c:pt idx="3831">
                  <c:v>2016</c:v>
                </c:pt>
                <c:pt idx="3832">
                  <c:v>2016</c:v>
                </c:pt>
                <c:pt idx="3833">
                  <c:v>2016</c:v>
                </c:pt>
                <c:pt idx="3834">
                  <c:v>2016</c:v>
                </c:pt>
                <c:pt idx="3835">
                  <c:v>2016</c:v>
                </c:pt>
                <c:pt idx="3836">
                  <c:v>2016</c:v>
                </c:pt>
                <c:pt idx="3837">
                  <c:v>2016</c:v>
                </c:pt>
                <c:pt idx="3838">
                  <c:v>2016</c:v>
                </c:pt>
                <c:pt idx="3839">
                  <c:v>2016</c:v>
                </c:pt>
                <c:pt idx="3840">
                  <c:v>2016</c:v>
                </c:pt>
                <c:pt idx="3841">
                  <c:v>2016</c:v>
                </c:pt>
                <c:pt idx="3842">
                  <c:v>2016</c:v>
                </c:pt>
                <c:pt idx="3843">
                  <c:v>2016</c:v>
                </c:pt>
                <c:pt idx="3844">
                  <c:v>2016</c:v>
                </c:pt>
                <c:pt idx="3845">
                  <c:v>2016</c:v>
                </c:pt>
                <c:pt idx="3846">
                  <c:v>2016</c:v>
                </c:pt>
                <c:pt idx="3847">
                  <c:v>2016</c:v>
                </c:pt>
                <c:pt idx="3848">
                  <c:v>2016</c:v>
                </c:pt>
                <c:pt idx="3849">
                  <c:v>2016</c:v>
                </c:pt>
                <c:pt idx="3850">
                  <c:v>2016</c:v>
                </c:pt>
                <c:pt idx="3851">
                  <c:v>2016</c:v>
                </c:pt>
                <c:pt idx="3852">
                  <c:v>2016</c:v>
                </c:pt>
                <c:pt idx="3853">
                  <c:v>2016</c:v>
                </c:pt>
                <c:pt idx="3854">
                  <c:v>2016</c:v>
                </c:pt>
                <c:pt idx="3855">
                  <c:v>2016</c:v>
                </c:pt>
                <c:pt idx="3856">
                  <c:v>2016</c:v>
                </c:pt>
                <c:pt idx="3857">
                  <c:v>2016</c:v>
                </c:pt>
                <c:pt idx="3858">
                  <c:v>2016</c:v>
                </c:pt>
                <c:pt idx="3859">
                  <c:v>2016</c:v>
                </c:pt>
                <c:pt idx="3860">
                  <c:v>2016</c:v>
                </c:pt>
                <c:pt idx="3861">
                  <c:v>2016</c:v>
                </c:pt>
                <c:pt idx="3862">
                  <c:v>2016</c:v>
                </c:pt>
                <c:pt idx="3863">
                  <c:v>2016</c:v>
                </c:pt>
                <c:pt idx="3864">
                  <c:v>2016</c:v>
                </c:pt>
                <c:pt idx="3865">
                  <c:v>2016</c:v>
                </c:pt>
                <c:pt idx="3866">
                  <c:v>2016</c:v>
                </c:pt>
                <c:pt idx="3867">
                  <c:v>2016</c:v>
                </c:pt>
                <c:pt idx="3868">
                  <c:v>2016</c:v>
                </c:pt>
                <c:pt idx="3869">
                  <c:v>2016</c:v>
                </c:pt>
                <c:pt idx="3870">
                  <c:v>2016</c:v>
                </c:pt>
                <c:pt idx="3871">
                  <c:v>2016</c:v>
                </c:pt>
                <c:pt idx="3872">
                  <c:v>2016</c:v>
                </c:pt>
                <c:pt idx="3873">
                  <c:v>2016</c:v>
                </c:pt>
                <c:pt idx="3874">
                  <c:v>2016</c:v>
                </c:pt>
                <c:pt idx="3875">
                  <c:v>2016</c:v>
                </c:pt>
                <c:pt idx="3876">
                  <c:v>2016</c:v>
                </c:pt>
                <c:pt idx="3877">
                  <c:v>2016</c:v>
                </c:pt>
                <c:pt idx="3878">
                  <c:v>2016</c:v>
                </c:pt>
                <c:pt idx="3879">
                  <c:v>2016</c:v>
                </c:pt>
                <c:pt idx="3880">
                  <c:v>2016</c:v>
                </c:pt>
                <c:pt idx="3881">
                  <c:v>2016</c:v>
                </c:pt>
                <c:pt idx="3882">
                  <c:v>2016</c:v>
                </c:pt>
                <c:pt idx="3883">
                  <c:v>2016</c:v>
                </c:pt>
                <c:pt idx="3884">
                  <c:v>2016</c:v>
                </c:pt>
                <c:pt idx="3885">
                  <c:v>2016</c:v>
                </c:pt>
                <c:pt idx="3886">
                  <c:v>2016</c:v>
                </c:pt>
                <c:pt idx="3887">
                  <c:v>2016</c:v>
                </c:pt>
                <c:pt idx="3888">
                  <c:v>2016</c:v>
                </c:pt>
                <c:pt idx="3889">
                  <c:v>2016</c:v>
                </c:pt>
                <c:pt idx="3890">
                  <c:v>2016</c:v>
                </c:pt>
                <c:pt idx="3891">
                  <c:v>2016</c:v>
                </c:pt>
                <c:pt idx="3892">
                  <c:v>2016</c:v>
                </c:pt>
                <c:pt idx="3893">
                  <c:v>2016</c:v>
                </c:pt>
                <c:pt idx="3894">
                  <c:v>2016</c:v>
                </c:pt>
                <c:pt idx="3895">
                  <c:v>2016</c:v>
                </c:pt>
                <c:pt idx="3896">
                  <c:v>2016</c:v>
                </c:pt>
                <c:pt idx="3897">
                  <c:v>2016</c:v>
                </c:pt>
                <c:pt idx="3898">
                  <c:v>2016</c:v>
                </c:pt>
                <c:pt idx="3899">
                  <c:v>2016</c:v>
                </c:pt>
                <c:pt idx="3900">
                  <c:v>2016</c:v>
                </c:pt>
                <c:pt idx="3901">
                  <c:v>2016</c:v>
                </c:pt>
                <c:pt idx="3902">
                  <c:v>2016</c:v>
                </c:pt>
                <c:pt idx="3903">
                  <c:v>2016</c:v>
                </c:pt>
                <c:pt idx="3904">
                  <c:v>2016</c:v>
                </c:pt>
                <c:pt idx="3905">
                  <c:v>2016</c:v>
                </c:pt>
                <c:pt idx="3906">
                  <c:v>2016</c:v>
                </c:pt>
                <c:pt idx="3907">
                  <c:v>2016</c:v>
                </c:pt>
                <c:pt idx="3908">
                  <c:v>2016</c:v>
                </c:pt>
                <c:pt idx="3909">
                  <c:v>2016</c:v>
                </c:pt>
                <c:pt idx="3910">
                  <c:v>2016</c:v>
                </c:pt>
                <c:pt idx="3911">
                  <c:v>2016</c:v>
                </c:pt>
                <c:pt idx="3912">
                  <c:v>2016</c:v>
                </c:pt>
                <c:pt idx="3913">
                  <c:v>2016</c:v>
                </c:pt>
                <c:pt idx="3914">
                  <c:v>2016</c:v>
                </c:pt>
                <c:pt idx="3915">
                  <c:v>2016</c:v>
                </c:pt>
                <c:pt idx="3916">
                  <c:v>2016</c:v>
                </c:pt>
                <c:pt idx="3917">
                  <c:v>2016</c:v>
                </c:pt>
                <c:pt idx="3918">
                  <c:v>2016</c:v>
                </c:pt>
                <c:pt idx="3919">
                  <c:v>2016</c:v>
                </c:pt>
                <c:pt idx="3920">
                  <c:v>2016</c:v>
                </c:pt>
                <c:pt idx="3921">
                  <c:v>2016</c:v>
                </c:pt>
                <c:pt idx="3922">
                  <c:v>2016</c:v>
                </c:pt>
                <c:pt idx="3923">
                  <c:v>2016</c:v>
                </c:pt>
                <c:pt idx="3924">
                  <c:v>2016</c:v>
                </c:pt>
                <c:pt idx="3925">
                  <c:v>2016</c:v>
                </c:pt>
                <c:pt idx="3926">
                  <c:v>2016</c:v>
                </c:pt>
                <c:pt idx="3927">
                  <c:v>2016</c:v>
                </c:pt>
                <c:pt idx="3928">
                  <c:v>2016</c:v>
                </c:pt>
                <c:pt idx="3929">
                  <c:v>2016</c:v>
                </c:pt>
                <c:pt idx="3930">
                  <c:v>2016</c:v>
                </c:pt>
                <c:pt idx="3931">
                  <c:v>2016</c:v>
                </c:pt>
                <c:pt idx="3932">
                  <c:v>2016</c:v>
                </c:pt>
                <c:pt idx="3933">
                  <c:v>2016</c:v>
                </c:pt>
                <c:pt idx="3934">
                  <c:v>2016</c:v>
                </c:pt>
                <c:pt idx="3935">
                  <c:v>2016</c:v>
                </c:pt>
                <c:pt idx="3936">
                  <c:v>2016</c:v>
                </c:pt>
                <c:pt idx="3937">
                  <c:v>2016</c:v>
                </c:pt>
                <c:pt idx="3938">
                  <c:v>2016</c:v>
                </c:pt>
                <c:pt idx="3939">
                  <c:v>2016</c:v>
                </c:pt>
                <c:pt idx="3940">
                  <c:v>2016</c:v>
                </c:pt>
                <c:pt idx="3941">
                  <c:v>2016</c:v>
                </c:pt>
                <c:pt idx="3942">
                  <c:v>2016</c:v>
                </c:pt>
                <c:pt idx="3943">
                  <c:v>2016</c:v>
                </c:pt>
                <c:pt idx="3944">
                  <c:v>2016</c:v>
                </c:pt>
                <c:pt idx="3945">
                  <c:v>2016</c:v>
                </c:pt>
                <c:pt idx="3946">
                  <c:v>2016</c:v>
                </c:pt>
                <c:pt idx="3947">
                  <c:v>2016</c:v>
                </c:pt>
                <c:pt idx="3948">
                  <c:v>2016</c:v>
                </c:pt>
                <c:pt idx="3949">
                  <c:v>2016</c:v>
                </c:pt>
                <c:pt idx="3950">
                  <c:v>2016</c:v>
                </c:pt>
                <c:pt idx="3951">
                  <c:v>2016</c:v>
                </c:pt>
                <c:pt idx="3952">
                  <c:v>2016</c:v>
                </c:pt>
                <c:pt idx="3953">
                  <c:v>2016</c:v>
                </c:pt>
                <c:pt idx="3954">
                  <c:v>2016</c:v>
                </c:pt>
                <c:pt idx="3955">
                  <c:v>2016</c:v>
                </c:pt>
                <c:pt idx="3956">
                  <c:v>2016</c:v>
                </c:pt>
                <c:pt idx="3957">
                  <c:v>2016</c:v>
                </c:pt>
                <c:pt idx="3958">
                  <c:v>2016</c:v>
                </c:pt>
                <c:pt idx="3959">
                  <c:v>2016</c:v>
                </c:pt>
                <c:pt idx="3960">
                  <c:v>2016</c:v>
                </c:pt>
                <c:pt idx="3961">
                  <c:v>2016</c:v>
                </c:pt>
                <c:pt idx="3962">
                  <c:v>2016</c:v>
                </c:pt>
                <c:pt idx="3963">
                  <c:v>2016</c:v>
                </c:pt>
                <c:pt idx="3964">
                  <c:v>2016</c:v>
                </c:pt>
                <c:pt idx="3965">
                  <c:v>2016</c:v>
                </c:pt>
                <c:pt idx="3966">
                  <c:v>2016</c:v>
                </c:pt>
                <c:pt idx="3967">
                  <c:v>2016</c:v>
                </c:pt>
                <c:pt idx="3968">
                  <c:v>2016</c:v>
                </c:pt>
                <c:pt idx="3969">
                  <c:v>2016</c:v>
                </c:pt>
                <c:pt idx="3970">
                  <c:v>2016</c:v>
                </c:pt>
                <c:pt idx="3971">
                  <c:v>2016</c:v>
                </c:pt>
                <c:pt idx="3972">
                  <c:v>2016</c:v>
                </c:pt>
                <c:pt idx="3973">
                  <c:v>2016</c:v>
                </c:pt>
                <c:pt idx="3974">
                  <c:v>2016</c:v>
                </c:pt>
                <c:pt idx="3975">
                  <c:v>2016</c:v>
                </c:pt>
                <c:pt idx="3976">
                  <c:v>2016</c:v>
                </c:pt>
                <c:pt idx="3977">
                  <c:v>2016</c:v>
                </c:pt>
                <c:pt idx="3978">
                  <c:v>2016</c:v>
                </c:pt>
                <c:pt idx="3979">
                  <c:v>2016</c:v>
                </c:pt>
                <c:pt idx="3980">
                  <c:v>2016</c:v>
                </c:pt>
                <c:pt idx="3981">
                  <c:v>2016</c:v>
                </c:pt>
                <c:pt idx="3982">
                  <c:v>2016</c:v>
                </c:pt>
                <c:pt idx="3983">
                  <c:v>2016</c:v>
                </c:pt>
                <c:pt idx="3984">
                  <c:v>2016</c:v>
                </c:pt>
                <c:pt idx="3985">
                  <c:v>2016</c:v>
                </c:pt>
                <c:pt idx="3986">
                  <c:v>2016</c:v>
                </c:pt>
                <c:pt idx="3987">
                  <c:v>2016</c:v>
                </c:pt>
                <c:pt idx="3988">
                  <c:v>2016</c:v>
                </c:pt>
                <c:pt idx="3989">
                  <c:v>2016</c:v>
                </c:pt>
                <c:pt idx="3990">
                  <c:v>2016</c:v>
                </c:pt>
                <c:pt idx="3991">
                  <c:v>2016</c:v>
                </c:pt>
                <c:pt idx="3992">
                  <c:v>2016</c:v>
                </c:pt>
                <c:pt idx="3993">
                  <c:v>2016</c:v>
                </c:pt>
                <c:pt idx="3994">
                  <c:v>2016</c:v>
                </c:pt>
                <c:pt idx="3995">
                  <c:v>2016</c:v>
                </c:pt>
                <c:pt idx="3996">
                  <c:v>2016</c:v>
                </c:pt>
                <c:pt idx="3997">
                  <c:v>2016</c:v>
                </c:pt>
                <c:pt idx="3998">
                  <c:v>2016</c:v>
                </c:pt>
                <c:pt idx="3999">
                  <c:v>2016</c:v>
                </c:pt>
                <c:pt idx="4000">
                  <c:v>2016</c:v>
                </c:pt>
                <c:pt idx="4001">
                  <c:v>2016</c:v>
                </c:pt>
                <c:pt idx="4002">
                  <c:v>2016</c:v>
                </c:pt>
                <c:pt idx="4003">
                  <c:v>2016</c:v>
                </c:pt>
                <c:pt idx="4004">
                  <c:v>2016</c:v>
                </c:pt>
                <c:pt idx="4005">
                  <c:v>2016</c:v>
                </c:pt>
                <c:pt idx="4006">
                  <c:v>2016</c:v>
                </c:pt>
                <c:pt idx="4007">
                  <c:v>2016</c:v>
                </c:pt>
                <c:pt idx="4008">
                  <c:v>2016</c:v>
                </c:pt>
                <c:pt idx="4009">
                  <c:v>2016</c:v>
                </c:pt>
                <c:pt idx="4010">
                  <c:v>2016</c:v>
                </c:pt>
                <c:pt idx="4011">
                  <c:v>2016</c:v>
                </c:pt>
                <c:pt idx="4012">
                  <c:v>2016</c:v>
                </c:pt>
                <c:pt idx="4013">
                  <c:v>2016</c:v>
                </c:pt>
                <c:pt idx="4014">
                  <c:v>2016</c:v>
                </c:pt>
                <c:pt idx="4015">
                  <c:v>2016</c:v>
                </c:pt>
                <c:pt idx="4016">
                  <c:v>2016</c:v>
                </c:pt>
                <c:pt idx="4017">
                  <c:v>2016</c:v>
                </c:pt>
                <c:pt idx="4018">
                  <c:v>2017</c:v>
                </c:pt>
                <c:pt idx="4019">
                  <c:v>2017</c:v>
                </c:pt>
                <c:pt idx="4020">
                  <c:v>2017</c:v>
                </c:pt>
                <c:pt idx="4021">
                  <c:v>2017</c:v>
                </c:pt>
                <c:pt idx="4022">
                  <c:v>2017</c:v>
                </c:pt>
                <c:pt idx="4023">
                  <c:v>2017</c:v>
                </c:pt>
                <c:pt idx="4024">
                  <c:v>2017</c:v>
                </c:pt>
                <c:pt idx="4025">
                  <c:v>2017</c:v>
                </c:pt>
                <c:pt idx="4026">
                  <c:v>2017</c:v>
                </c:pt>
                <c:pt idx="4027">
                  <c:v>2017</c:v>
                </c:pt>
                <c:pt idx="4028">
                  <c:v>2017</c:v>
                </c:pt>
                <c:pt idx="4029">
                  <c:v>2017</c:v>
                </c:pt>
                <c:pt idx="4030">
                  <c:v>2017</c:v>
                </c:pt>
                <c:pt idx="4031">
                  <c:v>2017</c:v>
                </c:pt>
                <c:pt idx="4032">
                  <c:v>2017</c:v>
                </c:pt>
                <c:pt idx="4033">
                  <c:v>2017</c:v>
                </c:pt>
                <c:pt idx="4034">
                  <c:v>2017</c:v>
                </c:pt>
                <c:pt idx="4035">
                  <c:v>2017</c:v>
                </c:pt>
                <c:pt idx="4036">
                  <c:v>2017</c:v>
                </c:pt>
                <c:pt idx="4037">
                  <c:v>2017</c:v>
                </c:pt>
                <c:pt idx="4038">
                  <c:v>2017</c:v>
                </c:pt>
                <c:pt idx="4039">
                  <c:v>2017</c:v>
                </c:pt>
                <c:pt idx="4040">
                  <c:v>2017</c:v>
                </c:pt>
                <c:pt idx="4041">
                  <c:v>2017</c:v>
                </c:pt>
                <c:pt idx="4042">
                  <c:v>2017</c:v>
                </c:pt>
                <c:pt idx="4043">
                  <c:v>2017</c:v>
                </c:pt>
                <c:pt idx="4044">
                  <c:v>2017</c:v>
                </c:pt>
                <c:pt idx="4045">
                  <c:v>2017</c:v>
                </c:pt>
                <c:pt idx="4046">
                  <c:v>2017</c:v>
                </c:pt>
                <c:pt idx="4047">
                  <c:v>2017</c:v>
                </c:pt>
                <c:pt idx="4048">
                  <c:v>2017</c:v>
                </c:pt>
                <c:pt idx="4049">
                  <c:v>2017</c:v>
                </c:pt>
                <c:pt idx="4050">
                  <c:v>2017</c:v>
                </c:pt>
                <c:pt idx="4051">
                  <c:v>2017</c:v>
                </c:pt>
                <c:pt idx="4052">
                  <c:v>2017</c:v>
                </c:pt>
                <c:pt idx="4053">
                  <c:v>2017</c:v>
                </c:pt>
                <c:pt idx="4054">
                  <c:v>2017</c:v>
                </c:pt>
                <c:pt idx="4055">
                  <c:v>2017</c:v>
                </c:pt>
                <c:pt idx="4056">
                  <c:v>2017</c:v>
                </c:pt>
                <c:pt idx="4057">
                  <c:v>2017</c:v>
                </c:pt>
                <c:pt idx="4058">
                  <c:v>2017</c:v>
                </c:pt>
                <c:pt idx="4059">
                  <c:v>2017</c:v>
                </c:pt>
                <c:pt idx="4060">
                  <c:v>2017</c:v>
                </c:pt>
                <c:pt idx="4061">
                  <c:v>2017</c:v>
                </c:pt>
                <c:pt idx="4062">
                  <c:v>2017</c:v>
                </c:pt>
                <c:pt idx="4063">
                  <c:v>2017</c:v>
                </c:pt>
                <c:pt idx="4064">
                  <c:v>2017</c:v>
                </c:pt>
                <c:pt idx="4065">
                  <c:v>2017</c:v>
                </c:pt>
                <c:pt idx="4066">
                  <c:v>2017</c:v>
                </c:pt>
                <c:pt idx="4067">
                  <c:v>2017</c:v>
                </c:pt>
                <c:pt idx="4068">
                  <c:v>2017</c:v>
                </c:pt>
                <c:pt idx="4069">
                  <c:v>2017</c:v>
                </c:pt>
                <c:pt idx="4070">
                  <c:v>2017</c:v>
                </c:pt>
                <c:pt idx="4071">
                  <c:v>2017</c:v>
                </c:pt>
                <c:pt idx="4072">
                  <c:v>2017</c:v>
                </c:pt>
                <c:pt idx="4073">
                  <c:v>2017</c:v>
                </c:pt>
                <c:pt idx="4074">
                  <c:v>2017</c:v>
                </c:pt>
                <c:pt idx="4075">
                  <c:v>2017</c:v>
                </c:pt>
                <c:pt idx="4076">
                  <c:v>2017</c:v>
                </c:pt>
                <c:pt idx="4077">
                  <c:v>2017</c:v>
                </c:pt>
                <c:pt idx="4078">
                  <c:v>2017</c:v>
                </c:pt>
                <c:pt idx="4079">
                  <c:v>2017</c:v>
                </c:pt>
                <c:pt idx="4080">
                  <c:v>2017</c:v>
                </c:pt>
                <c:pt idx="4081">
                  <c:v>2017</c:v>
                </c:pt>
                <c:pt idx="4082">
                  <c:v>2017</c:v>
                </c:pt>
                <c:pt idx="4083">
                  <c:v>2017</c:v>
                </c:pt>
                <c:pt idx="4084">
                  <c:v>2017</c:v>
                </c:pt>
                <c:pt idx="4085">
                  <c:v>2017</c:v>
                </c:pt>
                <c:pt idx="4086">
                  <c:v>2017</c:v>
                </c:pt>
                <c:pt idx="4087">
                  <c:v>2017</c:v>
                </c:pt>
                <c:pt idx="4088">
                  <c:v>2017</c:v>
                </c:pt>
                <c:pt idx="4089">
                  <c:v>2017</c:v>
                </c:pt>
                <c:pt idx="4090">
                  <c:v>2017</c:v>
                </c:pt>
                <c:pt idx="4091">
                  <c:v>2017</c:v>
                </c:pt>
                <c:pt idx="4092">
                  <c:v>2017</c:v>
                </c:pt>
                <c:pt idx="4093">
                  <c:v>2017</c:v>
                </c:pt>
                <c:pt idx="4094">
                  <c:v>2017</c:v>
                </c:pt>
                <c:pt idx="4095">
                  <c:v>2017</c:v>
                </c:pt>
                <c:pt idx="4096">
                  <c:v>2017</c:v>
                </c:pt>
                <c:pt idx="4097">
                  <c:v>2017</c:v>
                </c:pt>
                <c:pt idx="4098">
                  <c:v>2017</c:v>
                </c:pt>
                <c:pt idx="4099">
                  <c:v>2017</c:v>
                </c:pt>
                <c:pt idx="4100">
                  <c:v>2017</c:v>
                </c:pt>
                <c:pt idx="4101">
                  <c:v>2017</c:v>
                </c:pt>
                <c:pt idx="4102">
                  <c:v>2017</c:v>
                </c:pt>
                <c:pt idx="4103">
                  <c:v>2017</c:v>
                </c:pt>
                <c:pt idx="4104">
                  <c:v>2017</c:v>
                </c:pt>
                <c:pt idx="4105">
                  <c:v>2017</c:v>
                </c:pt>
                <c:pt idx="4106">
                  <c:v>2017</c:v>
                </c:pt>
                <c:pt idx="4107">
                  <c:v>2017</c:v>
                </c:pt>
                <c:pt idx="4108">
                  <c:v>2017</c:v>
                </c:pt>
                <c:pt idx="4109">
                  <c:v>2017</c:v>
                </c:pt>
                <c:pt idx="4110">
                  <c:v>2017</c:v>
                </c:pt>
                <c:pt idx="4111">
                  <c:v>2017</c:v>
                </c:pt>
                <c:pt idx="4112">
                  <c:v>2017</c:v>
                </c:pt>
                <c:pt idx="4113">
                  <c:v>2017</c:v>
                </c:pt>
                <c:pt idx="4114">
                  <c:v>2017</c:v>
                </c:pt>
                <c:pt idx="4115">
                  <c:v>2017</c:v>
                </c:pt>
                <c:pt idx="4116">
                  <c:v>2017</c:v>
                </c:pt>
                <c:pt idx="4117">
                  <c:v>2017</c:v>
                </c:pt>
                <c:pt idx="4118">
                  <c:v>2017</c:v>
                </c:pt>
                <c:pt idx="4119">
                  <c:v>2017</c:v>
                </c:pt>
                <c:pt idx="4120">
                  <c:v>2017</c:v>
                </c:pt>
                <c:pt idx="4121">
                  <c:v>2017</c:v>
                </c:pt>
                <c:pt idx="4122">
                  <c:v>2017</c:v>
                </c:pt>
                <c:pt idx="4123">
                  <c:v>2017</c:v>
                </c:pt>
                <c:pt idx="4124">
                  <c:v>2017</c:v>
                </c:pt>
                <c:pt idx="4125">
                  <c:v>2017</c:v>
                </c:pt>
                <c:pt idx="4126">
                  <c:v>2017</c:v>
                </c:pt>
                <c:pt idx="4127">
                  <c:v>2017</c:v>
                </c:pt>
                <c:pt idx="4128">
                  <c:v>2017</c:v>
                </c:pt>
                <c:pt idx="4129">
                  <c:v>2017</c:v>
                </c:pt>
                <c:pt idx="4130">
                  <c:v>2017</c:v>
                </c:pt>
                <c:pt idx="4131">
                  <c:v>2017</c:v>
                </c:pt>
                <c:pt idx="4132">
                  <c:v>2017</c:v>
                </c:pt>
                <c:pt idx="4133">
                  <c:v>2017</c:v>
                </c:pt>
                <c:pt idx="4134">
                  <c:v>2017</c:v>
                </c:pt>
                <c:pt idx="4135">
                  <c:v>2017</c:v>
                </c:pt>
                <c:pt idx="4136">
                  <c:v>2017</c:v>
                </c:pt>
                <c:pt idx="4137">
                  <c:v>2017</c:v>
                </c:pt>
                <c:pt idx="4138">
                  <c:v>2017</c:v>
                </c:pt>
                <c:pt idx="4139">
                  <c:v>2017</c:v>
                </c:pt>
                <c:pt idx="4140">
                  <c:v>2017</c:v>
                </c:pt>
                <c:pt idx="4141">
                  <c:v>2017</c:v>
                </c:pt>
                <c:pt idx="4142">
                  <c:v>2017</c:v>
                </c:pt>
                <c:pt idx="4143">
                  <c:v>2017</c:v>
                </c:pt>
                <c:pt idx="4144">
                  <c:v>2017</c:v>
                </c:pt>
                <c:pt idx="4145">
                  <c:v>2017</c:v>
                </c:pt>
                <c:pt idx="4146">
                  <c:v>2017</c:v>
                </c:pt>
                <c:pt idx="4147">
                  <c:v>2017</c:v>
                </c:pt>
                <c:pt idx="4148">
                  <c:v>2017</c:v>
                </c:pt>
                <c:pt idx="4149">
                  <c:v>2017</c:v>
                </c:pt>
                <c:pt idx="4150">
                  <c:v>2017</c:v>
                </c:pt>
                <c:pt idx="4151">
                  <c:v>2017</c:v>
                </c:pt>
                <c:pt idx="4152">
                  <c:v>2017</c:v>
                </c:pt>
                <c:pt idx="4153">
                  <c:v>2017</c:v>
                </c:pt>
                <c:pt idx="4154">
                  <c:v>2017</c:v>
                </c:pt>
                <c:pt idx="4155">
                  <c:v>2017</c:v>
                </c:pt>
                <c:pt idx="4156">
                  <c:v>2017</c:v>
                </c:pt>
                <c:pt idx="4157">
                  <c:v>2017</c:v>
                </c:pt>
                <c:pt idx="4158">
                  <c:v>2017</c:v>
                </c:pt>
                <c:pt idx="4159">
                  <c:v>2017</c:v>
                </c:pt>
                <c:pt idx="4160">
                  <c:v>2017</c:v>
                </c:pt>
                <c:pt idx="4161">
                  <c:v>2017</c:v>
                </c:pt>
                <c:pt idx="4162">
                  <c:v>2017</c:v>
                </c:pt>
                <c:pt idx="4163">
                  <c:v>2017</c:v>
                </c:pt>
                <c:pt idx="4164">
                  <c:v>2017</c:v>
                </c:pt>
                <c:pt idx="4165">
                  <c:v>2017</c:v>
                </c:pt>
                <c:pt idx="4166">
                  <c:v>2017</c:v>
                </c:pt>
                <c:pt idx="4167">
                  <c:v>2017</c:v>
                </c:pt>
                <c:pt idx="4168">
                  <c:v>2017</c:v>
                </c:pt>
                <c:pt idx="4169">
                  <c:v>2017</c:v>
                </c:pt>
                <c:pt idx="4170">
                  <c:v>2017</c:v>
                </c:pt>
                <c:pt idx="4171">
                  <c:v>2017</c:v>
                </c:pt>
                <c:pt idx="4172">
                  <c:v>2017</c:v>
                </c:pt>
                <c:pt idx="4173">
                  <c:v>2017</c:v>
                </c:pt>
                <c:pt idx="4174">
                  <c:v>2017</c:v>
                </c:pt>
                <c:pt idx="4175">
                  <c:v>2017</c:v>
                </c:pt>
                <c:pt idx="4176">
                  <c:v>2017</c:v>
                </c:pt>
                <c:pt idx="4177">
                  <c:v>2017</c:v>
                </c:pt>
                <c:pt idx="4178">
                  <c:v>2017</c:v>
                </c:pt>
                <c:pt idx="4179">
                  <c:v>2017</c:v>
                </c:pt>
                <c:pt idx="4180">
                  <c:v>2017</c:v>
                </c:pt>
                <c:pt idx="4181">
                  <c:v>2017</c:v>
                </c:pt>
                <c:pt idx="4182">
                  <c:v>2017</c:v>
                </c:pt>
                <c:pt idx="4183">
                  <c:v>2017</c:v>
                </c:pt>
                <c:pt idx="4184">
                  <c:v>2017</c:v>
                </c:pt>
                <c:pt idx="4185">
                  <c:v>2017</c:v>
                </c:pt>
                <c:pt idx="4186">
                  <c:v>2017</c:v>
                </c:pt>
                <c:pt idx="4187">
                  <c:v>2017</c:v>
                </c:pt>
                <c:pt idx="4188">
                  <c:v>2017</c:v>
                </c:pt>
                <c:pt idx="4189">
                  <c:v>2017</c:v>
                </c:pt>
                <c:pt idx="4190">
                  <c:v>2017</c:v>
                </c:pt>
                <c:pt idx="4191">
                  <c:v>2017</c:v>
                </c:pt>
                <c:pt idx="4192">
                  <c:v>2017</c:v>
                </c:pt>
                <c:pt idx="4193">
                  <c:v>2017</c:v>
                </c:pt>
                <c:pt idx="4194">
                  <c:v>2017</c:v>
                </c:pt>
                <c:pt idx="4195">
                  <c:v>2017</c:v>
                </c:pt>
                <c:pt idx="4196">
                  <c:v>2017</c:v>
                </c:pt>
                <c:pt idx="4197">
                  <c:v>2017</c:v>
                </c:pt>
                <c:pt idx="4198">
                  <c:v>2017</c:v>
                </c:pt>
                <c:pt idx="4199">
                  <c:v>2017</c:v>
                </c:pt>
                <c:pt idx="4200">
                  <c:v>2017</c:v>
                </c:pt>
                <c:pt idx="4201">
                  <c:v>2017</c:v>
                </c:pt>
                <c:pt idx="4202">
                  <c:v>2017</c:v>
                </c:pt>
                <c:pt idx="4203">
                  <c:v>2017</c:v>
                </c:pt>
                <c:pt idx="4204">
                  <c:v>2017</c:v>
                </c:pt>
                <c:pt idx="4205">
                  <c:v>2017</c:v>
                </c:pt>
                <c:pt idx="4206">
                  <c:v>2017</c:v>
                </c:pt>
                <c:pt idx="4207">
                  <c:v>2017</c:v>
                </c:pt>
                <c:pt idx="4208">
                  <c:v>2017</c:v>
                </c:pt>
                <c:pt idx="4209">
                  <c:v>2017</c:v>
                </c:pt>
                <c:pt idx="4210">
                  <c:v>2017</c:v>
                </c:pt>
                <c:pt idx="4211">
                  <c:v>2017</c:v>
                </c:pt>
                <c:pt idx="4212">
                  <c:v>2017</c:v>
                </c:pt>
                <c:pt idx="4213">
                  <c:v>2017</c:v>
                </c:pt>
                <c:pt idx="4214">
                  <c:v>2017</c:v>
                </c:pt>
                <c:pt idx="4215">
                  <c:v>2017</c:v>
                </c:pt>
                <c:pt idx="4216">
                  <c:v>2017</c:v>
                </c:pt>
                <c:pt idx="4217">
                  <c:v>2017</c:v>
                </c:pt>
                <c:pt idx="4218">
                  <c:v>2017</c:v>
                </c:pt>
                <c:pt idx="4219">
                  <c:v>2017</c:v>
                </c:pt>
                <c:pt idx="4220">
                  <c:v>2017</c:v>
                </c:pt>
                <c:pt idx="4221">
                  <c:v>2017</c:v>
                </c:pt>
                <c:pt idx="4222">
                  <c:v>2017</c:v>
                </c:pt>
                <c:pt idx="4223">
                  <c:v>2017</c:v>
                </c:pt>
                <c:pt idx="4224">
                  <c:v>2017</c:v>
                </c:pt>
                <c:pt idx="4225">
                  <c:v>2017</c:v>
                </c:pt>
                <c:pt idx="4226">
                  <c:v>2017</c:v>
                </c:pt>
                <c:pt idx="4227">
                  <c:v>2017</c:v>
                </c:pt>
                <c:pt idx="4228">
                  <c:v>2017</c:v>
                </c:pt>
                <c:pt idx="4229">
                  <c:v>2017</c:v>
                </c:pt>
                <c:pt idx="4230">
                  <c:v>2017</c:v>
                </c:pt>
                <c:pt idx="4231">
                  <c:v>2017</c:v>
                </c:pt>
                <c:pt idx="4232">
                  <c:v>2017</c:v>
                </c:pt>
                <c:pt idx="4233">
                  <c:v>2017</c:v>
                </c:pt>
                <c:pt idx="4234">
                  <c:v>2017</c:v>
                </c:pt>
                <c:pt idx="4235">
                  <c:v>2017</c:v>
                </c:pt>
                <c:pt idx="4236">
                  <c:v>2017</c:v>
                </c:pt>
                <c:pt idx="4237">
                  <c:v>2017</c:v>
                </c:pt>
                <c:pt idx="4238">
                  <c:v>2017</c:v>
                </c:pt>
                <c:pt idx="4239">
                  <c:v>2017</c:v>
                </c:pt>
                <c:pt idx="4240">
                  <c:v>2017</c:v>
                </c:pt>
                <c:pt idx="4241">
                  <c:v>2017</c:v>
                </c:pt>
                <c:pt idx="4242">
                  <c:v>2017</c:v>
                </c:pt>
                <c:pt idx="4243">
                  <c:v>2017</c:v>
                </c:pt>
                <c:pt idx="4244">
                  <c:v>2017</c:v>
                </c:pt>
                <c:pt idx="4245">
                  <c:v>2017</c:v>
                </c:pt>
                <c:pt idx="4246">
                  <c:v>2017</c:v>
                </c:pt>
                <c:pt idx="4247">
                  <c:v>2017</c:v>
                </c:pt>
                <c:pt idx="4248">
                  <c:v>2017</c:v>
                </c:pt>
                <c:pt idx="4249">
                  <c:v>2017</c:v>
                </c:pt>
                <c:pt idx="4250">
                  <c:v>2017</c:v>
                </c:pt>
                <c:pt idx="4251">
                  <c:v>2017</c:v>
                </c:pt>
                <c:pt idx="4252">
                  <c:v>2017</c:v>
                </c:pt>
                <c:pt idx="4253">
                  <c:v>2017</c:v>
                </c:pt>
                <c:pt idx="4254">
                  <c:v>2017</c:v>
                </c:pt>
                <c:pt idx="4255">
                  <c:v>2017</c:v>
                </c:pt>
                <c:pt idx="4256">
                  <c:v>2017</c:v>
                </c:pt>
                <c:pt idx="4257">
                  <c:v>2017</c:v>
                </c:pt>
                <c:pt idx="4258">
                  <c:v>2017</c:v>
                </c:pt>
                <c:pt idx="4259">
                  <c:v>2017</c:v>
                </c:pt>
                <c:pt idx="4260">
                  <c:v>2017</c:v>
                </c:pt>
                <c:pt idx="4261">
                  <c:v>2017</c:v>
                </c:pt>
                <c:pt idx="4262">
                  <c:v>2017</c:v>
                </c:pt>
                <c:pt idx="4263">
                  <c:v>2017</c:v>
                </c:pt>
                <c:pt idx="4264">
                  <c:v>2017</c:v>
                </c:pt>
                <c:pt idx="4265">
                  <c:v>2017</c:v>
                </c:pt>
                <c:pt idx="4266">
                  <c:v>2017</c:v>
                </c:pt>
                <c:pt idx="4267">
                  <c:v>2017</c:v>
                </c:pt>
                <c:pt idx="4268">
                  <c:v>2017</c:v>
                </c:pt>
                <c:pt idx="4269">
                  <c:v>2017</c:v>
                </c:pt>
                <c:pt idx="4270">
                  <c:v>2017</c:v>
                </c:pt>
                <c:pt idx="4271">
                  <c:v>2017</c:v>
                </c:pt>
                <c:pt idx="4272">
                  <c:v>2017</c:v>
                </c:pt>
                <c:pt idx="4273">
                  <c:v>2017</c:v>
                </c:pt>
                <c:pt idx="4274">
                  <c:v>2017</c:v>
                </c:pt>
                <c:pt idx="4275">
                  <c:v>2017</c:v>
                </c:pt>
                <c:pt idx="4276">
                  <c:v>2017</c:v>
                </c:pt>
                <c:pt idx="4277">
                  <c:v>2017</c:v>
                </c:pt>
                <c:pt idx="4278">
                  <c:v>2017</c:v>
                </c:pt>
                <c:pt idx="4279">
                  <c:v>2017</c:v>
                </c:pt>
                <c:pt idx="4280">
                  <c:v>2017</c:v>
                </c:pt>
                <c:pt idx="4281">
                  <c:v>2017</c:v>
                </c:pt>
                <c:pt idx="4282">
                  <c:v>2017</c:v>
                </c:pt>
                <c:pt idx="4283">
                  <c:v>2017</c:v>
                </c:pt>
                <c:pt idx="4284">
                  <c:v>2017</c:v>
                </c:pt>
                <c:pt idx="4285">
                  <c:v>2017</c:v>
                </c:pt>
                <c:pt idx="4286">
                  <c:v>2017</c:v>
                </c:pt>
                <c:pt idx="4287">
                  <c:v>2017</c:v>
                </c:pt>
                <c:pt idx="4288">
                  <c:v>2017</c:v>
                </c:pt>
                <c:pt idx="4289">
                  <c:v>2017</c:v>
                </c:pt>
                <c:pt idx="4290">
                  <c:v>2017</c:v>
                </c:pt>
                <c:pt idx="4291">
                  <c:v>2017</c:v>
                </c:pt>
                <c:pt idx="4292">
                  <c:v>2017</c:v>
                </c:pt>
                <c:pt idx="4293">
                  <c:v>2017</c:v>
                </c:pt>
                <c:pt idx="4294">
                  <c:v>2017</c:v>
                </c:pt>
                <c:pt idx="4295">
                  <c:v>2017</c:v>
                </c:pt>
                <c:pt idx="4296">
                  <c:v>2017</c:v>
                </c:pt>
                <c:pt idx="4297">
                  <c:v>2017</c:v>
                </c:pt>
                <c:pt idx="4298">
                  <c:v>2017</c:v>
                </c:pt>
                <c:pt idx="4299">
                  <c:v>2017</c:v>
                </c:pt>
                <c:pt idx="4300">
                  <c:v>2017</c:v>
                </c:pt>
                <c:pt idx="4301">
                  <c:v>2017</c:v>
                </c:pt>
                <c:pt idx="4302">
                  <c:v>2017</c:v>
                </c:pt>
                <c:pt idx="4303">
                  <c:v>2017</c:v>
                </c:pt>
                <c:pt idx="4304">
                  <c:v>2017</c:v>
                </c:pt>
                <c:pt idx="4305">
                  <c:v>2017</c:v>
                </c:pt>
                <c:pt idx="4306">
                  <c:v>2017</c:v>
                </c:pt>
                <c:pt idx="4307">
                  <c:v>2017</c:v>
                </c:pt>
                <c:pt idx="4308">
                  <c:v>2017</c:v>
                </c:pt>
                <c:pt idx="4309">
                  <c:v>2017</c:v>
                </c:pt>
                <c:pt idx="4310">
                  <c:v>2017</c:v>
                </c:pt>
                <c:pt idx="4311">
                  <c:v>2017</c:v>
                </c:pt>
                <c:pt idx="4312">
                  <c:v>2017</c:v>
                </c:pt>
                <c:pt idx="4313">
                  <c:v>2017</c:v>
                </c:pt>
                <c:pt idx="4314">
                  <c:v>2017</c:v>
                </c:pt>
                <c:pt idx="4315">
                  <c:v>2017</c:v>
                </c:pt>
                <c:pt idx="4316">
                  <c:v>2017</c:v>
                </c:pt>
                <c:pt idx="4317">
                  <c:v>2017</c:v>
                </c:pt>
                <c:pt idx="4318">
                  <c:v>2017</c:v>
                </c:pt>
                <c:pt idx="4319">
                  <c:v>2017</c:v>
                </c:pt>
                <c:pt idx="4320">
                  <c:v>2017</c:v>
                </c:pt>
                <c:pt idx="4321">
                  <c:v>2017</c:v>
                </c:pt>
                <c:pt idx="4322">
                  <c:v>2017</c:v>
                </c:pt>
                <c:pt idx="4323">
                  <c:v>2017</c:v>
                </c:pt>
                <c:pt idx="4324">
                  <c:v>2017</c:v>
                </c:pt>
                <c:pt idx="4325">
                  <c:v>2017</c:v>
                </c:pt>
                <c:pt idx="4326">
                  <c:v>2017</c:v>
                </c:pt>
                <c:pt idx="4327">
                  <c:v>2017</c:v>
                </c:pt>
                <c:pt idx="4328">
                  <c:v>2017</c:v>
                </c:pt>
                <c:pt idx="4329">
                  <c:v>2017</c:v>
                </c:pt>
                <c:pt idx="4330">
                  <c:v>2017</c:v>
                </c:pt>
                <c:pt idx="4331">
                  <c:v>2017</c:v>
                </c:pt>
                <c:pt idx="4332">
                  <c:v>2017</c:v>
                </c:pt>
                <c:pt idx="4333">
                  <c:v>2017</c:v>
                </c:pt>
                <c:pt idx="4334">
                  <c:v>2017</c:v>
                </c:pt>
                <c:pt idx="4335">
                  <c:v>2017</c:v>
                </c:pt>
                <c:pt idx="4336">
                  <c:v>2017</c:v>
                </c:pt>
                <c:pt idx="4337">
                  <c:v>2017</c:v>
                </c:pt>
                <c:pt idx="4338">
                  <c:v>2017</c:v>
                </c:pt>
                <c:pt idx="4339">
                  <c:v>2017</c:v>
                </c:pt>
                <c:pt idx="4340">
                  <c:v>2017</c:v>
                </c:pt>
                <c:pt idx="4341">
                  <c:v>2017</c:v>
                </c:pt>
                <c:pt idx="4342">
                  <c:v>2017</c:v>
                </c:pt>
                <c:pt idx="4343">
                  <c:v>2017</c:v>
                </c:pt>
                <c:pt idx="4344">
                  <c:v>2017</c:v>
                </c:pt>
                <c:pt idx="4345">
                  <c:v>2017</c:v>
                </c:pt>
                <c:pt idx="4346">
                  <c:v>2017</c:v>
                </c:pt>
                <c:pt idx="4347">
                  <c:v>2017</c:v>
                </c:pt>
                <c:pt idx="4348">
                  <c:v>2017</c:v>
                </c:pt>
                <c:pt idx="4349">
                  <c:v>2017</c:v>
                </c:pt>
                <c:pt idx="4350">
                  <c:v>2017</c:v>
                </c:pt>
                <c:pt idx="4351">
                  <c:v>2017</c:v>
                </c:pt>
                <c:pt idx="4352">
                  <c:v>2017</c:v>
                </c:pt>
                <c:pt idx="4353">
                  <c:v>2017</c:v>
                </c:pt>
                <c:pt idx="4354">
                  <c:v>2017</c:v>
                </c:pt>
                <c:pt idx="4355">
                  <c:v>2017</c:v>
                </c:pt>
                <c:pt idx="4356">
                  <c:v>2017</c:v>
                </c:pt>
                <c:pt idx="4357">
                  <c:v>2017</c:v>
                </c:pt>
                <c:pt idx="4358">
                  <c:v>2017</c:v>
                </c:pt>
                <c:pt idx="4359">
                  <c:v>2017</c:v>
                </c:pt>
                <c:pt idx="4360">
                  <c:v>2017</c:v>
                </c:pt>
                <c:pt idx="4361">
                  <c:v>2017</c:v>
                </c:pt>
                <c:pt idx="4362">
                  <c:v>2017</c:v>
                </c:pt>
                <c:pt idx="4363">
                  <c:v>2017</c:v>
                </c:pt>
                <c:pt idx="4364">
                  <c:v>2017</c:v>
                </c:pt>
                <c:pt idx="4365">
                  <c:v>2017</c:v>
                </c:pt>
                <c:pt idx="4366">
                  <c:v>2017</c:v>
                </c:pt>
                <c:pt idx="4367">
                  <c:v>2017</c:v>
                </c:pt>
                <c:pt idx="4368">
                  <c:v>2017</c:v>
                </c:pt>
                <c:pt idx="4369">
                  <c:v>2017</c:v>
                </c:pt>
                <c:pt idx="4370">
                  <c:v>2017</c:v>
                </c:pt>
                <c:pt idx="4371">
                  <c:v>2017</c:v>
                </c:pt>
                <c:pt idx="4372">
                  <c:v>2017</c:v>
                </c:pt>
                <c:pt idx="4373">
                  <c:v>2017</c:v>
                </c:pt>
                <c:pt idx="4374">
                  <c:v>2017</c:v>
                </c:pt>
                <c:pt idx="4375">
                  <c:v>2017</c:v>
                </c:pt>
                <c:pt idx="4376">
                  <c:v>2017</c:v>
                </c:pt>
                <c:pt idx="4377">
                  <c:v>2017</c:v>
                </c:pt>
                <c:pt idx="4378">
                  <c:v>2017</c:v>
                </c:pt>
                <c:pt idx="4379">
                  <c:v>2017</c:v>
                </c:pt>
                <c:pt idx="4380">
                  <c:v>2017</c:v>
                </c:pt>
                <c:pt idx="4381">
                  <c:v>2017</c:v>
                </c:pt>
                <c:pt idx="4382">
                  <c:v>2017</c:v>
                </c:pt>
                <c:pt idx="4383">
                  <c:v>2018</c:v>
                </c:pt>
                <c:pt idx="4384">
                  <c:v>2018</c:v>
                </c:pt>
                <c:pt idx="4385">
                  <c:v>2018</c:v>
                </c:pt>
                <c:pt idx="4386">
                  <c:v>2018</c:v>
                </c:pt>
                <c:pt idx="4387">
                  <c:v>2018</c:v>
                </c:pt>
                <c:pt idx="4388">
                  <c:v>2018</c:v>
                </c:pt>
                <c:pt idx="4389">
                  <c:v>2018</c:v>
                </c:pt>
                <c:pt idx="4390">
                  <c:v>2018</c:v>
                </c:pt>
                <c:pt idx="4391">
                  <c:v>2018</c:v>
                </c:pt>
                <c:pt idx="4392">
                  <c:v>2018</c:v>
                </c:pt>
                <c:pt idx="4393">
                  <c:v>2018</c:v>
                </c:pt>
                <c:pt idx="4394">
                  <c:v>2018</c:v>
                </c:pt>
                <c:pt idx="4395">
                  <c:v>2018</c:v>
                </c:pt>
                <c:pt idx="4396">
                  <c:v>2018</c:v>
                </c:pt>
                <c:pt idx="4397">
                  <c:v>2018</c:v>
                </c:pt>
                <c:pt idx="4398">
                  <c:v>2018</c:v>
                </c:pt>
                <c:pt idx="4399">
                  <c:v>2018</c:v>
                </c:pt>
                <c:pt idx="4400">
                  <c:v>2018</c:v>
                </c:pt>
                <c:pt idx="4401">
                  <c:v>2018</c:v>
                </c:pt>
                <c:pt idx="4402">
                  <c:v>2018</c:v>
                </c:pt>
                <c:pt idx="4403">
                  <c:v>2018</c:v>
                </c:pt>
                <c:pt idx="4404">
                  <c:v>2018</c:v>
                </c:pt>
                <c:pt idx="4405">
                  <c:v>2018</c:v>
                </c:pt>
                <c:pt idx="4406">
                  <c:v>2018</c:v>
                </c:pt>
                <c:pt idx="4407">
                  <c:v>2018</c:v>
                </c:pt>
                <c:pt idx="4408">
                  <c:v>2018</c:v>
                </c:pt>
                <c:pt idx="4409">
                  <c:v>2018</c:v>
                </c:pt>
                <c:pt idx="4410">
                  <c:v>2018</c:v>
                </c:pt>
                <c:pt idx="4411">
                  <c:v>2018</c:v>
                </c:pt>
                <c:pt idx="4412">
                  <c:v>2018</c:v>
                </c:pt>
                <c:pt idx="4413">
                  <c:v>2018</c:v>
                </c:pt>
                <c:pt idx="4414">
                  <c:v>2018</c:v>
                </c:pt>
                <c:pt idx="4415">
                  <c:v>2018</c:v>
                </c:pt>
                <c:pt idx="4416">
                  <c:v>2018</c:v>
                </c:pt>
                <c:pt idx="4417">
                  <c:v>2018</c:v>
                </c:pt>
                <c:pt idx="4418">
                  <c:v>2018</c:v>
                </c:pt>
                <c:pt idx="4419">
                  <c:v>2018</c:v>
                </c:pt>
                <c:pt idx="4420">
                  <c:v>2018</c:v>
                </c:pt>
                <c:pt idx="4421">
                  <c:v>2018</c:v>
                </c:pt>
                <c:pt idx="4422">
                  <c:v>2018</c:v>
                </c:pt>
                <c:pt idx="4423">
                  <c:v>2018</c:v>
                </c:pt>
                <c:pt idx="4424">
                  <c:v>2018</c:v>
                </c:pt>
                <c:pt idx="4425">
                  <c:v>2018</c:v>
                </c:pt>
                <c:pt idx="4426">
                  <c:v>2018</c:v>
                </c:pt>
                <c:pt idx="4427">
                  <c:v>2018</c:v>
                </c:pt>
                <c:pt idx="4428">
                  <c:v>2018</c:v>
                </c:pt>
                <c:pt idx="4429">
                  <c:v>2018</c:v>
                </c:pt>
                <c:pt idx="4430">
                  <c:v>2018</c:v>
                </c:pt>
                <c:pt idx="4431">
                  <c:v>2018</c:v>
                </c:pt>
                <c:pt idx="4432">
                  <c:v>2018</c:v>
                </c:pt>
                <c:pt idx="4433">
                  <c:v>2018</c:v>
                </c:pt>
                <c:pt idx="4434">
                  <c:v>2018</c:v>
                </c:pt>
                <c:pt idx="4435">
                  <c:v>2018</c:v>
                </c:pt>
                <c:pt idx="4436">
                  <c:v>2018</c:v>
                </c:pt>
                <c:pt idx="4437">
                  <c:v>2018</c:v>
                </c:pt>
                <c:pt idx="4438">
                  <c:v>2018</c:v>
                </c:pt>
                <c:pt idx="4439">
                  <c:v>2018</c:v>
                </c:pt>
                <c:pt idx="4440">
                  <c:v>2018</c:v>
                </c:pt>
                <c:pt idx="4441">
                  <c:v>2018</c:v>
                </c:pt>
                <c:pt idx="4442">
                  <c:v>2018</c:v>
                </c:pt>
                <c:pt idx="4443">
                  <c:v>2018</c:v>
                </c:pt>
                <c:pt idx="4444">
                  <c:v>2018</c:v>
                </c:pt>
                <c:pt idx="4445">
                  <c:v>2018</c:v>
                </c:pt>
                <c:pt idx="4446">
                  <c:v>2018</c:v>
                </c:pt>
                <c:pt idx="4447">
                  <c:v>2018</c:v>
                </c:pt>
                <c:pt idx="4448">
                  <c:v>2018</c:v>
                </c:pt>
                <c:pt idx="4449">
                  <c:v>2018</c:v>
                </c:pt>
                <c:pt idx="4450">
                  <c:v>2018</c:v>
                </c:pt>
                <c:pt idx="4451">
                  <c:v>2018</c:v>
                </c:pt>
                <c:pt idx="4452">
                  <c:v>2018</c:v>
                </c:pt>
                <c:pt idx="4453">
                  <c:v>2018</c:v>
                </c:pt>
                <c:pt idx="4454">
                  <c:v>2018</c:v>
                </c:pt>
                <c:pt idx="4455">
                  <c:v>2018</c:v>
                </c:pt>
                <c:pt idx="4456">
                  <c:v>2018</c:v>
                </c:pt>
                <c:pt idx="4457">
                  <c:v>2018</c:v>
                </c:pt>
                <c:pt idx="4458">
                  <c:v>2018</c:v>
                </c:pt>
                <c:pt idx="4459">
                  <c:v>2018</c:v>
                </c:pt>
                <c:pt idx="4460">
                  <c:v>2018</c:v>
                </c:pt>
                <c:pt idx="4461">
                  <c:v>2018</c:v>
                </c:pt>
                <c:pt idx="4462">
                  <c:v>2018</c:v>
                </c:pt>
                <c:pt idx="4463">
                  <c:v>2018</c:v>
                </c:pt>
                <c:pt idx="4464">
                  <c:v>2018</c:v>
                </c:pt>
                <c:pt idx="4465">
                  <c:v>2018</c:v>
                </c:pt>
                <c:pt idx="4466">
                  <c:v>2018</c:v>
                </c:pt>
                <c:pt idx="4467">
                  <c:v>2018</c:v>
                </c:pt>
                <c:pt idx="4468">
                  <c:v>2018</c:v>
                </c:pt>
                <c:pt idx="4469">
                  <c:v>2018</c:v>
                </c:pt>
                <c:pt idx="4470">
                  <c:v>2018</c:v>
                </c:pt>
                <c:pt idx="4471">
                  <c:v>2018</c:v>
                </c:pt>
                <c:pt idx="4472">
                  <c:v>2018</c:v>
                </c:pt>
                <c:pt idx="4473">
                  <c:v>2018</c:v>
                </c:pt>
                <c:pt idx="4474">
                  <c:v>2018</c:v>
                </c:pt>
                <c:pt idx="4475">
                  <c:v>2018</c:v>
                </c:pt>
                <c:pt idx="4476">
                  <c:v>2018</c:v>
                </c:pt>
                <c:pt idx="4477">
                  <c:v>2018</c:v>
                </c:pt>
                <c:pt idx="4478">
                  <c:v>2018</c:v>
                </c:pt>
                <c:pt idx="4479">
                  <c:v>2018</c:v>
                </c:pt>
                <c:pt idx="4480">
                  <c:v>2018</c:v>
                </c:pt>
                <c:pt idx="4481">
                  <c:v>2018</c:v>
                </c:pt>
                <c:pt idx="4482">
                  <c:v>2018</c:v>
                </c:pt>
                <c:pt idx="4483">
                  <c:v>2018</c:v>
                </c:pt>
                <c:pt idx="4484">
                  <c:v>2018</c:v>
                </c:pt>
                <c:pt idx="4485">
                  <c:v>2018</c:v>
                </c:pt>
                <c:pt idx="4486">
                  <c:v>2018</c:v>
                </c:pt>
                <c:pt idx="4487">
                  <c:v>2018</c:v>
                </c:pt>
                <c:pt idx="4488">
                  <c:v>2018</c:v>
                </c:pt>
                <c:pt idx="4489">
                  <c:v>2018</c:v>
                </c:pt>
                <c:pt idx="4490">
                  <c:v>2018</c:v>
                </c:pt>
                <c:pt idx="4491">
                  <c:v>2018</c:v>
                </c:pt>
                <c:pt idx="4492">
                  <c:v>2018</c:v>
                </c:pt>
                <c:pt idx="4493">
                  <c:v>2018</c:v>
                </c:pt>
                <c:pt idx="4494">
                  <c:v>2018</c:v>
                </c:pt>
                <c:pt idx="4495">
                  <c:v>2018</c:v>
                </c:pt>
                <c:pt idx="4496">
                  <c:v>2018</c:v>
                </c:pt>
                <c:pt idx="4497">
                  <c:v>2018</c:v>
                </c:pt>
                <c:pt idx="4498">
                  <c:v>2018</c:v>
                </c:pt>
                <c:pt idx="4499">
                  <c:v>2018</c:v>
                </c:pt>
                <c:pt idx="4500">
                  <c:v>2018</c:v>
                </c:pt>
                <c:pt idx="4501">
                  <c:v>2018</c:v>
                </c:pt>
                <c:pt idx="4502">
                  <c:v>2018</c:v>
                </c:pt>
                <c:pt idx="4503">
                  <c:v>2018</c:v>
                </c:pt>
                <c:pt idx="4504">
                  <c:v>2018</c:v>
                </c:pt>
                <c:pt idx="4505">
                  <c:v>2018</c:v>
                </c:pt>
                <c:pt idx="4506">
                  <c:v>2018</c:v>
                </c:pt>
                <c:pt idx="4507">
                  <c:v>2018</c:v>
                </c:pt>
                <c:pt idx="4508">
                  <c:v>2018</c:v>
                </c:pt>
                <c:pt idx="4509">
                  <c:v>2018</c:v>
                </c:pt>
                <c:pt idx="4510">
                  <c:v>2018</c:v>
                </c:pt>
                <c:pt idx="4511">
                  <c:v>2018</c:v>
                </c:pt>
                <c:pt idx="4512">
                  <c:v>2018</c:v>
                </c:pt>
                <c:pt idx="4513">
                  <c:v>2018</c:v>
                </c:pt>
                <c:pt idx="4514">
                  <c:v>2018</c:v>
                </c:pt>
                <c:pt idx="4515">
                  <c:v>2018</c:v>
                </c:pt>
                <c:pt idx="4516">
                  <c:v>2018</c:v>
                </c:pt>
                <c:pt idx="4517">
                  <c:v>2018</c:v>
                </c:pt>
                <c:pt idx="4518">
                  <c:v>2018</c:v>
                </c:pt>
                <c:pt idx="4519">
                  <c:v>2018</c:v>
                </c:pt>
                <c:pt idx="4520">
                  <c:v>2018</c:v>
                </c:pt>
                <c:pt idx="4521">
                  <c:v>2018</c:v>
                </c:pt>
                <c:pt idx="4522">
                  <c:v>2018</c:v>
                </c:pt>
                <c:pt idx="4523">
                  <c:v>2018</c:v>
                </c:pt>
                <c:pt idx="4524">
                  <c:v>2018</c:v>
                </c:pt>
                <c:pt idx="4525">
                  <c:v>2018</c:v>
                </c:pt>
                <c:pt idx="4526">
                  <c:v>2018</c:v>
                </c:pt>
                <c:pt idx="4527">
                  <c:v>2018</c:v>
                </c:pt>
                <c:pt idx="4528">
                  <c:v>2018</c:v>
                </c:pt>
                <c:pt idx="4529">
                  <c:v>2018</c:v>
                </c:pt>
                <c:pt idx="4530">
                  <c:v>2018</c:v>
                </c:pt>
                <c:pt idx="4531">
                  <c:v>2018</c:v>
                </c:pt>
                <c:pt idx="4532">
                  <c:v>2018</c:v>
                </c:pt>
                <c:pt idx="4533">
                  <c:v>2018</c:v>
                </c:pt>
                <c:pt idx="4534">
                  <c:v>2018</c:v>
                </c:pt>
                <c:pt idx="4535">
                  <c:v>2018</c:v>
                </c:pt>
                <c:pt idx="4536">
                  <c:v>2018</c:v>
                </c:pt>
                <c:pt idx="4537">
                  <c:v>2018</c:v>
                </c:pt>
                <c:pt idx="4538">
                  <c:v>2018</c:v>
                </c:pt>
                <c:pt idx="4539">
                  <c:v>2018</c:v>
                </c:pt>
                <c:pt idx="4540">
                  <c:v>2018</c:v>
                </c:pt>
                <c:pt idx="4541">
                  <c:v>2018</c:v>
                </c:pt>
                <c:pt idx="4542">
                  <c:v>2018</c:v>
                </c:pt>
                <c:pt idx="4543">
                  <c:v>2018</c:v>
                </c:pt>
                <c:pt idx="4544">
                  <c:v>2018</c:v>
                </c:pt>
                <c:pt idx="4545">
                  <c:v>2018</c:v>
                </c:pt>
                <c:pt idx="4546">
                  <c:v>2018</c:v>
                </c:pt>
                <c:pt idx="4547">
                  <c:v>2018</c:v>
                </c:pt>
                <c:pt idx="4548">
                  <c:v>2018</c:v>
                </c:pt>
                <c:pt idx="4549">
                  <c:v>2018</c:v>
                </c:pt>
                <c:pt idx="4550">
                  <c:v>2018</c:v>
                </c:pt>
                <c:pt idx="4551">
                  <c:v>2018</c:v>
                </c:pt>
                <c:pt idx="4552">
                  <c:v>2018</c:v>
                </c:pt>
                <c:pt idx="4553">
                  <c:v>2018</c:v>
                </c:pt>
                <c:pt idx="4554">
                  <c:v>2018</c:v>
                </c:pt>
                <c:pt idx="4555">
                  <c:v>2018</c:v>
                </c:pt>
                <c:pt idx="4556">
                  <c:v>2018</c:v>
                </c:pt>
                <c:pt idx="4557">
                  <c:v>2018</c:v>
                </c:pt>
                <c:pt idx="4558">
                  <c:v>2018</c:v>
                </c:pt>
                <c:pt idx="4559">
                  <c:v>2018</c:v>
                </c:pt>
                <c:pt idx="4560">
                  <c:v>2018</c:v>
                </c:pt>
                <c:pt idx="4561">
                  <c:v>2018</c:v>
                </c:pt>
                <c:pt idx="4562">
                  <c:v>2018</c:v>
                </c:pt>
                <c:pt idx="4563">
                  <c:v>2018</c:v>
                </c:pt>
                <c:pt idx="4564">
                  <c:v>2018</c:v>
                </c:pt>
                <c:pt idx="4565">
                  <c:v>2018</c:v>
                </c:pt>
                <c:pt idx="4566">
                  <c:v>2018</c:v>
                </c:pt>
                <c:pt idx="4567">
                  <c:v>2018</c:v>
                </c:pt>
                <c:pt idx="4568">
                  <c:v>2018</c:v>
                </c:pt>
                <c:pt idx="4569">
                  <c:v>2018</c:v>
                </c:pt>
                <c:pt idx="4570">
                  <c:v>2018</c:v>
                </c:pt>
                <c:pt idx="4571">
                  <c:v>2018</c:v>
                </c:pt>
                <c:pt idx="4572">
                  <c:v>2018</c:v>
                </c:pt>
                <c:pt idx="4573">
                  <c:v>2018</c:v>
                </c:pt>
                <c:pt idx="4574">
                  <c:v>2018</c:v>
                </c:pt>
                <c:pt idx="4575">
                  <c:v>2018</c:v>
                </c:pt>
                <c:pt idx="4576">
                  <c:v>2018</c:v>
                </c:pt>
                <c:pt idx="4577">
                  <c:v>2018</c:v>
                </c:pt>
                <c:pt idx="4578">
                  <c:v>2018</c:v>
                </c:pt>
                <c:pt idx="4579">
                  <c:v>2018</c:v>
                </c:pt>
                <c:pt idx="4580">
                  <c:v>2018</c:v>
                </c:pt>
                <c:pt idx="4581">
                  <c:v>2018</c:v>
                </c:pt>
                <c:pt idx="4582">
                  <c:v>2018</c:v>
                </c:pt>
                <c:pt idx="4583">
                  <c:v>2018</c:v>
                </c:pt>
                <c:pt idx="4584">
                  <c:v>2018</c:v>
                </c:pt>
                <c:pt idx="4585">
                  <c:v>2018</c:v>
                </c:pt>
                <c:pt idx="4586">
                  <c:v>2018</c:v>
                </c:pt>
                <c:pt idx="4587">
                  <c:v>2018</c:v>
                </c:pt>
                <c:pt idx="4588">
                  <c:v>2018</c:v>
                </c:pt>
                <c:pt idx="4589">
                  <c:v>2018</c:v>
                </c:pt>
                <c:pt idx="4590">
                  <c:v>2018</c:v>
                </c:pt>
                <c:pt idx="4591">
                  <c:v>2018</c:v>
                </c:pt>
                <c:pt idx="4592">
                  <c:v>2018</c:v>
                </c:pt>
                <c:pt idx="4593">
                  <c:v>2018</c:v>
                </c:pt>
                <c:pt idx="4594">
                  <c:v>2018</c:v>
                </c:pt>
                <c:pt idx="4595">
                  <c:v>2018</c:v>
                </c:pt>
                <c:pt idx="4596">
                  <c:v>2018</c:v>
                </c:pt>
                <c:pt idx="4597">
                  <c:v>2018</c:v>
                </c:pt>
                <c:pt idx="4598">
                  <c:v>2018</c:v>
                </c:pt>
                <c:pt idx="4599">
                  <c:v>2018</c:v>
                </c:pt>
                <c:pt idx="4600">
                  <c:v>2018</c:v>
                </c:pt>
                <c:pt idx="4601">
                  <c:v>2018</c:v>
                </c:pt>
                <c:pt idx="4602">
                  <c:v>2018</c:v>
                </c:pt>
                <c:pt idx="4603">
                  <c:v>2018</c:v>
                </c:pt>
                <c:pt idx="4604">
                  <c:v>2018</c:v>
                </c:pt>
                <c:pt idx="4605">
                  <c:v>2018</c:v>
                </c:pt>
                <c:pt idx="4606">
                  <c:v>2018</c:v>
                </c:pt>
                <c:pt idx="4607">
                  <c:v>2018</c:v>
                </c:pt>
                <c:pt idx="4608">
                  <c:v>2018</c:v>
                </c:pt>
                <c:pt idx="4609">
                  <c:v>2018</c:v>
                </c:pt>
                <c:pt idx="4610">
                  <c:v>2018</c:v>
                </c:pt>
                <c:pt idx="4611">
                  <c:v>2018</c:v>
                </c:pt>
                <c:pt idx="4612">
                  <c:v>2018</c:v>
                </c:pt>
                <c:pt idx="4613">
                  <c:v>2018</c:v>
                </c:pt>
                <c:pt idx="4614">
                  <c:v>2018</c:v>
                </c:pt>
                <c:pt idx="4615">
                  <c:v>2018</c:v>
                </c:pt>
                <c:pt idx="4616">
                  <c:v>2018</c:v>
                </c:pt>
                <c:pt idx="4617">
                  <c:v>2018</c:v>
                </c:pt>
                <c:pt idx="4618">
                  <c:v>2018</c:v>
                </c:pt>
                <c:pt idx="4619">
                  <c:v>2018</c:v>
                </c:pt>
                <c:pt idx="4620">
                  <c:v>2018</c:v>
                </c:pt>
                <c:pt idx="4621">
                  <c:v>2018</c:v>
                </c:pt>
                <c:pt idx="4622">
                  <c:v>2018</c:v>
                </c:pt>
                <c:pt idx="4623">
                  <c:v>2018</c:v>
                </c:pt>
                <c:pt idx="4624">
                  <c:v>2018</c:v>
                </c:pt>
                <c:pt idx="4625">
                  <c:v>2018</c:v>
                </c:pt>
                <c:pt idx="4626">
                  <c:v>2018</c:v>
                </c:pt>
                <c:pt idx="4627">
                  <c:v>2018</c:v>
                </c:pt>
                <c:pt idx="4628">
                  <c:v>2018</c:v>
                </c:pt>
                <c:pt idx="4629">
                  <c:v>2018</c:v>
                </c:pt>
                <c:pt idx="4630">
                  <c:v>2018</c:v>
                </c:pt>
                <c:pt idx="4631">
                  <c:v>2018</c:v>
                </c:pt>
                <c:pt idx="4632">
                  <c:v>2018</c:v>
                </c:pt>
                <c:pt idx="4633">
                  <c:v>2018</c:v>
                </c:pt>
                <c:pt idx="4634">
                  <c:v>2018</c:v>
                </c:pt>
                <c:pt idx="4635">
                  <c:v>2018</c:v>
                </c:pt>
                <c:pt idx="4636">
                  <c:v>2018</c:v>
                </c:pt>
                <c:pt idx="4637">
                  <c:v>2018</c:v>
                </c:pt>
                <c:pt idx="4638">
                  <c:v>2018</c:v>
                </c:pt>
                <c:pt idx="4639">
                  <c:v>2018</c:v>
                </c:pt>
                <c:pt idx="4640">
                  <c:v>2018</c:v>
                </c:pt>
                <c:pt idx="4641">
                  <c:v>2018</c:v>
                </c:pt>
                <c:pt idx="4642">
                  <c:v>2018</c:v>
                </c:pt>
                <c:pt idx="4643">
                  <c:v>2018</c:v>
                </c:pt>
                <c:pt idx="4644">
                  <c:v>2018</c:v>
                </c:pt>
                <c:pt idx="4645">
                  <c:v>2018</c:v>
                </c:pt>
                <c:pt idx="4646">
                  <c:v>2018</c:v>
                </c:pt>
                <c:pt idx="4647">
                  <c:v>2018</c:v>
                </c:pt>
                <c:pt idx="4648">
                  <c:v>2018</c:v>
                </c:pt>
                <c:pt idx="4649">
                  <c:v>2018</c:v>
                </c:pt>
                <c:pt idx="4650">
                  <c:v>2018</c:v>
                </c:pt>
                <c:pt idx="4651">
                  <c:v>2018</c:v>
                </c:pt>
                <c:pt idx="4652">
                  <c:v>2018</c:v>
                </c:pt>
                <c:pt idx="4653">
                  <c:v>2018</c:v>
                </c:pt>
                <c:pt idx="4654">
                  <c:v>2018</c:v>
                </c:pt>
                <c:pt idx="4655">
                  <c:v>2018</c:v>
                </c:pt>
                <c:pt idx="4656">
                  <c:v>2018</c:v>
                </c:pt>
                <c:pt idx="4657">
                  <c:v>2018</c:v>
                </c:pt>
                <c:pt idx="4658">
                  <c:v>2018</c:v>
                </c:pt>
                <c:pt idx="4659">
                  <c:v>2018</c:v>
                </c:pt>
                <c:pt idx="4660">
                  <c:v>2018</c:v>
                </c:pt>
                <c:pt idx="4661">
                  <c:v>2018</c:v>
                </c:pt>
                <c:pt idx="4662">
                  <c:v>2018</c:v>
                </c:pt>
                <c:pt idx="4663">
                  <c:v>2018</c:v>
                </c:pt>
                <c:pt idx="4664">
                  <c:v>2018</c:v>
                </c:pt>
                <c:pt idx="4665">
                  <c:v>2018</c:v>
                </c:pt>
                <c:pt idx="4666">
                  <c:v>2018</c:v>
                </c:pt>
                <c:pt idx="4667">
                  <c:v>2018</c:v>
                </c:pt>
                <c:pt idx="4668">
                  <c:v>2018</c:v>
                </c:pt>
                <c:pt idx="4669">
                  <c:v>2018</c:v>
                </c:pt>
                <c:pt idx="4670">
                  <c:v>2018</c:v>
                </c:pt>
                <c:pt idx="4671">
                  <c:v>2018</c:v>
                </c:pt>
                <c:pt idx="4672">
                  <c:v>2018</c:v>
                </c:pt>
                <c:pt idx="4673">
                  <c:v>2018</c:v>
                </c:pt>
                <c:pt idx="4674">
                  <c:v>2018</c:v>
                </c:pt>
                <c:pt idx="4675">
                  <c:v>2018</c:v>
                </c:pt>
                <c:pt idx="4676">
                  <c:v>2018</c:v>
                </c:pt>
                <c:pt idx="4677">
                  <c:v>2018</c:v>
                </c:pt>
                <c:pt idx="4678">
                  <c:v>2018</c:v>
                </c:pt>
                <c:pt idx="4679">
                  <c:v>2018</c:v>
                </c:pt>
                <c:pt idx="4680">
                  <c:v>2018</c:v>
                </c:pt>
                <c:pt idx="4681">
                  <c:v>2018</c:v>
                </c:pt>
                <c:pt idx="4682">
                  <c:v>2018</c:v>
                </c:pt>
                <c:pt idx="4683">
                  <c:v>2018</c:v>
                </c:pt>
                <c:pt idx="4684">
                  <c:v>2018</c:v>
                </c:pt>
                <c:pt idx="4685">
                  <c:v>2018</c:v>
                </c:pt>
                <c:pt idx="4686">
                  <c:v>2018</c:v>
                </c:pt>
                <c:pt idx="4687">
                  <c:v>2018</c:v>
                </c:pt>
                <c:pt idx="4688">
                  <c:v>2018</c:v>
                </c:pt>
                <c:pt idx="4689">
                  <c:v>2018</c:v>
                </c:pt>
                <c:pt idx="4690">
                  <c:v>2018</c:v>
                </c:pt>
                <c:pt idx="4691">
                  <c:v>2018</c:v>
                </c:pt>
                <c:pt idx="4692">
                  <c:v>2018</c:v>
                </c:pt>
                <c:pt idx="4693">
                  <c:v>2018</c:v>
                </c:pt>
                <c:pt idx="4694">
                  <c:v>2018</c:v>
                </c:pt>
                <c:pt idx="4695">
                  <c:v>2018</c:v>
                </c:pt>
                <c:pt idx="4696">
                  <c:v>2018</c:v>
                </c:pt>
                <c:pt idx="4697">
                  <c:v>2018</c:v>
                </c:pt>
                <c:pt idx="4698">
                  <c:v>2018</c:v>
                </c:pt>
                <c:pt idx="4699">
                  <c:v>2018</c:v>
                </c:pt>
                <c:pt idx="4700">
                  <c:v>2018</c:v>
                </c:pt>
                <c:pt idx="4701">
                  <c:v>2018</c:v>
                </c:pt>
                <c:pt idx="4702">
                  <c:v>2018</c:v>
                </c:pt>
                <c:pt idx="4703">
                  <c:v>2018</c:v>
                </c:pt>
                <c:pt idx="4704">
                  <c:v>2018</c:v>
                </c:pt>
                <c:pt idx="4705">
                  <c:v>2018</c:v>
                </c:pt>
                <c:pt idx="4706">
                  <c:v>2018</c:v>
                </c:pt>
                <c:pt idx="4707">
                  <c:v>2018</c:v>
                </c:pt>
                <c:pt idx="4708">
                  <c:v>2018</c:v>
                </c:pt>
                <c:pt idx="4709">
                  <c:v>2018</c:v>
                </c:pt>
                <c:pt idx="4710">
                  <c:v>2018</c:v>
                </c:pt>
                <c:pt idx="4711">
                  <c:v>2018</c:v>
                </c:pt>
                <c:pt idx="4712">
                  <c:v>2018</c:v>
                </c:pt>
                <c:pt idx="4713">
                  <c:v>2018</c:v>
                </c:pt>
                <c:pt idx="4714">
                  <c:v>2018</c:v>
                </c:pt>
                <c:pt idx="4715">
                  <c:v>2018</c:v>
                </c:pt>
                <c:pt idx="4716">
                  <c:v>2018</c:v>
                </c:pt>
                <c:pt idx="4717">
                  <c:v>2018</c:v>
                </c:pt>
                <c:pt idx="4718">
                  <c:v>2018</c:v>
                </c:pt>
                <c:pt idx="4719">
                  <c:v>2018</c:v>
                </c:pt>
                <c:pt idx="4720">
                  <c:v>2018</c:v>
                </c:pt>
                <c:pt idx="4721">
                  <c:v>2018</c:v>
                </c:pt>
                <c:pt idx="4722">
                  <c:v>2018</c:v>
                </c:pt>
                <c:pt idx="4723">
                  <c:v>2018</c:v>
                </c:pt>
                <c:pt idx="4724">
                  <c:v>2018</c:v>
                </c:pt>
                <c:pt idx="4725">
                  <c:v>2018</c:v>
                </c:pt>
                <c:pt idx="4726">
                  <c:v>2018</c:v>
                </c:pt>
                <c:pt idx="4727">
                  <c:v>2018</c:v>
                </c:pt>
                <c:pt idx="4728">
                  <c:v>2018</c:v>
                </c:pt>
                <c:pt idx="4729">
                  <c:v>2018</c:v>
                </c:pt>
                <c:pt idx="4730">
                  <c:v>2018</c:v>
                </c:pt>
                <c:pt idx="4731">
                  <c:v>2018</c:v>
                </c:pt>
                <c:pt idx="4732">
                  <c:v>2018</c:v>
                </c:pt>
                <c:pt idx="4733">
                  <c:v>2018</c:v>
                </c:pt>
                <c:pt idx="4734">
                  <c:v>2018</c:v>
                </c:pt>
                <c:pt idx="4735">
                  <c:v>2018</c:v>
                </c:pt>
                <c:pt idx="4736">
                  <c:v>2018</c:v>
                </c:pt>
                <c:pt idx="4737">
                  <c:v>2018</c:v>
                </c:pt>
                <c:pt idx="4738">
                  <c:v>2018</c:v>
                </c:pt>
                <c:pt idx="4739">
                  <c:v>2018</c:v>
                </c:pt>
                <c:pt idx="4740">
                  <c:v>2018</c:v>
                </c:pt>
                <c:pt idx="4741">
                  <c:v>2018</c:v>
                </c:pt>
                <c:pt idx="4742">
                  <c:v>2018</c:v>
                </c:pt>
                <c:pt idx="4743">
                  <c:v>2018</c:v>
                </c:pt>
                <c:pt idx="4744">
                  <c:v>2018</c:v>
                </c:pt>
                <c:pt idx="4745">
                  <c:v>2018</c:v>
                </c:pt>
                <c:pt idx="4746">
                  <c:v>2018</c:v>
                </c:pt>
                <c:pt idx="4747">
                  <c:v>2018</c:v>
                </c:pt>
                <c:pt idx="4748">
                  <c:v>2019</c:v>
                </c:pt>
              </c:numCache>
            </c:numRef>
          </c:cat>
          <c:val>
            <c:numRef>
              <c:f>Overlaid!$B$3:$B$4560</c:f>
              <c:numCache>
                <c:formatCode>0.00%</c:formatCode>
                <c:ptCount val="4558"/>
                <c:pt idx="0">
                  <c:v>1.153E-2</c:v>
                </c:pt>
                <c:pt idx="1">
                  <c:v>1.153E-2</c:v>
                </c:pt>
                <c:pt idx="2">
                  <c:v>1.1699999999999999E-2</c:v>
                </c:pt>
                <c:pt idx="3">
                  <c:v>1.1350000000000001E-2</c:v>
                </c:pt>
                <c:pt idx="4">
                  <c:v>1.1259999999999999E-2</c:v>
                </c:pt>
                <c:pt idx="5">
                  <c:v>1.1259999999999999E-2</c:v>
                </c:pt>
                <c:pt idx="6">
                  <c:v>1.1259999999999999E-2</c:v>
                </c:pt>
                <c:pt idx="7">
                  <c:v>1.1259999999999999E-2</c:v>
                </c:pt>
                <c:pt idx="8">
                  <c:v>1.1509999999999999E-2</c:v>
                </c:pt>
                <c:pt idx="9">
                  <c:v>1.158E-2</c:v>
                </c:pt>
                <c:pt idx="10">
                  <c:v>1.111E-2</c:v>
                </c:pt>
                <c:pt idx="11">
                  <c:v>1.0829999999999999E-2</c:v>
                </c:pt>
                <c:pt idx="12">
                  <c:v>1.061E-2</c:v>
                </c:pt>
                <c:pt idx="13">
                  <c:v>1.061E-2</c:v>
                </c:pt>
                <c:pt idx="14">
                  <c:v>1.061E-2</c:v>
                </c:pt>
                <c:pt idx="15">
                  <c:v>1.0460000000000001E-2</c:v>
                </c:pt>
                <c:pt idx="16">
                  <c:v>9.4699999999999993E-3</c:v>
                </c:pt>
                <c:pt idx="17">
                  <c:v>9.4199999999999996E-3</c:v>
                </c:pt>
                <c:pt idx="18">
                  <c:v>1.0449999999999999E-2</c:v>
                </c:pt>
                <c:pt idx="19">
                  <c:v>1.0369999999999999E-2</c:v>
                </c:pt>
                <c:pt idx="20">
                  <c:v>1.0369999999999999E-2</c:v>
                </c:pt>
                <c:pt idx="21">
                  <c:v>1.0369999999999999E-2</c:v>
                </c:pt>
                <c:pt idx="22">
                  <c:v>9.9399999999999992E-3</c:v>
                </c:pt>
                <c:pt idx="23">
                  <c:v>9.8600000000000007E-3</c:v>
                </c:pt>
                <c:pt idx="24">
                  <c:v>1.0509999999999999E-2</c:v>
                </c:pt>
                <c:pt idx="25">
                  <c:v>1.1240000000000002E-2</c:v>
                </c:pt>
                <c:pt idx="26">
                  <c:v>1.1599999999999999E-2</c:v>
                </c:pt>
                <c:pt idx="27">
                  <c:v>1.1599999999999999E-2</c:v>
                </c:pt>
                <c:pt idx="28">
                  <c:v>1.1599999999999999E-2</c:v>
                </c:pt>
                <c:pt idx="29">
                  <c:v>1.1160000000000002E-2</c:v>
                </c:pt>
                <c:pt idx="30">
                  <c:v>1.069E-2</c:v>
                </c:pt>
                <c:pt idx="31">
                  <c:v>1.102E-2</c:v>
                </c:pt>
                <c:pt idx="32">
                  <c:v>1.125E-2</c:v>
                </c:pt>
                <c:pt idx="33">
                  <c:v>1.1049999999999999E-2</c:v>
                </c:pt>
                <c:pt idx="34">
                  <c:v>1.1049999999999999E-2</c:v>
                </c:pt>
                <c:pt idx="35">
                  <c:v>1.1049999999999999E-2</c:v>
                </c:pt>
                <c:pt idx="36">
                  <c:v>1.1240000000000002E-2</c:v>
                </c:pt>
                <c:pt idx="37">
                  <c:v>1.158E-2</c:v>
                </c:pt>
                <c:pt idx="38">
                  <c:v>1.1599999999999999E-2</c:v>
                </c:pt>
                <c:pt idx="39">
                  <c:v>1.093E-2</c:v>
                </c:pt>
                <c:pt idx="40">
                  <c:v>1.073E-2</c:v>
                </c:pt>
                <c:pt idx="41">
                  <c:v>1.073E-2</c:v>
                </c:pt>
                <c:pt idx="42">
                  <c:v>1.073E-2</c:v>
                </c:pt>
                <c:pt idx="43">
                  <c:v>1.1219999999999898E-2</c:v>
                </c:pt>
                <c:pt idx="44">
                  <c:v>1.0709999999999999E-2</c:v>
                </c:pt>
                <c:pt idx="45">
                  <c:v>1.115E-2</c:v>
                </c:pt>
                <c:pt idx="46">
                  <c:v>1.089E-2</c:v>
                </c:pt>
                <c:pt idx="47">
                  <c:v>1.0620000000000001E-2</c:v>
                </c:pt>
                <c:pt idx="48">
                  <c:v>1.0620000000000001E-2</c:v>
                </c:pt>
                <c:pt idx="49">
                  <c:v>1.0620000000000001E-2</c:v>
                </c:pt>
                <c:pt idx="50">
                  <c:v>1.0329999999999999E-2</c:v>
                </c:pt>
                <c:pt idx="51">
                  <c:v>1.0409999999999999E-2</c:v>
                </c:pt>
                <c:pt idx="52">
                  <c:v>1.01E-2</c:v>
                </c:pt>
                <c:pt idx="53">
                  <c:v>1.0360000000000001E-2</c:v>
                </c:pt>
                <c:pt idx="54">
                  <c:v>1.0700000000000001E-2</c:v>
                </c:pt>
                <c:pt idx="55">
                  <c:v>1.0700000000000001E-2</c:v>
                </c:pt>
                <c:pt idx="56">
                  <c:v>1.0700000000000001E-2</c:v>
                </c:pt>
                <c:pt idx="57">
                  <c:v>1.1179999999999898E-2</c:v>
                </c:pt>
                <c:pt idx="58">
                  <c:v>1.0789999999999999E-2</c:v>
                </c:pt>
                <c:pt idx="59">
                  <c:v>1.0589999999999999E-2</c:v>
                </c:pt>
                <c:pt idx="60">
                  <c:v>1.1240000000000002E-2</c:v>
                </c:pt>
                <c:pt idx="61">
                  <c:v>1.1390000000000001E-2</c:v>
                </c:pt>
                <c:pt idx="62">
                  <c:v>1.1390000000000001E-2</c:v>
                </c:pt>
                <c:pt idx="63">
                  <c:v>1.1390000000000001E-2</c:v>
                </c:pt>
                <c:pt idx="64">
                  <c:v>1.137E-2</c:v>
                </c:pt>
                <c:pt idx="65">
                  <c:v>1.1319999999999998E-2</c:v>
                </c:pt>
                <c:pt idx="66">
                  <c:v>1.1739999999999999E-2</c:v>
                </c:pt>
                <c:pt idx="67">
                  <c:v>1.2110000000000001E-2</c:v>
                </c:pt>
                <c:pt idx="68">
                  <c:v>1.2389999999999901E-2</c:v>
                </c:pt>
                <c:pt idx="69">
                  <c:v>1.2389999999999901E-2</c:v>
                </c:pt>
                <c:pt idx="70">
                  <c:v>1.2389999999999901E-2</c:v>
                </c:pt>
                <c:pt idx="71">
                  <c:v>1.2279999999999999E-2</c:v>
                </c:pt>
                <c:pt idx="72">
                  <c:v>1.1970000000000001E-2</c:v>
                </c:pt>
                <c:pt idx="73">
                  <c:v>1.221E-2</c:v>
                </c:pt>
                <c:pt idx="74">
                  <c:v>1.1990000000000001E-2</c:v>
                </c:pt>
                <c:pt idx="75">
                  <c:v>1.264E-2</c:v>
                </c:pt>
                <c:pt idx="76">
                  <c:v>1.264E-2</c:v>
                </c:pt>
                <c:pt idx="77">
                  <c:v>1.264E-2</c:v>
                </c:pt>
                <c:pt idx="78">
                  <c:v>1.2490000000000001E-2</c:v>
                </c:pt>
                <c:pt idx="79">
                  <c:v>1.2659999999999999E-2</c:v>
                </c:pt>
                <c:pt idx="80">
                  <c:v>1.222E-2</c:v>
                </c:pt>
                <c:pt idx="81">
                  <c:v>1.2199999999999999E-2</c:v>
                </c:pt>
                <c:pt idx="82">
                  <c:v>1.2119999999999999E-2</c:v>
                </c:pt>
                <c:pt idx="83">
                  <c:v>1.2119999999999999E-2</c:v>
                </c:pt>
                <c:pt idx="84">
                  <c:v>1.2119999999999999E-2</c:v>
                </c:pt>
                <c:pt idx="85">
                  <c:v>1.2310000000000001E-2</c:v>
                </c:pt>
                <c:pt idx="86">
                  <c:v>1.272E-2</c:v>
                </c:pt>
                <c:pt idx="87">
                  <c:v>1.265E-2</c:v>
                </c:pt>
                <c:pt idx="88">
                  <c:v>1.2619999999999999E-2</c:v>
                </c:pt>
                <c:pt idx="89">
                  <c:v>1.2699999999999999E-2</c:v>
                </c:pt>
                <c:pt idx="90">
                  <c:v>1.2699999999999999E-2</c:v>
                </c:pt>
                <c:pt idx="91">
                  <c:v>1.2699999999999999E-2</c:v>
                </c:pt>
                <c:pt idx="92">
                  <c:v>1.3000000000000001E-2</c:v>
                </c:pt>
                <c:pt idx="93">
                  <c:v>1.294E-2</c:v>
                </c:pt>
                <c:pt idx="94">
                  <c:v>1.269E-2</c:v>
                </c:pt>
                <c:pt idx="95">
                  <c:v>1.2809999999999998E-2</c:v>
                </c:pt>
                <c:pt idx="96">
                  <c:v>1.2789999999999999E-2</c:v>
                </c:pt>
                <c:pt idx="97">
                  <c:v>1.2789999999999999E-2</c:v>
                </c:pt>
                <c:pt idx="98">
                  <c:v>1.2789999999999999E-2</c:v>
                </c:pt>
                <c:pt idx="99">
                  <c:v>1.307E-2</c:v>
                </c:pt>
                <c:pt idx="100">
                  <c:v>1.315E-2</c:v>
                </c:pt>
                <c:pt idx="101">
                  <c:v>1.3269999999999999E-2</c:v>
                </c:pt>
                <c:pt idx="102">
                  <c:v>1.389E-2</c:v>
                </c:pt>
                <c:pt idx="103">
                  <c:v>1.389E-2</c:v>
                </c:pt>
                <c:pt idx="104">
                  <c:v>1.389E-2</c:v>
                </c:pt>
                <c:pt idx="105">
                  <c:v>1.389E-2</c:v>
                </c:pt>
                <c:pt idx="106">
                  <c:v>1.389E-2</c:v>
                </c:pt>
                <c:pt idx="107">
                  <c:v>1.3690000000000001E-2</c:v>
                </c:pt>
                <c:pt idx="108">
                  <c:v>1.345E-2</c:v>
                </c:pt>
                <c:pt idx="109">
                  <c:v>1.3690000000000001E-2</c:v>
                </c:pt>
                <c:pt idx="110">
                  <c:v>1.4110000000000001E-2</c:v>
                </c:pt>
                <c:pt idx="111">
                  <c:v>1.4110000000000001E-2</c:v>
                </c:pt>
                <c:pt idx="112">
                  <c:v>1.4110000000000001E-2</c:v>
                </c:pt>
                <c:pt idx="113">
                  <c:v>1.452E-2</c:v>
                </c:pt>
                <c:pt idx="114">
                  <c:v>1.5049999999999999E-2</c:v>
                </c:pt>
                <c:pt idx="115">
                  <c:v>1.541E-2</c:v>
                </c:pt>
                <c:pt idx="116">
                  <c:v>1.494E-2</c:v>
                </c:pt>
                <c:pt idx="117">
                  <c:v>1.4490000000000001E-2</c:v>
                </c:pt>
                <c:pt idx="118">
                  <c:v>1.4490000000000001E-2</c:v>
                </c:pt>
                <c:pt idx="119">
                  <c:v>1.4490000000000001E-2</c:v>
                </c:pt>
                <c:pt idx="120">
                  <c:v>1.4490000000000001E-2</c:v>
                </c:pt>
                <c:pt idx="121">
                  <c:v>1.4279999999999999E-2</c:v>
                </c:pt>
                <c:pt idx="122">
                  <c:v>1.409E-2</c:v>
                </c:pt>
                <c:pt idx="123">
                  <c:v>1.455E-2</c:v>
                </c:pt>
                <c:pt idx="124">
                  <c:v>1.4490000000000001E-2</c:v>
                </c:pt>
                <c:pt idx="125">
                  <c:v>1.4490000000000001E-2</c:v>
                </c:pt>
                <c:pt idx="126">
                  <c:v>1.4490000000000001E-2</c:v>
                </c:pt>
                <c:pt idx="127">
                  <c:v>1.4630000000000001E-2</c:v>
                </c:pt>
                <c:pt idx="128">
                  <c:v>1.4769999999999901E-2</c:v>
                </c:pt>
                <c:pt idx="129">
                  <c:v>1.472E-2</c:v>
                </c:pt>
                <c:pt idx="130">
                  <c:v>1.4729999999999901E-2</c:v>
                </c:pt>
                <c:pt idx="131">
                  <c:v>1.4800000000000001E-2</c:v>
                </c:pt>
                <c:pt idx="132">
                  <c:v>1.4800000000000001E-2</c:v>
                </c:pt>
                <c:pt idx="133">
                  <c:v>1.4800000000000001E-2</c:v>
                </c:pt>
                <c:pt idx="134">
                  <c:v>1.418E-2</c:v>
                </c:pt>
                <c:pt idx="135">
                  <c:v>1.3950000000000001E-2</c:v>
                </c:pt>
                <c:pt idx="136">
                  <c:v>1.4929999999999898E-2</c:v>
                </c:pt>
                <c:pt idx="137">
                  <c:v>1.379E-2</c:v>
                </c:pt>
                <c:pt idx="138">
                  <c:v>1.414E-2</c:v>
                </c:pt>
                <c:pt idx="139">
                  <c:v>1.414E-2</c:v>
                </c:pt>
                <c:pt idx="140">
                  <c:v>1.414E-2</c:v>
                </c:pt>
                <c:pt idx="141">
                  <c:v>1.387E-2</c:v>
                </c:pt>
                <c:pt idx="142">
                  <c:v>1.4499999999999999E-2</c:v>
                </c:pt>
                <c:pt idx="143">
                  <c:v>1.4370000000000001E-2</c:v>
                </c:pt>
                <c:pt idx="144">
                  <c:v>1.41E-2</c:v>
                </c:pt>
                <c:pt idx="145">
                  <c:v>1.4150000000000001E-2</c:v>
                </c:pt>
                <c:pt idx="146">
                  <c:v>1.4150000000000001E-2</c:v>
                </c:pt>
                <c:pt idx="147">
                  <c:v>1.4150000000000001E-2</c:v>
                </c:pt>
                <c:pt idx="148">
                  <c:v>1.4150000000000001E-2</c:v>
                </c:pt>
                <c:pt idx="149">
                  <c:v>1.43E-2</c:v>
                </c:pt>
                <c:pt idx="150">
                  <c:v>1.418E-2</c:v>
                </c:pt>
                <c:pt idx="151">
                  <c:v>1.4659999999999999E-2</c:v>
                </c:pt>
                <c:pt idx="152">
                  <c:v>1.426E-2</c:v>
                </c:pt>
                <c:pt idx="153">
                  <c:v>1.426E-2</c:v>
                </c:pt>
                <c:pt idx="154">
                  <c:v>1.426E-2</c:v>
                </c:pt>
                <c:pt idx="155">
                  <c:v>1.443E-2</c:v>
                </c:pt>
                <c:pt idx="156">
                  <c:v>1.5069999999999998E-2</c:v>
                </c:pt>
                <c:pt idx="157">
                  <c:v>1.4929999999999898E-2</c:v>
                </c:pt>
                <c:pt idx="158">
                  <c:v>1.4889999999999902E-2</c:v>
                </c:pt>
                <c:pt idx="159">
                  <c:v>1.4459999999999999E-2</c:v>
                </c:pt>
                <c:pt idx="160">
                  <c:v>1.4459999999999999E-2</c:v>
                </c:pt>
                <c:pt idx="161">
                  <c:v>1.4459999999999999E-2</c:v>
                </c:pt>
                <c:pt idx="162">
                  <c:v>1.4119999999999999E-2</c:v>
                </c:pt>
                <c:pt idx="163">
                  <c:v>1.3979999999999999E-2</c:v>
                </c:pt>
                <c:pt idx="164">
                  <c:v>1.3859999999999999E-2</c:v>
                </c:pt>
                <c:pt idx="165">
                  <c:v>1.46E-2</c:v>
                </c:pt>
                <c:pt idx="166">
                  <c:v>1.444E-2</c:v>
                </c:pt>
                <c:pt idx="167">
                  <c:v>1.444E-2</c:v>
                </c:pt>
                <c:pt idx="168">
                  <c:v>1.444E-2</c:v>
                </c:pt>
                <c:pt idx="169">
                  <c:v>1.4929999999999898E-2</c:v>
                </c:pt>
                <c:pt idx="170">
                  <c:v>1.5449999999999998E-2</c:v>
                </c:pt>
                <c:pt idx="171">
                  <c:v>1.55E-2</c:v>
                </c:pt>
                <c:pt idx="172">
                  <c:v>1.5509999999999999E-2</c:v>
                </c:pt>
                <c:pt idx="173">
                  <c:v>1.546E-2</c:v>
                </c:pt>
                <c:pt idx="174">
                  <c:v>1.546E-2</c:v>
                </c:pt>
                <c:pt idx="175">
                  <c:v>1.546E-2</c:v>
                </c:pt>
                <c:pt idx="176">
                  <c:v>1.537E-2</c:v>
                </c:pt>
                <c:pt idx="177">
                  <c:v>1.542E-2</c:v>
                </c:pt>
                <c:pt idx="178">
                  <c:v>1.558E-2</c:v>
                </c:pt>
                <c:pt idx="179">
                  <c:v>1.5349999999999999E-2</c:v>
                </c:pt>
                <c:pt idx="180">
                  <c:v>1.502E-2</c:v>
                </c:pt>
                <c:pt idx="181">
                  <c:v>1.502E-2</c:v>
                </c:pt>
                <c:pt idx="182">
                  <c:v>1.502E-2</c:v>
                </c:pt>
                <c:pt idx="183">
                  <c:v>1.5309999999999999E-2</c:v>
                </c:pt>
                <c:pt idx="184">
                  <c:v>1.482E-2</c:v>
                </c:pt>
                <c:pt idx="185">
                  <c:v>1.5180000000000001E-2</c:v>
                </c:pt>
                <c:pt idx="186">
                  <c:v>1.4849999999999901E-2</c:v>
                </c:pt>
                <c:pt idx="187">
                  <c:v>1.46E-2</c:v>
                </c:pt>
                <c:pt idx="188">
                  <c:v>1.46E-2</c:v>
                </c:pt>
                <c:pt idx="189">
                  <c:v>1.46E-2</c:v>
                </c:pt>
                <c:pt idx="190">
                  <c:v>1.4750000000000001E-2</c:v>
                </c:pt>
                <c:pt idx="191">
                  <c:v>1.4370000000000001E-2</c:v>
                </c:pt>
                <c:pt idx="192">
                  <c:v>1.4539999999999999E-2</c:v>
                </c:pt>
                <c:pt idx="193">
                  <c:v>1.427E-2</c:v>
                </c:pt>
                <c:pt idx="194">
                  <c:v>1.363E-2</c:v>
                </c:pt>
                <c:pt idx="195">
                  <c:v>1.363E-2</c:v>
                </c:pt>
                <c:pt idx="196">
                  <c:v>1.363E-2</c:v>
                </c:pt>
                <c:pt idx="197">
                  <c:v>1.3990000000000001E-2</c:v>
                </c:pt>
                <c:pt idx="198">
                  <c:v>1.417E-2</c:v>
                </c:pt>
                <c:pt idx="199">
                  <c:v>1.366E-2</c:v>
                </c:pt>
                <c:pt idx="200">
                  <c:v>1.3500000000000002E-2</c:v>
                </c:pt>
                <c:pt idx="201">
                  <c:v>1.3509999999999999E-2</c:v>
                </c:pt>
                <c:pt idx="202">
                  <c:v>1.3509999999999999E-2</c:v>
                </c:pt>
                <c:pt idx="203">
                  <c:v>1.3509999999999999E-2</c:v>
                </c:pt>
                <c:pt idx="204">
                  <c:v>1.3300000000000001E-2</c:v>
                </c:pt>
                <c:pt idx="205">
                  <c:v>1.3729999999999999E-2</c:v>
                </c:pt>
                <c:pt idx="206">
                  <c:v>1.3990000000000001E-2</c:v>
                </c:pt>
                <c:pt idx="207">
                  <c:v>1.336E-2</c:v>
                </c:pt>
                <c:pt idx="208">
                  <c:v>1.3260000000000001E-2</c:v>
                </c:pt>
                <c:pt idx="209">
                  <c:v>1.3260000000000001E-2</c:v>
                </c:pt>
                <c:pt idx="210">
                  <c:v>1.3260000000000001E-2</c:v>
                </c:pt>
                <c:pt idx="211">
                  <c:v>1.325E-2</c:v>
                </c:pt>
                <c:pt idx="212">
                  <c:v>1.341E-2</c:v>
                </c:pt>
                <c:pt idx="213">
                  <c:v>1.3809999999999999E-2</c:v>
                </c:pt>
                <c:pt idx="214">
                  <c:v>1.4459999999999999E-2</c:v>
                </c:pt>
                <c:pt idx="215">
                  <c:v>1.401E-2</c:v>
                </c:pt>
                <c:pt idx="216">
                  <c:v>1.401E-2</c:v>
                </c:pt>
                <c:pt idx="217">
                  <c:v>1.401E-2</c:v>
                </c:pt>
                <c:pt idx="218">
                  <c:v>1.36399999999999E-2</c:v>
                </c:pt>
                <c:pt idx="219">
                  <c:v>1.3309999999999999E-2</c:v>
                </c:pt>
                <c:pt idx="220">
                  <c:v>1.3229999999999999E-2</c:v>
                </c:pt>
                <c:pt idx="221">
                  <c:v>1.3469999999999999E-2</c:v>
                </c:pt>
                <c:pt idx="222">
                  <c:v>1.3779999999999999E-2</c:v>
                </c:pt>
                <c:pt idx="223">
                  <c:v>1.3779999999999999E-2</c:v>
                </c:pt>
                <c:pt idx="224">
                  <c:v>1.3779999999999999E-2</c:v>
                </c:pt>
                <c:pt idx="225">
                  <c:v>1.393E-2</c:v>
                </c:pt>
                <c:pt idx="226">
                  <c:v>1.36399999999999E-2</c:v>
                </c:pt>
                <c:pt idx="227">
                  <c:v>1.319E-2</c:v>
                </c:pt>
                <c:pt idx="228">
                  <c:v>1.328E-2</c:v>
                </c:pt>
                <c:pt idx="229">
                  <c:v>1.278E-2</c:v>
                </c:pt>
                <c:pt idx="230">
                  <c:v>1.278E-2</c:v>
                </c:pt>
                <c:pt idx="231">
                  <c:v>1.278E-2</c:v>
                </c:pt>
                <c:pt idx="232">
                  <c:v>1.244E-2</c:v>
                </c:pt>
                <c:pt idx="233">
                  <c:v>1.2159999999999999E-2</c:v>
                </c:pt>
                <c:pt idx="234">
                  <c:v>1.2110000000000001E-2</c:v>
                </c:pt>
                <c:pt idx="235">
                  <c:v>1.234E-2</c:v>
                </c:pt>
                <c:pt idx="236">
                  <c:v>1.2190000000000001E-2</c:v>
                </c:pt>
                <c:pt idx="237">
                  <c:v>1.2190000000000001E-2</c:v>
                </c:pt>
                <c:pt idx="238">
                  <c:v>1.2190000000000001E-2</c:v>
                </c:pt>
                <c:pt idx="239">
                  <c:v>1.2190000000000001E-2</c:v>
                </c:pt>
                <c:pt idx="240">
                  <c:v>1.248E-2</c:v>
                </c:pt>
                <c:pt idx="241">
                  <c:v>1.2450000000000001E-2</c:v>
                </c:pt>
                <c:pt idx="242">
                  <c:v>1.2150000000000001E-2</c:v>
                </c:pt>
                <c:pt idx="243">
                  <c:v>1.1970000000000001E-2</c:v>
                </c:pt>
                <c:pt idx="244">
                  <c:v>1.1970000000000001E-2</c:v>
                </c:pt>
                <c:pt idx="245">
                  <c:v>1.1970000000000001E-2</c:v>
                </c:pt>
                <c:pt idx="246">
                  <c:v>1.2279999999999999E-2</c:v>
                </c:pt>
                <c:pt idx="247">
                  <c:v>1.2490000000000001E-2</c:v>
                </c:pt>
                <c:pt idx="248">
                  <c:v>1.2629999999999999E-2</c:v>
                </c:pt>
                <c:pt idx="249">
                  <c:v>1.2500000000000001E-2</c:v>
                </c:pt>
                <c:pt idx="250">
                  <c:v>1.23E-2</c:v>
                </c:pt>
                <c:pt idx="251">
                  <c:v>1.23E-2</c:v>
                </c:pt>
                <c:pt idx="252">
                  <c:v>1.23E-2</c:v>
                </c:pt>
                <c:pt idx="253">
                  <c:v>1.252E-2</c:v>
                </c:pt>
                <c:pt idx="254">
                  <c:v>1.291E-2</c:v>
                </c:pt>
                <c:pt idx="255">
                  <c:v>1.2529999999999999E-2</c:v>
                </c:pt>
                <c:pt idx="256">
                  <c:v>1.2549999999999999E-2</c:v>
                </c:pt>
                <c:pt idx="257">
                  <c:v>1.2490000000000001E-2</c:v>
                </c:pt>
                <c:pt idx="258">
                  <c:v>1.2490000000000001E-2</c:v>
                </c:pt>
                <c:pt idx="259">
                  <c:v>1.2490000000000001E-2</c:v>
                </c:pt>
                <c:pt idx="260">
                  <c:v>1.311E-2</c:v>
                </c:pt>
                <c:pt idx="261">
                  <c:v>1.2769999999999998E-2</c:v>
                </c:pt>
                <c:pt idx="262">
                  <c:v>1.274E-2</c:v>
                </c:pt>
                <c:pt idx="263">
                  <c:v>1.244E-2</c:v>
                </c:pt>
                <c:pt idx="264">
                  <c:v>1.183E-2</c:v>
                </c:pt>
                <c:pt idx="265">
                  <c:v>1.183E-2</c:v>
                </c:pt>
                <c:pt idx="266">
                  <c:v>1.183E-2</c:v>
                </c:pt>
                <c:pt idx="267">
                  <c:v>1.154E-2</c:v>
                </c:pt>
                <c:pt idx="268">
                  <c:v>1.175E-2</c:v>
                </c:pt>
                <c:pt idx="269">
                  <c:v>1.192E-2</c:v>
                </c:pt>
                <c:pt idx="270">
                  <c:v>1.225E-2</c:v>
                </c:pt>
                <c:pt idx="271">
                  <c:v>1.2549999999999999E-2</c:v>
                </c:pt>
                <c:pt idx="272">
                  <c:v>1.2540000000000001E-2</c:v>
                </c:pt>
                <c:pt idx="273">
                  <c:v>1.2540000000000001E-2</c:v>
                </c:pt>
                <c:pt idx="274">
                  <c:v>1.242E-2</c:v>
                </c:pt>
                <c:pt idx="275">
                  <c:v>1.2500000000000001E-2</c:v>
                </c:pt>
                <c:pt idx="276">
                  <c:v>1.2330000000000001E-2</c:v>
                </c:pt>
                <c:pt idx="277">
                  <c:v>1.225E-2</c:v>
                </c:pt>
                <c:pt idx="278">
                  <c:v>1.2580000000000001E-2</c:v>
                </c:pt>
                <c:pt idx="279">
                  <c:v>1.2580000000000001E-2</c:v>
                </c:pt>
                <c:pt idx="280">
                  <c:v>1.2580000000000001E-2</c:v>
                </c:pt>
                <c:pt idx="281">
                  <c:v>1.252E-2</c:v>
                </c:pt>
                <c:pt idx="282">
                  <c:v>1.286E-2</c:v>
                </c:pt>
                <c:pt idx="283">
                  <c:v>1.2809999999999998E-2</c:v>
                </c:pt>
                <c:pt idx="284">
                  <c:v>1.2809999999999998E-2</c:v>
                </c:pt>
                <c:pt idx="285">
                  <c:v>1.3049999999999999E-2</c:v>
                </c:pt>
                <c:pt idx="286">
                  <c:v>1.3049999999999999E-2</c:v>
                </c:pt>
                <c:pt idx="287">
                  <c:v>1.3049999999999999E-2</c:v>
                </c:pt>
                <c:pt idx="288">
                  <c:v>1.294E-2</c:v>
                </c:pt>
                <c:pt idx="289">
                  <c:v>1.299E-2</c:v>
                </c:pt>
                <c:pt idx="290">
                  <c:v>1.316E-2</c:v>
                </c:pt>
                <c:pt idx="291">
                  <c:v>1.332E-2</c:v>
                </c:pt>
                <c:pt idx="292">
                  <c:v>1.3479999999999902E-2</c:v>
                </c:pt>
                <c:pt idx="293">
                  <c:v>1.3479999999999902E-2</c:v>
                </c:pt>
                <c:pt idx="294">
                  <c:v>1.3479999999999902E-2</c:v>
                </c:pt>
                <c:pt idx="295">
                  <c:v>1.3540000000000002E-2</c:v>
                </c:pt>
                <c:pt idx="296">
                  <c:v>1.332E-2</c:v>
                </c:pt>
                <c:pt idx="297">
                  <c:v>1.3229999999999999E-2</c:v>
                </c:pt>
                <c:pt idx="298">
                  <c:v>1.2829999999999999E-2</c:v>
                </c:pt>
                <c:pt idx="299">
                  <c:v>1.213E-2</c:v>
                </c:pt>
                <c:pt idx="300">
                  <c:v>1.213E-2</c:v>
                </c:pt>
                <c:pt idx="301">
                  <c:v>1.213E-2</c:v>
                </c:pt>
                <c:pt idx="302">
                  <c:v>1.1819999999999999E-2</c:v>
                </c:pt>
                <c:pt idx="303">
                  <c:v>1.1399999999999999E-2</c:v>
                </c:pt>
                <c:pt idx="304">
                  <c:v>1.153E-2</c:v>
                </c:pt>
                <c:pt idx="305">
                  <c:v>1.204E-2</c:v>
                </c:pt>
                <c:pt idx="306">
                  <c:v>1.1939999999999999E-2</c:v>
                </c:pt>
                <c:pt idx="307">
                  <c:v>1.1939999999999999E-2</c:v>
                </c:pt>
                <c:pt idx="308">
                  <c:v>1.1939999999999999E-2</c:v>
                </c:pt>
                <c:pt idx="309">
                  <c:v>1.208E-2</c:v>
                </c:pt>
                <c:pt idx="310">
                  <c:v>1.1470000000000001E-2</c:v>
                </c:pt>
                <c:pt idx="311">
                  <c:v>1.1770000000000001E-2</c:v>
                </c:pt>
                <c:pt idx="312">
                  <c:v>1.1519999999999999E-2</c:v>
                </c:pt>
                <c:pt idx="313">
                  <c:v>1.1390000000000001E-2</c:v>
                </c:pt>
                <c:pt idx="314">
                  <c:v>1.1390000000000001E-2</c:v>
                </c:pt>
                <c:pt idx="315">
                  <c:v>1.1390000000000001E-2</c:v>
                </c:pt>
                <c:pt idx="316">
                  <c:v>1.183E-2</c:v>
                </c:pt>
                <c:pt idx="317">
                  <c:v>1.171E-2</c:v>
                </c:pt>
                <c:pt idx="318">
                  <c:v>1.1899999999999999E-2</c:v>
                </c:pt>
                <c:pt idx="319">
                  <c:v>1.2019999999999999E-2</c:v>
                </c:pt>
                <c:pt idx="320">
                  <c:v>1.1859999999999999E-2</c:v>
                </c:pt>
                <c:pt idx="321">
                  <c:v>1.1859999999999999E-2</c:v>
                </c:pt>
                <c:pt idx="322">
                  <c:v>1.1859999999999999E-2</c:v>
                </c:pt>
                <c:pt idx="323">
                  <c:v>1.171E-2</c:v>
                </c:pt>
                <c:pt idx="324">
                  <c:v>1.184E-2</c:v>
                </c:pt>
                <c:pt idx="325">
                  <c:v>1.1930000000000001E-2</c:v>
                </c:pt>
                <c:pt idx="326">
                  <c:v>1.2119999999999999E-2</c:v>
                </c:pt>
                <c:pt idx="327">
                  <c:v>1.1850000000000001E-2</c:v>
                </c:pt>
                <c:pt idx="328">
                  <c:v>1.1850000000000001E-2</c:v>
                </c:pt>
                <c:pt idx="329">
                  <c:v>1.1850000000000001E-2</c:v>
                </c:pt>
                <c:pt idx="330">
                  <c:v>1.214E-2</c:v>
                </c:pt>
                <c:pt idx="331">
                  <c:v>1.188E-2</c:v>
                </c:pt>
                <c:pt idx="332">
                  <c:v>1.1950000000000001E-2</c:v>
                </c:pt>
                <c:pt idx="333">
                  <c:v>1.154E-2</c:v>
                </c:pt>
                <c:pt idx="334">
                  <c:v>1.1259999999999999E-2</c:v>
                </c:pt>
                <c:pt idx="335">
                  <c:v>1.1259999999999999E-2</c:v>
                </c:pt>
                <c:pt idx="336">
                  <c:v>1.1259999999999999E-2</c:v>
                </c:pt>
                <c:pt idx="337">
                  <c:v>1.1319999999999998E-2</c:v>
                </c:pt>
                <c:pt idx="338">
                  <c:v>1.1679999999999999E-2</c:v>
                </c:pt>
                <c:pt idx="339">
                  <c:v>1.175E-2</c:v>
                </c:pt>
                <c:pt idx="340">
                  <c:v>1.1990000000000001E-2</c:v>
                </c:pt>
                <c:pt idx="341">
                  <c:v>1.221E-2</c:v>
                </c:pt>
                <c:pt idx="342">
                  <c:v>1.221E-2</c:v>
                </c:pt>
                <c:pt idx="343">
                  <c:v>1.221E-2</c:v>
                </c:pt>
                <c:pt idx="344">
                  <c:v>1.2460000000000001E-2</c:v>
                </c:pt>
                <c:pt idx="345">
                  <c:v>1.2669999999999999E-2</c:v>
                </c:pt>
                <c:pt idx="346">
                  <c:v>1.2869999999999999E-2</c:v>
                </c:pt>
                <c:pt idx="347">
                  <c:v>1.3009999999999999E-2</c:v>
                </c:pt>
                <c:pt idx="348">
                  <c:v>1.298E-2</c:v>
                </c:pt>
                <c:pt idx="349">
                  <c:v>1.298E-2</c:v>
                </c:pt>
                <c:pt idx="350">
                  <c:v>1.298E-2</c:v>
                </c:pt>
                <c:pt idx="351">
                  <c:v>1.312E-2</c:v>
                </c:pt>
                <c:pt idx="352">
                  <c:v>1.3349999999999999E-2</c:v>
                </c:pt>
                <c:pt idx="353">
                  <c:v>1.3100000000000001E-2</c:v>
                </c:pt>
                <c:pt idx="354">
                  <c:v>1.3180000000000001E-2</c:v>
                </c:pt>
                <c:pt idx="355">
                  <c:v>1.315E-2</c:v>
                </c:pt>
                <c:pt idx="356">
                  <c:v>1.315E-2</c:v>
                </c:pt>
                <c:pt idx="357">
                  <c:v>1.315E-2</c:v>
                </c:pt>
                <c:pt idx="358">
                  <c:v>1.315E-2</c:v>
                </c:pt>
                <c:pt idx="359">
                  <c:v>1.315E-2</c:v>
                </c:pt>
                <c:pt idx="360">
                  <c:v>1.367E-2</c:v>
                </c:pt>
                <c:pt idx="361">
                  <c:v>1.379E-2</c:v>
                </c:pt>
                <c:pt idx="362">
                  <c:v>1.3229999999999999E-2</c:v>
                </c:pt>
                <c:pt idx="363">
                  <c:v>1.3229999999999999E-2</c:v>
                </c:pt>
                <c:pt idx="364">
                  <c:v>1.319E-2</c:v>
                </c:pt>
                <c:pt idx="365">
                  <c:v>1.319E-2</c:v>
                </c:pt>
                <c:pt idx="366">
                  <c:v>1.329E-2</c:v>
                </c:pt>
                <c:pt idx="367">
                  <c:v>1.355E-2</c:v>
                </c:pt>
                <c:pt idx="368">
                  <c:v>1.3389999999999999E-2</c:v>
                </c:pt>
                <c:pt idx="369">
                  <c:v>1.3420000000000001E-2</c:v>
                </c:pt>
                <c:pt idx="370">
                  <c:v>1.3420000000000001E-2</c:v>
                </c:pt>
                <c:pt idx="371">
                  <c:v>1.3420000000000001E-2</c:v>
                </c:pt>
                <c:pt idx="372">
                  <c:v>1.3169999999999999E-2</c:v>
                </c:pt>
                <c:pt idx="373">
                  <c:v>1.3349999999999999E-2</c:v>
                </c:pt>
                <c:pt idx="374">
                  <c:v>1.3479999999999902E-2</c:v>
                </c:pt>
                <c:pt idx="375">
                  <c:v>1.3839999999999998E-2</c:v>
                </c:pt>
                <c:pt idx="376">
                  <c:v>1.431E-2</c:v>
                </c:pt>
                <c:pt idx="377">
                  <c:v>1.431E-2</c:v>
                </c:pt>
                <c:pt idx="378">
                  <c:v>1.431E-2</c:v>
                </c:pt>
                <c:pt idx="379">
                  <c:v>1.426E-2</c:v>
                </c:pt>
                <c:pt idx="380">
                  <c:v>1.431E-2</c:v>
                </c:pt>
                <c:pt idx="381">
                  <c:v>1.4279999999999999E-2</c:v>
                </c:pt>
                <c:pt idx="382">
                  <c:v>1.409E-2</c:v>
                </c:pt>
                <c:pt idx="383">
                  <c:v>1.409E-2</c:v>
                </c:pt>
                <c:pt idx="384">
                  <c:v>1.409E-2</c:v>
                </c:pt>
                <c:pt idx="385">
                  <c:v>1.409E-2</c:v>
                </c:pt>
                <c:pt idx="386">
                  <c:v>1.393E-2</c:v>
                </c:pt>
                <c:pt idx="387">
                  <c:v>1.4150000000000001E-2</c:v>
                </c:pt>
                <c:pt idx="388">
                  <c:v>1.436E-2</c:v>
                </c:pt>
                <c:pt idx="389">
                  <c:v>1.4950000000000001E-2</c:v>
                </c:pt>
                <c:pt idx="390">
                  <c:v>1.5339999999999999E-2</c:v>
                </c:pt>
                <c:pt idx="391">
                  <c:v>1.5339999999999999E-2</c:v>
                </c:pt>
                <c:pt idx="392">
                  <c:v>1.5339999999999999E-2</c:v>
                </c:pt>
                <c:pt idx="393">
                  <c:v>1.559E-2</c:v>
                </c:pt>
                <c:pt idx="394">
                  <c:v>1.5520000000000001E-2</c:v>
                </c:pt>
                <c:pt idx="395">
                  <c:v>1.52E-2</c:v>
                </c:pt>
                <c:pt idx="396">
                  <c:v>1.5339999999999999E-2</c:v>
                </c:pt>
                <c:pt idx="397">
                  <c:v>1.521E-2</c:v>
                </c:pt>
                <c:pt idx="398">
                  <c:v>1.521E-2</c:v>
                </c:pt>
                <c:pt idx="399">
                  <c:v>1.521E-2</c:v>
                </c:pt>
                <c:pt idx="400">
                  <c:v>1.5129999999999999E-2</c:v>
                </c:pt>
                <c:pt idx="401">
                  <c:v>1.5029999999999998E-2</c:v>
                </c:pt>
                <c:pt idx="402">
                  <c:v>1.4879999999999999E-2</c:v>
                </c:pt>
                <c:pt idx="403">
                  <c:v>1.4729999999999901E-2</c:v>
                </c:pt>
                <c:pt idx="404">
                  <c:v>1.5220000000000001E-2</c:v>
                </c:pt>
                <c:pt idx="405">
                  <c:v>1.5220000000000001E-2</c:v>
                </c:pt>
                <c:pt idx="406">
                  <c:v>1.5220000000000001E-2</c:v>
                </c:pt>
                <c:pt idx="407">
                  <c:v>1.5269999999999999E-2</c:v>
                </c:pt>
                <c:pt idx="408">
                  <c:v>1.4579999999999999E-2</c:v>
                </c:pt>
                <c:pt idx="409">
                  <c:v>1.4419999999999999E-2</c:v>
                </c:pt>
                <c:pt idx="410">
                  <c:v>1.3779999999999999E-2</c:v>
                </c:pt>
                <c:pt idx="411">
                  <c:v>1.3839999999999998E-2</c:v>
                </c:pt>
                <c:pt idx="412">
                  <c:v>1.3839999999999998E-2</c:v>
                </c:pt>
                <c:pt idx="413">
                  <c:v>1.3839999999999998E-2</c:v>
                </c:pt>
                <c:pt idx="414">
                  <c:v>1.3959999999999998E-2</c:v>
                </c:pt>
                <c:pt idx="415">
                  <c:v>1.4159999999999999E-2</c:v>
                </c:pt>
                <c:pt idx="416">
                  <c:v>1.4030000000000001E-2</c:v>
                </c:pt>
                <c:pt idx="417">
                  <c:v>1.452E-2</c:v>
                </c:pt>
                <c:pt idx="418">
                  <c:v>1.4150000000000001E-2</c:v>
                </c:pt>
                <c:pt idx="419">
                  <c:v>1.4150000000000001E-2</c:v>
                </c:pt>
                <c:pt idx="420">
                  <c:v>1.4150000000000001E-2</c:v>
                </c:pt>
                <c:pt idx="421">
                  <c:v>1.36399999999999E-2</c:v>
                </c:pt>
                <c:pt idx="422">
                  <c:v>1.32E-2</c:v>
                </c:pt>
                <c:pt idx="423">
                  <c:v>1.3080000000000001E-2</c:v>
                </c:pt>
                <c:pt idx="424">
                  <c:v>1.303E-2</c:v>
                </c:pt>
                <c:pt idx="425">
                  <c:v>1.298E-2</c:v>
                </c:pt>
                <c:pt idx="426">
                  <c:v>1.298E-2</c:v>
                </c:pt>
                <c:pt idx="427">
                  <c:v>1.298E-2</c:v>
                </c:pt>
                <c:pt idx="428">
                  <c:v>1.29E-2</c:v>
                </c:pt>
                <c:pt idx="429">
                  <c:v>1.29E-2</c:v>
                </c:pt>
                <c:pt idx="430">
                  <c:v>1.303E-2</c:v>
                </c:pt>
                <c:pt idx="431">
                  <c:v>1.307E-2</c:v>
                </c:pt>
                <c:pt idx="432">
                  <c:v>1.355E-2</c:v>
                </c:pt>
                <c:pt idx="433">
                  <c:v>1.355E-2</c:v>
                </c:pt>
                <c:pt idx="434">
                  <c:v>1.355E-2</c:v>
                </c:pt>
                <c:pt idx="435">
                  <c:v>1.355E-2</c:v>
                </c:pt>
                <c:pt idx="436">
                  <c:v>1.3300000000000001E-2</c:v>
                </c:pt>
                <c:pt idx="437">
                  <c:v>1.2960000000000001E-2</c:v>
                </c:pt>
                <c:pt idx="438">
                  <c:v>1.337E-2</c:v>
                </c:pt>
                <c:pt idx="439">
                  <c:v>1.3460000000000001E-2</c:v>
                </c:pt>
                <c:pt idx="440">
                  <c:v>1.3460000000000001E-2</c:v>
                </c:pt>
                <c:pt idx="441">
                  <c:v>1.3460000000000001E-2</c:v>
                </c:pt>
                <c:pt idx="442">
                  <c:v>1.366E-2</c:v>
                </c:pt>
                <c:pt idx="443">
                  <c:v>1.3719999999999899E-2</c:v>
                </c:pt>
                <c:pt idx="444">
                  <c:v>1.374E-2</c:v>
                </c:pt>
                <c:pt idx="445">
                  <c:v>1.3990000000000001E-2</c:v>
                </c:pt>
                <c:pt idx="446">
                  <c:v>1.426E-2</c:v>
                </c:pt>
                <c:pt idx="447">
                  <c:v>1.426E-2</c:v>
                </c:pt>
                <c:pt idx="448">
                  <c:v>1.426E-2</c:v>
                </c:pt>
                <c:pt idx="449">
                  <c:v>1.4319999999999999E-2</c:v>
                </c:pt>
                <c:pt idx="450">
                  <c:v>1.4790000000000001E-2</c:v>
                </c:pt>
                <c:pt idx="451">
                  <c:v>1.4579999999999999E-2</c:v>
                </c:pt>
                <c:pt idx="452">
                  <c:v>1.4689999999999901E-2</c:v>
                </c:pt>
                <c:pt idx="453">
                  <c:v>1.464E-2</c:v>
                </c:pt>
                <c:pt idx="454">
                  <c:v>1.4619999999999999E-2</c:v>
                </c:pt>
                <c:pt idx="455">
                  <c:v>1.4619999999999999E-2</c:v>
                </c:pt>
                <c:pt idx="456">
                  <c:v>1.4619999999999999E-2</c:v>
                </c:pt>
                <c:pt idx="457">
                  <c:v>1.5109999999999998E-2</c:v>
                </c:pt>
                <c:pt idx="458">
                  <c:v>1.4919999999999999E-2</c:v>
                </c:pt>
                <c:pt idx="459">
                  <c:v>1.4950000000000001E-2</c:v>
                </c:pt>
                <c:pt idx="460">
                  <c:v>1.4950000000000001E-2</c:v>
                </c:pt>
                <c:pt idx="461">
                  <c:v>1.4950000000000001E-2</c:v>
                </c:pt>
                <c:pt idx="462">
                  <c:v>1.4950000000000001E-2</c:v>
                </c:pt>
                <c:pt idx="463">
                  <c:v>1.4950000000000001E-2</c:v>
                </c:pt>
                <c:pt idx="464">
                  <c:v>1.5109999999999998E-2</c:v>
                </c:pt>
                <c:pt idx="465">
                  <c:v>1.508E-2</c:v>
                </c:pt>
                <c:pt idx="466">
                  <c:v>1.54E-2</c:v>
                </c:pt>
                <c:pt idx="467">
                  <c:v>1.5880000000000002E-2</c:v>
                </c:pt>
                <c:pt idx="468">
                  <c:v>1.5880000000000002E-2</c:v>
                </c:pt>
                <c:pt idx="469">
                  <c:v>1.5880000000000002E-2</c:v>
                </c:pt>
                <c:pt idx="470">
                  <c:v>1.559E-2</c:v>
                </c:pt>
                <c:pt idx="471">
                  <c:v>1.5600000000000001E-2</c:v>
                </c:pt>
                <c:pt idx="472">
                  <c:v>1.5180000000000001E-2</c:v>
                </c:pt>
                <c:pt idx="473">
                  <c:v>1.5429999999999999E-2</c:v>
                </c:pt>
                <c:pt idx="474">
                  <c:v>1.54E-2</c:v>
                </c:pt>
                <c:pt idx="475">
                  <c:v>1.54E-2</c:v>
                </c:pt>
                <c:pt idx="476">
                  <c:v>1.54E-2</c:v>
                </c:pt>
                <c:pt idx="477">
                  <c:v>1.54E-2</c:v>
                </c:pt>
                <c:pt idx="478">
                  <c:v>1.5440000000000001E-2</c:v>
                </c:pt>
                <c:pt idx="479">
                  <c:v>1.5629999999999998E-2</c:v>
                </c:pt>
                <c:pt idx="480">
                  <c:v>1.6139999999999901E-2</c:v>
                </c:pt>
                <c:pt idx="481">
                  <c:v>1.6279999999999999E-2</c:v>
                </c:pt>
                <c:pt idx="482">
                  <c:v>1.6279999999999999E-2</c:v>
                </c:pt>
                <c:pt idx="483">
                  <c:v>1.6279999999999999E-2</c:v>
                </c:pt>
                <c:pt idx="484">
                  <c:v>1.528E-2</c:v>
                </c:pt>
                <c:pt idx="485">
                  <c:v>1.5709999999999998E-2</c:v>
                </c:pt>
                <c:pt idx="486">
                  <c:v>1.6040000000000002E-2</c:v>
                </c:pt>
                <c:pt idx="487">
                  <c:v>1.6399999999999998E-2</c:v>
                </c:pt>
                <c:pt idx="488">
                  <c:v>1.6279999999999999E-2</c:v>
                </c:pt>
                <c:pt idx="489">
                  <c:v>1.6279999999999999E-2</c:v>
                </c:pt>
                <c:pt idx="490">
                  <c:v>1.6279999999999999E-2</c:v>
                </c:pt>
                <c:pt idx="491">
                  <c:v>1.6279999999999999E-2</c:v>
                </c:pt>
                <c:pt idx="492">
                  <c:v>1.5969999999999998E-2</c:v>
                </c:pt>
                <c:pt idx="493">
                  <c:v>1.5990000000000001E-2</c:v>
                </c:pt>
                <c:pt idx="494">
                  <c:v>1.6179999999999899E-2</c:v>
                </c:pt>
                <c:pt idx="495">
                  <c:v>1.601E-2</c:v>
                </c:pt>
                <c:pt idx="496">
                  <c:v>1.601E-2</c:v>
                </c:pt>
                <c:pt idx="497">
                  <c:v>1.601E-2</c:v>
                </c:pt>
                <c:pt idx="498">
                  <c:v>1.6490000000000001E-2</c:v>
                </c:pt>
                <c:pt idx="499">
                  <c:v>1.6639999999999999E-2</c:v>
                </c:pt>
                <c:pt idx="500">
                  <c:v>1.643E-2</c:v>
                </c:pt>
                <c:pt idx="501">
                  <c:v>1.6639999999999999E-2</c:v>
                </c:pt>
                <c:pt idx="502">
                  <c:v>1.6789999999999999E-2</c:v>
                </c:pt>
                <c:pt idx="503">
                  <c:v>1.6789999999999999E-2</c:v>
                </c:pt>
                <c:pt idx="504">
                  <c:v>1.6789999999999999E-2</c:v>
                </c:pt>
                <c:pt idx="505">
                  <c:v>1.6819999999999998E-2</c:v>
                </c:pt>
                <c:pt idx="506">
                  <c:v>1.6629999999999999E-2</c:v>
                </c:pt>
                <c:pt idx="507">
                  <c:v>1.702E-2</c:v>
                </c:pt>
                <c:pt idx="508">
                  <c:v>1.6810000000000002E-2</c:v>
                </c:pt>
                <c:pt idx="509">
                  <c:v>1.7059999999999999E-2</c:v>
                </c:pt>
                <c:pt idx="510">
                  <c:v>1.7059999999999999E-2</c:v>
                </c:pt>
                <c:pt idx="511">
                  <c:v>1.7059999999999999E-2</c:v>
                </c:pt>
                <c:pt idx="512">
                  <c:v>1.7059999999999999E-2</c:v>
                </c:pt>
                <c:pt idx="513">
                  <c:v>1.7029999999999899E-2</c:v>
                </c:pt>
                <c:pt idx="514">
                  <c:v>1.7129999999999999E-2</c:v>
                </c:pt>
                <c:pt idx="515">
                  <c:v>1.7100000000000001E-2</c:v>
                </c:pt>
                <c:pt idx="516">
                  <c:v>1.7330000000000002E-2</c:v>
                </c:pt>
                <c:pt idx="517">
                  <c:v>1.7330000000000002E-2</c:v>
                </c:pt>
                <c:pt idx="518">
                  <c:v>1.7330000000000002E-2</c:v>
                </c:pt>
                <c:pt idx="519">
                  <c:v>1.738E-2</c:v>
                </c:pt>
                <c:pt idx="520">
                  <c:v>1.7490000000000002E-2</c:v>
                </c:pt>
                <c:pt idx="521">
                  <c:v>1.6949999999999899E-2</c:v>
                </c:pt>
                <c:pt idx="522">
                  <c:v>1.7479999999999999E-2</c:v>
                </c:pt>
                <c:pt idx="523">
                  <c:v>1.7669999999999998E-2</c:v>
                </c:pt>
                <c:pt idx="524">
                  <c:v>1.7669999999999998E-2</c:v>
                </c:pt>
                <c:pt idx="525">
                  <c:v>1.7669999999999998E-2</c:v>
                </c:pt>
                <c:pt idx="526">
                  <c:v>1.7569999999999999E-2</c:v>
                </c:pt>
                <c:pt idx="527">
                  <c:v>1.771E-2</c:v>
                </c:pt>
                <c:pt idx="528">
                  <c:v>1.7769999999999998E-2</c:v>
                </c:pt>
                <c:pt idx="529">
                  <c:v>1.779E-2</c:v>
                </c:pt>
                <c:pt idx="530">
                  <c:v>1.7920000000000002E-2</c:v>
                </c:pt>
                <c:pt idx="531">
                  <c:v>1.7920000000000002E-2</c:v>
                </c:pt>
                <c:pt idx="532">
                  <c:v>1.7920000000000002E-2</c:v>
                </c:pt>
                <c:pt idx="533">
                  <c:v>1.7860000000000001E-2</c:v>
                </c:pt>
                <c:pt idx="534">
                  <c:v>1.729E-2</c:v>
                </c:pt>
                <c:pt idx="535">
                  <c:v>1.7440000000000001E-2</c:v>
                </c:pt>
                <c:pt idx="536">
                  <c:v>1.72699999999999E-2</c:v>
                </c:pt>
                <c:pt idx="537">
                  <c:v>1.7340000000000001E-2</c:v>
                </c:pt>
                <c:pt idx="538">
                  <c:v>1.7340000000000001E-2</c:v>
                </c:pt>
                <c:pt idx="539">
                  <c:v>1.7340000000000001E-2</c:v>
                </c:pt>
                <c:pt idx="540">
                  <c:v>1.73499999999999E-2</c:v>
                </c:pt>
                <c:pt idx="541">
                  <c:v>1.7500000000000002E-2</c:v>
                </c:pt>
                <c:pt idx="542">
                  <c:v>1.7589999999999998E-2</c:v>
                </c:pt>
                <c:pt idx="543">
                  <c:v>1.7509999999999998E-2</c:v>
                </c:pt>
                <c:pt idx="544">
                  <c:v>1.7500000000000002E-2</c:v>
                </c:pt>
                <c:pt idx="545">
                  <c:v>1.7420000000000001E-2</c:v>
                </c:pt>
                <c:pt idx="546">
                  <c:v>1.7420000000000001E-2</c:v>
                </c:pt>
                <c:pt idx="547">
                  <c:v>1.7090000000000001E-2</c:v>
                </c:pt>
                <c:pt idx="548">
                  <c:v>1.77E-2</c:v>
                </c:pt>
                <c:pt idx="549">
                  <c:v>1.7909999999999999E-2</c:v>
                </c:pt>
                <c:pt idx="550">
                  <c:v>1.8159999999999902E-2</c:v>
                </c:pt>
                <c:pt idx="551">
                  <c:v>1.8290000000000001E-2</c:v>
                </c:pt>
                <c:pt idx="552">
                  <c:v>1.8290000000000001E-2</c:v>
                </c:pt>
                <c:pt idx="553">
                  <c:v>1.8290000000000001E-2</c:v>
                </c:pt>
                <c:pt idx="554">
                  <c:v>1.82799999999999E-2</c:v>
                </c:pt>
                <c:pt idx="555">
                  <c:v>1.721E-2</c:v>
                </c:pt>
                <c:pt idx="556">
                  <c:v>1.7469999999999899E-2</c:v>
                </c:pt>
                <c:pt idx="557">
                  <c:v>1.763E-2</c:v>
                </c:pt>
                <c:pt idx="558">
                  <c:v>1.8069999999999999E-2</c:v>
                </c:pt>
                <c:pt idx="559">
                  <c:v>1.8069999999999999E-2</c:v>
                </c:pt>
                <c:pt idx="560">
                  <c:v>1.8069999999999999E-2</c:v>
                </c:pt>
                <c:pt idx="561">
                  <c:v>1.7819999999999999E-2</c:v>
                </c:pt>
                <c:pt idx="562">
                  <c:v>1.7929999999999998E-2</c:v>
                </c:pt>
                <c:pt idx="563">
                  <c:v>1.71099999999999E-2</c:v>
                </c:pt>
                <c:pt idx="564">
                  <c:v>1.6949999999999899E-2</c:v>
                </c:pt>
                <c:pt idx="565">
                  <c:v>1.6310000000000002E-2</c:v>
                </c:pt>
                <c:pt idx="566">
                  <c:v>1.6310000000000002E-2</c:v>
                </c:pt>
                <c:pt idx="567">
                  <c:v>1.6310000000000002E-2</c:v>
                </c:pt>
                <c:pt idx="568">
                  <c:v>1.651E-2</c:v>
                </c:pt>
                <c:pt idx="569">
                  <c:v>1.6390000000000002E-2</c:v>
                </c:pt>
                <c:pt idx="570">
                  <c:v>1.619E-2</c:v>
                </c:pt>
                <c:pt idx="571">
                  <c:v>1.5650000000000001E-2</c:v>
                </c:pt>
                <c:pt idx="572">
                  <c:v>1.5629999999999998E-2</c:v>
                </c:pt>
                <c:pt idx="573">
                  <c:v>1.5629999999999998E-2</c:v>
                </c:pt>
                <c:pt idx="574">
                  <c:v>1.5629999999999998E-2</c:v>
                </c:pt>
                <c:pt idx="575">
                  <c:v>1.537E-2</c:v>
                </c:pt>
                <c:pt idx="576">
                  <c:v>1.5429999999999999E-2</c:v>
                </c:pt>
                <c:pt idx="577">
                  <c:v>1.5469999999999999E-2</c:v>
                </c:pt>
                <c:pt idx="578">
                  <c:v>1.5709999999999998E-2</c:v>
                </c:pt>
                <c:pt idx="579">
                  <c:v>1.512E-2</c:v>
                </c:pt>
                <c:pt idx="580">
                  <c:v>1.512E-2</c:v>
                </c:pt>
                <c:pt idx="581">
                  <c:v>1.512E-2</c:v>
                </c:pt>
                <c:pt idx="582">
                  <c:v>1.521E-2</c:v>
                </c:pt>
                <c:pt idx="583">
                  <c:v>1.525E-2</c:v>
                </c:pt>
                <c:pt idx="584">
                  <c:v>1.5990000000000001E-2</c:v>
                </c:pt>
                <c:pt idx="585">
                  <c:v>1.5730000000000001E-2</c:v>
                </c:pt>
                <c:pt idx="586">
                  <c:v>1.5650000000000001E-2</c:v>
                </c:pt>
                <c:pt idx="587">
                  <c:v>1.5650000000000001E-2</c:v>
                </c:pt>
                <c:pt idx="588">
                  <c:v>1.5650000000000001E-2</c:v>
                </c:pt>
                <c:pt idx="589">
                  <c:v>1.5789999999999998E-2</c:v>
                </c:pt>
                <c:pt idx="590">
                  <c:v>1.5049999999999999E-2</c:v>
                </c:pt>
                <c:pt idx="591">
                  <c:v>1.482E-2</c:v>
                </c:pt>
                <c:pt idx="592">
                  <c:v>1.452E-2</c:v>
                </c:pt>
                <c:pt idx="593">
                  <c:v>1.4410000000000001E-2</c:v>
                </c:pt>
                <c:pt idx="594">
                  <c:v>1.4410000000000001E-2</c:v>
                </c:pt>
                <c:pt idx="595">
                  <c:v>1.4410000000000001E-2</c:v>
                </c:pt>
                <c:pt idx="596">
                  <c:v>1.4290000000000001E-2</c:v>
                </c:pt>
                <c:pt idx="597">
                  <c:v>1.3979999999999999E-2</c:v>
                </c:pt>
                <c:pt idx="598">
                  <c:v>1.4800000000000001E-2</c:v>
                </c:pt>
                <c:pt idx="599">
                  <c:v>1.4410000000000001E-2</c:v>
                </c:pt>
                <c:pt idx="600">
                  <c:v>1.4539999999999999E-2</c:v>
                </c:pt>
                <c:pt idx="601">
                  <c:v>1.4539999999999999E-2</c:v>
                </c:pt>
                <c:pt idx="602">
                  <c:v>1.4539999999999999E-2</c:v>
                </c:pt>
                <c:pt idx="603">
                  <c:v>1.4539999999999999E-2</c:v>
                </c:pt>
                <c:pt idx="604">
                  <c:v>1.4279999999999999E-2</c:v>
                </c:pt>
                <c:pt idx="605">
                  <c:v>1.4119999999999999E-2</c:v>
                </c:pt>
                <c:pt idx="606">
                  <c:v>1.3950000000000001E-2</c:v>
                </c:pt>
                <c:pt idx="607">
                  <c:v>1.383E-2</c:v>
                </c:pt>
                <c:pt idx="608">
                  <c:v>1.383E-2</c:v>
                </c:pt>
                <c:pt idx="609">
                  <c:v>1.383E-2</c:v>
                </c:pt>
                <c:pt idx="610">
                  <c:v>1.423E-2</c:v>
                </c:pt>
                <c:pt idx="611">
                  <c:v>1.3879999999999998E-2</c:v>
                </c:pt>
                <c:pt idx="612">
                  <c:v>1.363E-2</c:v>
                </c:pt>
                <c:pt idx="613">
                  <c:v>1.367E-2</c:v>
                </c:pt>
                <c:pt idx="614">
                  <c:v>1.3340000000000001E-2</c:v>
                </c:pt>
                <c:pt idx="615">
                  <c:v>1.3340000000000001E-2</c:v>
                </c:pt>
                <c:pt idx="616">
                  <c:v>1.3340000000000001E-2</c:v>
                </c:pt>
                <c:pt idx="617">
                  <c:v>1.3089999999999999E-2</c:v>
                </c:pt>
                <c:pt idx="618">
                  <c:v>1.3169999999999999E-2</c:v>
                </c:pt>
                <c:pt idx="619">
                  <c:v>1.311E-2</c:v>
                </c:pt>
                <c:pt idx="620">
                  <c:v>1.341E-2</c:v>
                </c:pt>
                <c:pt idx="621">
                  <c:v>1.295E-2</c:v>
                </c:pt>
                <c:pt idx="622">
                  <c:v>1.295E-2</c:v>
                </c:pt>
                <c:pt idx="623">
                  <c:v>1.295E-2</c:v>
                </c:pt>
                <c:pt idx="624">
                  <c:v>1.2880000000000001E-2</c:v>
                </c:pt>
                <c:pt idx="625">
                  <c:v>1.3779999999999999E-2</c:v>
                </c:pt>
                <c:pt idx="626">
                  <c:v>1.4319999999999999E-2</c:v>
                </c:pt>
                <c:pt idx="627">
                  <c:v>1.41E-2</c:v>
                </c:pt>
                <c:pt idx="628">
                  <c:v>1.4659999999999999E-2</c:v>
                </c:pt>
                <c:pt idx="629">
                  <c:v>1.4659999999999999E-2</c:v>
                </c:pt>
                <c:pt idx="630">
                  <c:v>1.4659999999999999E-2</c:v>
                </c:pt>
                <c:pt idx="631">
                  <c:v>1.4659999999999999E-2</c:v>
                </c:pt>
                <c:pt idx="632">
                  <c:v>1.4419999999999999E-2</c:v>
                </c:pt>
                <c:pt idx="633">
                  <c:v>1.4670000000000001E-2</c:v>
                </c:pt>
                <c:pt idx="634">
                  <c:v>1.46E-2</c:v>
                </c:pt>
                <c:pt idx="635">
                  <c:v>1.371E-2</c:v>
                </c:pt>
                <c:pt idx="636">
                  <c:v>1.371E-2</c:v>
                </c:pt>
                <c:pt idx="637">
                  <c:v>1.366E-2</c:v>
                </c:pt>
                <c:pt idx="638">
                  <c:v>1.375E-2</c:v>
                </c:pt>
                <c:pt idx="639">
                  <c:v>1.3500000000000002E-2</c:v>
                </c:pt>
                <c:pt idx="640">
                  <c:v>1.32E-2</c:v>
                </c:pt>
                <c:pt idx="641">
                  <c:v>1.311E-2</c:v>
                </c:pt>
                <c:pt idx="642">
                  <c:v>1.3220000000000001E-2</c:v>
                </c:pt>
                <c:pt idx="643">
                  <c:v>1.3220000000000001E-2</c:v>
                </c:pt>
                <c:pt idx="644">
                  <c:v>1.3220000000000001E-2</c:v>
                </c:pt>
                <c:pt idx="645">
                  <c:v>1.3389999999999999E-2</c:v>
                </c:pt>
                <c:pt idx="646">
                  <c:v>1.291E-2</c:v>
                </c:pt>
                <c:pt idx="647">
                  <c:v>1.366E-2</c:v>
                </c:pt>
                <c:pt idx="648">
                  <c:v>1.3919999999999998E-2</c:v>
                </c:pt>
                <c:pt idx="649">
                  <c:v>1.431E-2</c:v>
                </c:pt>
                <c:pt idx="650">
                  <c:v>1.431E-2</c:v>
                </c:pt>
                <c:pt idx="651">
                  <c:v>1.431E-2</c:v>
                </c:pt>
                <c:pt idx="652">
                  <c:v>1.4650000000000002E-2</c:v>
                </c:pt>
                <c:pt idx="653">
                  <c:v>1.4729999999999901E-2</c:v>
                </c:pt>
                <c:pt idx="654">
                  <c:v>1.4279999999999999E-2</c:v>
                </c:pt>
                <c:pt idx="655">
                  <c:v>1.3950000000000001E-2</c:v>
                </c:pt>
                <c:pt idx="656">
                  <c:v>1.332E-2</c:v>
                </c:pt>
                <c:pt idx="657">
                  <c:v>1.332E-2</c:v>
                </c:pt>
                <c:pt idx="658">
                  <c:v>1.332E-2</c:v>
                </c:pt>
                <c:pt idx="659">
                  <c:v>1.35199999999999E-2</c:v>
                </c:pt>
                <c:pt idx="660">
                  <c:v>1.36399999999999E-2</c:v>
                </c:pt>
                <c:pt idx="661">
                  <c:v>1.315E-2</c:v>
                </c:pt>
                <c:pt idx="662">
                  <c:v>1.3500000000000002E-2</c:v>
                </c:pt>
                <c:pt idx="663">
                  <c:v>1.359E-2</c:v>
                </c:pt>
                <c:pt idx="664">
                  <c:v>1.359E-2</c:v>
                </c:pt>
                <c:pt idx="665">
                  <c:v>1.359E-2</c:v>
                </c:pt>
                <c:pt idx="666">
                  <c:v>1.3300000000000001E-2</c:v>
                </c:pt>
                <c:pt idx="667">
                  <c:v>1.3439999999999902E-2</c:v>
                </c:pt>
                <c:pt idx="668">
                  <c:v>1.3690000000000001E-2</c:v>
                </c:pt>
                <c:pt idx="669">
                  <c:v>1.3300000000000001E-2</c:v>
                </c:pt>
                <c:pt idx="670">
                  <c:v>1.278E-2</c:v>
                </c:pt>
                <c:pt idx="671">
                  <c:v>1.278E-2</c:v>
                </c:pt>
                <c:pt idx="672">
                  <c:v>1.278E-2</c:v>
                </c:pt>
                <c:pt idx="673">
                  <c:v>1.2840000000000001E-2</c:v>
                </c:pt>
                <c:pt idx="674">
                  <c:v>1.2709999999999999E-2</c:v>
                </c:pt>
                <c:pt idx="675">
                  <c:v>1.2290000000000001E-2</c:v>
                </c:pt>
                <c:pt idx="676">
                  <c:v>1.2030000000000001E-2</c:v>
                </c:pt>
                <c:pt idx="677">
                  <c:v>1.18E-2</c:v>
                </c:pt>
                <c:pt idx="678">
                  <c:v>1.18E-2</c:v>
                </c:pt>
                <c:pt idx="679">
                  <c:v>1.18E-2</c:v>
                </c:pt>
                <c:pt idx="680">
                  <c:v>1.1990000000000001E-2</c:v>
                </c:pt>
                <c:pt idx="681">
                  <c:v>1.1990000000000001E-2</c:v>
                </c:pt>
                <c:pt idx="682">
                  <c:v>1.1950000000000001E-2</c:v>
                </c:pt>
                <c:pt idx="683">
                  <c:v>1.1439999999999999E-2</c:v>
                </c:pt>
                <c:pt idx="684">
                  <c:v>1.1359999999999999E-2</c:v>
                </c:pt>
                <c:pt idx="685">
                  <c:v>1.1359999999999999E-2</c:v>
                </c:pt>
                <c:pt idx="686">
                  <c:v>1.1359999999999999E-2</c:v>
                </c:pt>
                <c:pt idx="687">
                  <c:v>1.1359999999999999E-2</c:v>
                </c:pt>
                <c:pt idx="688">
                  <c:v>1.145E-2</c:v>
                </c:pt>
                <c:pt idx="689">
                  <c:v>1.098E-2</c:v>
                </c:pt>
                <c:pt idx="690">
                  <c:v>1.069E-2</c:v>
                </c:pt>
                <c:pt idx="691">
                  <c:v>1.1200000000000002E-2</c:v>
                </c:pt>
                <c:pt idx="692">
                  <c:v>1.1200000000000002E-2</c:v>
                </c:pt>
                <c:pt idx="693">
                  <c:v>1.1200000000000002E-2</c:v>
                </c:pt>
                <c:pt idx="694">
                  <c:v>1.1120000000000001E-2</c:v>
                </c:pt>
                <c:pt idx="695">
                  <c:v>1.1359999999999999E-2</c:v>
                </c:pt>
                <c:pt idx="696">
                  <c:v>1.1899999999999999E-2</c:v>
                </c:pt>
                <c:pt idx="697">
                  <c:v>1.1310000000000001E-2</c:v>
                </c:pt>
                <c:pt idx="698">
                  <c:v>1.18E-2</c:v>
                </c:pt>
                <c:pt idx="699">
                  <c:v>1.18E-2</c:v>
                </c:pt>
                <c:pt idx="700">
                  <c:v>1.18E-2</c:v>
                </c:pt>
                <c:pt idx="701">
                  <c:v>1.1399999999999999E-2</c:v>
                </c:pt>
                <c:pt idx="702">
                  <c:v>1.0860000000000002E-2</c:v>
                </c:pt>
                <c:pt idx="703">
                  <c:v>1.073E-2</c:v>
                </c:pt>
                <c:pt idx="704">
                  <c:v>1.1270000000000001E-2</c:v>
                </c:pt>
                <c:pt idx="705">
                  <c:v>1.221E-2</c:v>
                </c:pt>
                <c:pt idx="706">
                  <c:v>1.221E-2</c:v>
                </c:pt>
                <c:pt idx="707">
                  <c:v>1.221E-2</c:v>
                </c:pt>
                <c:pt idx="708">
                  <c:v>1.274E-2</c:v>
                </c:pt>
                <c:pt idx="709">
                  <c:v>1.238E-2</c:v>
                </c:pt>
                <c:pt idx="710">
                  <c:v>1.3300000000000001E-2</c:v>
                </c:pt>
                <c:pt idx="711">
                  <c:v>1.2749999999999999E-2</c:v>
                </c:pt>
                <c:pt idx="712">
                  <c:v>1.286E-2</c:v>
                </c:pt>
                <c:pt idx="713">
                  <c:v>1.286E-2</c:v>
                </c:pt>
                <c:pt idx="714">
                  <c:v>1.286E-2</c:v>
                </c:pt>
                <c:pt idx="715">
                  <c:v>1.2529999999999999E-2</c:v>
                </c:pt>
                <c:pt idx="716">
                  <c:v>1.2509999999999999E-2</c:v>
                </c:pt>
                <c:pt idx="717">
                  <c:v>1.2119999999999999E-2</c:v>
                </c:pt>
                <c:pt idx="718">
                  <c:v>1.1470000000000001E-2</c:v>
                </c:pt>
                <c:pt idx="719">
                  <c:v>1.1990000000000001E-2</c:v>
                </c:pt>
                <c:pt idx="720">
                  <c:v>1.1990000000000001E-2</c:v>
                </c:pt>
                <c:pt idx="721">
                  <c:v>1.1990000000000001E-2</c:v>
                </c:pt>
                <c:pt idx="722">
                  <c:v>1.155E-2</c:v>
                </c:pt>
                <c:pt idx="723">
                  <c:v>1.155E-2</c:v>
                </c:pt>
                <c:pt idx="724">
                  <c:v>1.155E-2</c:v>
                </c:pt>
                <c:pt idx="725">
                  <c:v>1.1890000000000001E-2</c:v>
                </c:pt>
                <c:pt idx="726">
                  <c:v>1.1430000000000001E-2</c:v>
                </c:pt>
                <c:pt idx="727">
                  <c:v>1.1430000000000001E-2</c:v>
                </c:pt>
                <c:pt idx="728">
                  <c:v>1.1430000000000001E-2</c:v>
                </c:pt>
                <c:pt idx="729">
                  <c:v>1.0740000000000001E-2</c:v>
                </c:pt>
                <c:pt idx="730">
                  <c:v>1.0740000000000001E-2</c:v>
                </c:pt>
                <c:pt idx="731">
                  <c:v>1.0460000000000001E-2</c:v>
                </c:pt>
                <c:pt idx="732">
                  <c:v>1.081E-2</c:v>
                </c:pt>
                <c:pt idx="733">
                  <c:v>1.0589999999999999E-2</c:v>
                </c:pt>
                <c:pt idx="734">
                  <c:v>1.0589999999999999E-2</c:v>
                </c:pt>
                <c:pt idx="735">
                  <c:v>1.0589999999999999E-2</c:v>
                </c:pt>
                <c:pt idx="736">
                  <c:v>1.0700000000000001E-2</c:v>
                </c:pt>
                <c:pt idx="737">
                  <c:v>1.102E-2</c:v>
                </c:pt>
                <c:pt idx="738">
                  <c:v>1.047E-2</c:v>
                </c:pt>
                <c:pt idx="739">
                  <c:v>1.027E-2</c:v>
                </c:pt>
                <c:pt idx="740">
                  <c:v>1.04E-2</c:v>
                </c:pt>
                <c:pt idx="741">
                  <c:v>1.04E-2</c:v>
                </c:pt>
                <c:pt idx="742">
                  <c:v>1.04E-2</c:v>
                </c:pt>
                <c:pt idx="743">
                  <c:v>1.0540000000000001E-2</c:v>
                </c:pt>
                <c:pt idx="744">
                  <c:v>1.0409999999999999E-2</c:v>
                </c:pt>
                <c:pt idx="745">
                  <c:v>1.0160000000000001E-2</c:v>
                </c:pt>
                <c:pt idx="746">
                  <c:v>1.0149999999999999E-2</c:v>
                </c:pt>
                <c:pt idx="747">
                  <c:v>1.0069999999999999E-2</c:v>
                </c:pt>
                <c:pt idx="748">
                  <c:v>1.0069999999999999E-2</c:v>
                </c:pt>
                <c:pt idx="749">
                  <c:v>1.0069999999999999E-2</c:v>
                </c:pt>
                <c:pt idx="750">
                  <c:v>9.3799999999999994E-3</c:v>
                </c:pt>
                <c:pt idx="751">
                  <c:v>1.0320000000000001E-2</c:v>
                </c:pt>
                <c:pt idx="752">
                  <c:v>9.75E-3</c:v>
                </c:pt>
                <c:pt idx="753">
                  <c:v>1.048E-2</c:v>
                </c:pt>
                <c:pt idx="754">
                  <c:v>1.0149999999999999E-2</c:v>
                </c:pt>
                <c:pt idx="755">
                  <c:v>1.0149999999999999E-2</c:v>
                </c:pt>
                <c:pt idx="756">
                  <c:v>1.0149999999999999E-2</c:v>
                </c:pt>
                <c:pt idx="757">
                  <c:v>9.8300000000000002E-3</c:v>
                </c:pt>
                <c:pt idx="758">
                  <c:v>1.056E-2</c:v>
                </c:pt>
                <c:pt idx="759">
                  <c:v>1.052E-2</c:v>
                </c:pt>
                <c:pt idx="760">
                  <c:v>9.8099999999999993E-3</c:v>
                </c:pt>
                <c:pt idx="761">
                  <c:v>9.9100000000000004E-3</c:v>
                </c:pt>
                <c:pt idx="762">
                  <c:v>9.9100000000000004E-3</c:v>
                </c:pt>
                <c:pt idx="763">
                  <c:v>9.9100000000000004E-3</c:v>
                </c:pt>
                <c:pt idx="764">
                  <c:v>1.04E-2</c:v>
                </c:pt>
                <c:pt idx="765">
                  <c:v>9.7599999999999996E-3</c:v>
                </c:pt>
                <c:pt idx="766">
                  <c:v>1.035E-2</c:v>
                </c:pt>
                <c:pt idx="767">
                  <c:v>1.0049999999999998E-2</c:v>
                </c:pt>
                <c:pt idx="768">
                  <c:v>1.0069999999999999E-2</c:v>
                </c:pt>
                <c:pt idx="769">
                  <c:v>1.0069999999999999E-2</c:v>
                </c:pt>
                <c:pt idx="770">
                  <c:v>1.0069999999999999E-2</c:v>
                </c:pt>
                <c:pt idx="771">
                  <c:v>1.0540000000000001E-2</c:v>
                </c:pt>
                <c:pt idx="772">
                  <c:v>1.1270000000000001E-2</c:v>
                </c:pt>
                <c:pt idx="773">
                  <c:v>1.107E-2</c:v>
                </c:pt>
                <c:pt idx="774">
                  <c:v>1.1200000000000002E-2</c:v>
                </c:pt>
                <c:pt idx="775">
                  <c:v>1.1040000000000001E-2</c:v>
                </c:pt>
                <c:pt idx="776">
                  <c:v>1.1040000000000001E-2</c:v>
                </c:pt>
                <c:pt idx="777">
                  <c:v>1.1040000000000001E-2</c:v>
                </c:pt>
                <c:pt idx="778">
                  <c:v>1.1470000000000001E-2</c:v>
                </c:pt>
                <c:pt idx="779">
                  <c:v>1.1319999999999998E-2</c:v>
                </c:pt>
                <c:pt idx="780">
                  <c:v>1.1509999999999999E-2</c:v>
                </c:pt>
                <c:pt idx="781">
                  <c:v>1.1350000000000001E-2</c:v>
                </c:pt>
                <c:pt idx="782">
                  <c:v>1.1299999999999999E-2</c:v>
                </c:pt>
                <c:pt idx="783">
                  <c:v>1.1299999999999999E-2</c:v>
                </c:pt>
                <c:pt idx="784">
                  <c:v>1.1299999999999999E-2</c:v>
                </c:pt>
                <c:pt idx="785">
                  <c:v>1.1739999999999999E-2</c:v>
                </c:pt>
                <c:pt idx="786">
                  <c:v>1.1650000000000001E-2</c:v>
                </c:pt>
                <c:pt idx="787">
                  <c:v>1.1610000000000001E-2</c:v>
                </c:pt>
                <c:pt idx="788">
                  <c:v>1.069E-2</c:v>
                </c:pt>
                <c:pt idx="789">
                  <c:v>9.58E-3</c:v>
                </c:pt>
                <c:pt idx="790">
                  <c:v>9.58E-3</c:v>
                </c:pt>
                <c:pt idx="791">
                  <c:v>9.58E-3</c:v>
                </c:pt>
                <c:pt idx="792">
                  <c:v>9.4599999999999997E-3</c:v>
                </c:pt>
                <c:pt idx="793">
                  <c:v>9.1999999999999998E-3</c:v>
                </c:pt>
                <c:pt idx="794">
                  <c:v>9.8600000000000007E-3</c:v>
                </c:pt>
                <c:pt idx="795">
                  <c:v>9.1900000000000003E-3</c:v>
                </c:pt>
                <c:pt idx="796">
                  <c:v>8.7399999999999995E-3</c:v>
                </c:pt>
                <c:pt idx="797">
                  <c:v>8.7399999999999995E-3</c:v>
                </c:pt>
                <c:pt idx="798">
                  <c:v>8.7399999999999995E-3</c:v>
                </c:pt>
                <c:pt idx="799">
                  <c:v>8.4799999999999997E-3</c:v>
                </c:pt>
                <c:pt idx="800">
                  <c:v>8.7600000000000004E-3</c:v>
                </c:pt>
                <c:pt idx="801">
                  <c:v>9.2300000000000004E-3</c:v>
                </c:pt>
                <c:pt idx="802">
                  <c:v>8.7299999999999999E-3</c:v>
                </c:pt>
                <c:pt idx="803">
                  <c:v>8.2399999999999991E-3</c:v>
                </c:pt>
                <c:pt idx="804">
                  <c:v>8.2399999999999991E-3</c:v>
                </c:pt>
                <c:pt idx="805">
                  <c:v>8.2399999999999991E-3</c:v>
                </c:pt>
                <c:pt idx="806">
                  <c:v>7.8600000000000007E-3</c:v>
                </c:pt>
                <c:pt idx="807">
                  <c:v>7.6800000000000002E-3</c:v>
                </c:pt>
                <c:pt idx="808">
                  <c:v>7.7600000000000004E-3</c:v>
                </c:pt>
                <c:pt idx="809">
                  <c:v>7.4599999999999996E-3</c:v>
                </c:pt>
                <c:pt idx="810">
                  <c:v>7.4599999999999996E-3</c:v>
                </c:pt>
                <c:pt idx="811">
                  <c:v>7.4599999999999996E-3</c:v>
                </c:pt>
                <c:pt idx="812">
                  <c:v>7.4599999999999996E-3</c:v>
                </c:pt>
                <c:pt idx="813">
                  <c:v>7.4599999999999996E-3</c:v>
                </c:pt>
                <c:pt idx="814">
                  <c:v>8.3800000000000003E-3</c:v>
                </c:pt>
                <c:pt idx="815">
                  <c:v>8.1000000000000013E-3</c:v>
                </c:pt>
                <c:pt idx="816">
                  <c:v>9.0900000000000009E-3</c:v>
                </c:pt>
                <c:pt idx="817">
                  <c:v>8.8400000000000006E-3</c:v>
                </c:pt>
                <c:pt idx="818">
                  <c:v>8.8400000000000006E-3</c:v>
                </c:pt>
                <c:pt idx="819">
                  <c:v>8.8400000000000006E-3</c:v>
                </c:pt>
                <c:pt idx="820">
                  <c:v>8.5799999999999991E-3</c:v>
                </c:pt>
                <c:pt idx="821">
                  <c:v>9.1199999999999996E-3</c:v>
                </c:pt>
                <c:pt idx="822">
                  <c:v>8.9499999999999996E-3</c:v>
                </c:pt>
                <c:pt idx="823">
                  <c:v>9.1500000000000001E-3</c:v>
                </c:pt>
                <c:pt idx="824">
                  <c:v>9.1400000000000006E-3</c:v>
                </c:pt>
                <c:pt idx="825">
                  <c:v>9.1400000000000006E-3</c:v>
                </c:pt>
                <c:pt idx="826">
                  <c:v>9.1400000000000006E-3</c:v>
                </c:pt>
                <c:pt idx="827">
                  <c:v>9.7900000000000001E-3</c:v>
                </c:pt>
                <c:pt idx="828">
                  <c:v>9.8700000000000003E-3</c:v>
                </c:pt>
                <c:pt idx="829">
                  <c:v>9.92E-3</c:v>
                </c:pt>
                <c:pt idx="830">
                  <c:v>9.6699999999999998E-3</c:v>
                </c:pt>
                <c:pt idx="831">
                  <c:v>8.8800000000000007E-3</c:v>
                </c:pt>
                <c:pt idx="832">
                  <c:v>8.8800000000000007E-3</c:v>
                </c:pt>
                <c:pt idx="833">
                  <c:v>8.8800000000000007E-3</c:v>
                </c:pt>
                <c:pt idx="834">
                  <c:v>9.2700000000000005E-3</c:v>
                </c:pt>
                <c:pt idx="835">
                  <c:v>9.4399999999999987E-3</c:v>
                </c:pt>
                <c:pt idx="836">
                  <c:v>1.039E-2</c:v>
                </c:pt>
                <c:pt idx="837">
                  <c:v>1.1169999999999999E-2</c:v>
                </c:pt>
                <c:pt idx="838">
                  <c:v>1.149E-2</c:v>
                </c:pt>
                <c:pt idx="839">
                  <c:v>1.149E-2</c:v>
                </c:pt>
                <c:pt idx="840">
                  <c:v>1.149E-2</c:v>
                </c:pt>
                <c:pt idx="841">
                  <c:v>1.103E-2</c:v>
                </c:pt>
                <c:pt idx="842">
                  <c:v>1.091E-2</c:v>
                </c:pt>
                <c:pt idx="843">
                  <c:v>1.0629999999999999E-2</c:v>
                </c:pt>
                <c:pt idx="844">
                  <c:v>1.1209999999999999E-2</c:v>
                </c:pt>
                <c:pt idx="845">
                  <c:v>1.0820000000000001E-2</c:v>
                </c:pt>
                <c:pt idx="846">
                  <c:v>1.0820000000000001E-2</c:v>
                </c:pt>
                <c:pt idx="847">
                  <c:v>1.0820000000000001E-2</c:v>
                </c:pt>
                <c:pt idx="848">
                  <c:v>1.0509999999999999E-2</c:v>
                </c:pt>
                <c:pt idx="849">
                  <c:v>1.0049999999999998E-2</c:v>
                </c:pt>
                <c:pt idx="850">
                  <c:v>9.8300000000000002E-3</c:v>
                </c:pt>
                <c:pt idx="851">
                  <c:v>9.5499999999999995E-3</c:v>
                </c:pt>
                <c:pt idx="852">
                  <c:v>1.0549999999999999E-2</c:v>
                </c:pt>
                <c:pt idx="853">
                  <c:v>1.0549999999999999E-2</c:v>
                </c:pt>
                <c:pt idx="854">
                  <c:v>1.0549999999999999E-2</c:v>
                </c:pt>
                <c:pt idx="855">
                  <c:v>1.0549999999999999E-2</c:v>
                </c:pt>
                <c:pt idx="856">
                  <c:v>9.8700000000000003E-3</c:v>
                </c:pt>
                <c:pt idx="857">
                  <c:v>1.0160000000000001E-2</c:v>
                </c:pt>
                <c:pt idx="858">
                  <c:v>9.5199999999999989E-3</c:v>
                </c:pt>
                <c:pt idx="859">
                  <c:v>9.300000000000001E-3</c:v>
                </c:pt>
                <c:pt idx="860">
                  <c:v>9.300000000000001E-3</c:v>
                </c:pt>
                <c:pt idx="861">
                  <c:v>9.300000000000001E-3</c:v>
                </c:pt>
                <c:pt idx="862">
                  <c:v>9.2500000000000013E-3</c:v>
                </c:pt>
                <c:pt idx="863">
                  <c:v>9.5599999999999991E-3</c:v>
                </c:pt>
                <c:pt idx="864">
                  <c:v>1.0019999999999999E-2</c:v>
                </c:pt>
                <c:pt idx="865">
                  <c:v>1.0160000000000001E-2</c:v>
                </c:pt>
                <c:pt idx="866">
                  <c:v>9.6299999999999997E-3</c:v>
                </c:pt>
                <c:pt idx="867">
                  <c:v>9.6299999999999997E-3</c:v>
                </c:pt>
                <c:pt idx="868">
                  <c:v>9.6299999999999997E-3</c:v>
                </c:pt>
                <c:pt idx="869">
                  <c:v>1.044E-2</c:v>
                </c:pt>
                <c:pt idx="870">
                  <c:v>1.0049999999999998E-2</c:v>
                </c:pt>
                <c:pt idx="871">
                  <c:v>1.061E-2</c:v>
                </c:pt>
                <c:pt idx="872">
                  <c:v>1.0620000000000001E-2</c:v>
                </c:pt>
                <c:pt idx="873">
                  <c:v>1.008E-2</c:v>
                </c:pt>
                <c:pt idx="874">
                  <c:v>1.008E-2</c:v>
                </c:pt>
                <c:pt idx="875">
                  <c:v>1.008E-2</c:v>
                </c:pt>
                <c:pt idx="876">
                  <c:v>1.008E-2</c:v>
                </c:pt>
                <c:pt idx="877">
                  <c:v>1.0329999999999999E-2</c:v>
                </c:pt>
                <c:pt idx="878">
                  <c:v>1.06E-2</c:v>
                </c:pt>
                <c:pt idx="879">
                  <c:v>1.085E-2</c:v>
                </c:pt>
                <c:pt idx="880">
                  <c:v>1.0549999999999999E-2</c:v>
                </c:pt>
                <c:pt idx="881">
                  <c:v>1.0500000000000001E-2</c:v>
                </c:pt>
                <c:pt idx="882">
                  <c:v>1.0500000000000001E-2</c:v>
                </c:pt>
                <c:pt idx="883">
                  <c:v>1.0580000000000001E-2</c:v>
                </c:pt>
                <c:pt idx="884">
                  <c:v>1.093E-2</c:v>
                </c:pt>
                <c:pt idx="885">
                  <c:v>9.8999999999999991E-3</c:v>
                </c:pt>
                <c:pt idx="886">
                  <c:v>9.8899999999999995E-3</c:v>
                </c:pt>
                <c:pt idx="887">
                  <c:v>9.4599999999999997E-3</c:v>
                </c:pt>
                <c:pt idx="888">
                  <c:v>9.4599999999999997E-3</c:v>
                </c:pt>
                <c:pt idx="889">
                  <c:v>9.4599999999999997E-3</c:v>
                </c:pt>
                <c:pt idx="890">
                  <c:v>1.0089999999999998E-2</c:v>
                </c:pt>
                <c:pt idx="891">
                  <c:v>9.7199999999999995E-3</c:v>
                </c:pt>
                <c:pt idx="892">
                  <c:v>1.0089999999999998E-2</c:v>
                </c:pt>
                <c:pt idx="893">
                  <c:v>9.3699999999999999E-3</c:v>
                </c:pt>
                <c:pt idx="894">
                  <c:v>9.7000000000000003E-3</c:v>
                </c:pt>
                <c:pt idx="895">
                  <c:v>9.7000000000000003E-3</c:v>
                </c:pt>
                <c:pt idx="896">
                  <c:v>9.7000000000000003E-3</c:v>
                </c:pt>
                <c:pt idx="897">
                  <c:v>9.0100000000000006E-3</c:v>
                </c:pt>
                <c:pt idx="898">
                  <c:v>8.9600000000000009E-3</c:v>
                </c:pt>
                <c:pt idx="899">
                  <c:v>8.8299999999999993E-3</c:v>
                </c:pt>
                <c:pt idx="900">
                  <c:v>9.5300000000000003E-3</c:v>
                </c:pt>
                <c:pt idx="901">
                  <c:v>8.9499999999999996E-3</c:v>
                </c:pt>
                <c:pt idx="902">
                  <c:v>8.9499999999999996E-3</c:v>
                </c:pt>
                <c:pt idx="903">
                  <c:v>8.9499999999999996E-3</c:v>
                </c:pt>
                <c:pt idx="904">
                  <c:v>8.9499999999999996E-3</c:v>
                </c:pt>
                <c:pt idx="905">
                  <c:v>9.11E-3</c:v>
                </c:pt>
                <c:pt idx="906">
                  <c:v>8.7100000000000007E-3</c:v>
                </c:pt>
                <c:pt idx="907">
                  <c:v>8.1899999999999994E-3</c:v>
                </c:pt>
                <c:pt idx="908">
                  <c:v>8.7100000000000007E-3</c:v>
                </c:pt>
                <c:pt idx="909">
                  <c:v>8.7100000000000007E-3</c:v>
                </c:pt>
                <c:pt idx="910">
                  <c:v>8.7100000000000007E-3</c:v>
                </c:pt>
                <c:pt idx="911">
                  <c:v>9.1900000000000003E-3</c:v>
                </c:pt>
                <c:pt idx="912">
                  <c:v>9.1900000000000003E-3</c:v>
                </c:pt>
                <c:pt idx="913">
                  <c:v>8.9099999999999995E-3</c:v>
                </c:pt>
                <c:pt idx="914">
                  <c:v>8.2199999999999999E-3</c:v>
                </c:pt>
                <c:pt idx="915">
                  <c:v>7.6600000000000001E-3</c:v>
                </c:pt>
                <c:pt idx="916">
                  <c:v>7.6600000000000001E-3</c:v>
                </c:pt>
                <c:pt idx="917">
                  <c:v>7.6600000000000001E-3</c:v>
                </c:pt>
                <c:pt idx="918">
                  <c:v>7.4000000000000003E-3</c:v>
                </c:pt>
                <c:pt idx="919">
                  <c:v>8.2399999999999991E-3</c:v>
                </c:pt>
                <c:pt idx="920">
                  <c:v>8.3000000000000001E-3</c:v>
                </c:pt>
                <c:pt idx="921">
                  <c:v>8.2199999999999999E-3</c:v>
                </c:pt>
                <c:pt idx="922">
                  <c:v>8.5000000000000006E-3</c:v>
                </c:pt>
                <c:pt idx="923">
                  <c:v>8.5000000000000006E-3</c:v>
                </c:pt>
                <c:pt idx="924">
                  <c:v>8.5000000000000006E-3</c:v>
                </c:pt>
                <c:pt idx="925">
                  <c:v>8.5500000000000003E-3</c:v>
                </c:pt>
                <c:pt idx="926">
                  <c:v>8.6800000000000002E-3</c:v>
                </c:pt>
                <c:pt idx="927">
                  <c:v>9.4999999999999998E-3</c:v>
                </c:pt>
                <c:pt idx="928">
                  <c:v>9.6799999999999994E-3</c:v>
                </c:pt>
                <c:pt idx="929">
                  <c:v>1.0740000000000001E-2</c:v>
                </c:pt>
                <c:pt idx="930">
                  <c:v>1.0740000000000001E-2</c:v>
                </c:pt>
                <c:pt idx="931">
                  <c:v>1.0740000000000001E-2</c:v>
                </c:pt>
                <c:pt idx="932">
                  <c:v>1.0169999999999998E-2</c:v>
                </c:pt>
                <c:pt idx="933">
                  <c:v>9.5700000000000004E-3</c:v>
                </c:pt>
                <c:pt idx="934">
                  <c:v>9.9399999999999992E-3</c:v>
                </c:pt>
                <c:pt idx="935">
                  <c:v>1.0329999999999999E-2</c:v>
                </c:pt>
                <c:pt idx="936">
                  <c:v>1.072E-2</c:v>
                </c:pt>
                <c:pt idx="937">
                  <c:v>1.072E-2</c:v>
                </c:pt>
                <c:pt idx="938">
                  <c:v>1.072E-2</c:v>
                </c:pt>
                <c:pt idx="939">
                  <c:v>1.0529999999999999E-2</c:v>
                </c:pt>
                <c:pt idx="940">
                  <c:v>1.004E-2</c:v>
                </c:pt>
                <c:pt idx="941">
                  <c:v>9.7400000000000004E-3</c:v>
                </c:pt>
                <c:pt idx="942">
                  <c:v>9.8300000000000002E-3</c:v>
                </c:pt>
                <c:pt idx="943">
                  <c:v>1.01E-2</c:v>
                </c:pt>
                <c:pt idx="944">
                  <c:v>1.01E-2</c:v>
                </c:pt>
                <c:pt idx="945">
                  <c:v>1.01E-2</c:v>
                </c:pt>
                <c:pt idx="946">
                  <c:v>9.75E-3</c:v>
                </c:pt>
                <c:pt idx="947">
                  <c:v>9.3500000000000007E-3</c:v>
                </c:pt>
                <c:pt idx="948">
                  <c:v>8.9099999999999995E-3</c:v>
                </c:pt>
                <c:pt idx="949">
                  <c:v>8.4799999999999997E-3</c:v>
                </c:pt>
                <c:pt idx="950">
                  <c:v>8.3199999999999993E-3</c:v>
                </c:pt>
                <c:pt idx="951">
                  <c:v>8.3199999999999993E-3</c:v>
                </c:pt>
                <c:pt idx="952">
                  <c:v>8.3199999999999993E-3</c:v>
                </c:pt>
                <c:pt idx="953">
                  <c:v>8.1700000000000002E-3</c:v>
                </c:pt>
                <c:pt idx="954">
                  <c:v>7.3299999999999997E-3</c:v>
                </c:pt>
                <c:pt idx="955">
                  <c:v>7.6E-3</c:v>
                </c:pt>
                <c:pt idx="956">
                  <c:v>7.980000000000001E-3</c:v>
                </c:pt>
                <c:pt idx="957">
                  <c:v>7.5599999999999999E-3</c:v>
                </c:pt>
                <c:pt idx="958">
                  <c:v>7.5599999999999999E-3</c:v>
                </c:pt>
                <c:pt idx="959">
                  <c:v>7.5599999999999999E-3</c:v>
                </c:pt>
                <c:pt idx="960">
                  <c:v>7.6400000000000001E-3</c:v>
                </c:pt>
                <c:pt idx="961">
                  <c:v>7.8000000000000005E-3</c:v>
                </c:pt>
                <c:pt idx="962">
                  <c:v>7.7299999999999999E-3</c:v>
                </c:pt>
                <c:pt idx="963">
                  <c:v>7.6800000000000002E-3</c:v>
                </c:pt>
                <c:pt idx="964">
                  <c:v>8.0300000000000007E-3</c:v>
                </c:pt>
                <c:pt idx="965">
                  <c:v>8.0300000000000007E-3</c:v>
                </c:pt>
                <c:pt idx="966">
                  <c:v>8.0300000000000007E-3</c:v>
                </c:pt>
                <c:pt idx="967">
                  <c:v>8.0300000000000007E-3</c:v>
                </c:pt>
                <c:pt idx="968">
                  <c:v>7.1799999999999998E-3</c:v>
                </c:pt>
                <c:pt idx="969">
                  <c:v>7.3400000000000002E-3</c:v>
                </c:pt>
                <c:pt idx="970">
                  <c:v>7.2299999999999994E-3</c:v>
                </c:pt>
                <c:pt idx="971">
                  <c:v>6.8200000000000005E-3</c:v>
                </c:pt>
                <c:pt idx="972">
                  <c:v>6.8200000000000005E-3</c:v>
                </c:pt>
                <c:pt idx="973">
                  <c:v>6.7900000000000009E-3</c:v>
                </c:pt>
                <c:pt idx="974">
                  <c:v>6.7500000000000008E-3</c:v>
                </c:pt>
                <c:pt idx="975">
                  <c:v>7.4799999999999997E-3</c:v>
                </c:pt>
                <c:pt idx="976">
                  <c:v>7.9100000000000004E-3</c:v>
                </c:pt>
                <c:pt idx="977">
                  <c:v>7.5599999999999999E-3</c:v>
                </c:pt>
                <c:pt idx="978">
                  <c:v>7.8799999999999999E-3</c:v>
                </c:pt>
                <c:pt idx="979">
                  <c:v>7.8799999999999999E-3</c:v>
                </c:pt>
                <c:pt idx="980">
                  <c:v>7.8799999999999999E-3</c:v>
                </c:pt>
                <c:pt idx="981">
                  <c:v>8.8100000000000001E-3</c:v>
                </c:pt>
                <c:pt idx="982">
                  <c:v>8.5000000000000006E-3</c:v>
                </c:pt>
                <c:pt idx="983">
                  <c:v>8.8100000000000001E-3</c:v>
                </c:pt>
                <c:pt idx="984">
                  <c:v>8.9300000000000004E-3</c:v>
                </c:pt>
                <c:pt idx="985">
                  <c:v>0.01</c:v>
                </c:pt>
                <c:pt idx="986">
                  <c:v>0.01</c:v>
                </c:pt>
                <c:pt idx="987">
                  <c:v>0.01</c:v>
                </c:pt>
                <c:pt idx="988">
                  <c:v>9.2800000000000001E-3</c:v>
                </c:pt>
                <c:pt idx="989">
                  <c:v>1.0549999999999999E-2</c:v>
                </c:pt>
                <c:pt idx="990">
                  <c:v>1.0149999999999999E-2</c:v>
                </c:pt>
                <c:pt idx="991">
                  <c:v>9.689999999999999E-3</c:v>
                </c:pt>
                <c:pt idx="992">
                  <c:v>1.0069999999999999E-2</c:v>
                </c:pt>
                <c:pt idx="993">
                  <c:v>1.0069999999999999E-2</c:v>
                </c:pt>
                <c:pt idx="994">
                  <c:v>1.0069999999999999E-2</c:v>
                </c:pt>
                <c:pt idx="995">
                  <c:v>1.0869999999999999E-2</c:v>
                </c:pt>
                <c:pt idx="996">
                  <c:v>1.0509999999999999E-2</c:v>
                </c:pt>
                <c:pt idx="997">
                  <c:v>1.0409999999999999E-2</c:v>
                </c:pt>
                <c:pt idx="998">
                  <c:v>1.089E-2</c:v>
                </c:pt>
                <c:pt idx="999">
                  <c:v>1.0540000000000001E-2</c:v>
                </c:pt>
                <c:pt idx="1000">
                  <c:v>1.0540000000000001E-2</c:v>
                </c:pt>
                <c:pt idx="1001">
                  <c:v>1.0540000000000001E-2</c:v>
                </c:pt>
                <c:pt idx="1002">
                  <c:v>9.8700000000000003E-3</c:v>
                </c:pt>
                <c:pt idx="1003">
                  <c:v>1.0049999999999998E-2</c:v>
                </c:pt>
                <c:pt idx="1004">
                  <c:v>9.9100000000000004E-3</c:v>
                </c:pt>
                <c:pt idx="1005">
                  <c:v>9.6200000000000001E-3</c:v>
                </c:pt>
                <c:pt idx="1006">
                  <c:v>1.0209999999999999E-2</c:v>
                </c:pt>
                <c:pt idx="1007">
                  <c:v>1.0209999999999999E-2</c:v>
                </c:pt>
                <c:pt idx="1008">
                  <c:v>1.0209999999999999E-2</c:v>
                </c:pt>
                <c:pt idx="1009">
                  <c:v>1.0329999999999999E-2</c:v>
                </c:pt>
                <c:pt idx="1010">
                  <c:v>1.248E-2</c:v>
                </c:pt>
                <c:pt idx="1011">
                  <c:v>1.2829999999999999E-2</c:v>
                </c:pt>
                <c:pt idx="1012">
                  <c:v>1.328E-2</c:v>
                </c:pt>
                <c:pt idx="1013">
                  <c:v>1.482E-2</c:v>
                </c:pt>
                <c:pt idx="1014">
                  <c:v>1.482E-2</c:v>
                </c:pt>
                <c:pt idx="1015">
                  <c:v>1.482E-2</c:v>
                </c:pt>
                <c:pt idx="1016">
                  <c:v>1.6840000000000001E-2</c:v>
                </c:pt>
                <c:pt idx="1017">
                  <c:v>1.77E-2</c:v>
                </c:pt>
                <c:pt idx="1018">
                  <c:v>1.6890000000000002E-2</c:v>
                </c:pt>
                <c:pt idx="1019">
                  <c:v>1.6139999999999901E-2</c:v>
                </c:pt>
                <c:pt idx="1020">
                  <c:v>1.5769999999999999E-2</c:v>
                </c:pt>
                <c:pt idx="1021">
                  <c:v>1.5769999999999999E-2</c:v>
                </c:pt>
                <c:pt idx="1022">
                  <c:v>1.5769999999999999E-2</c:v>
                </c:pt>
                <c:pt idx="1023">
                  <c:v>1.4910000000000001E-2</c:v>
                </c:pt>
                <c:pt idx="1024">
                  <c:v>1.54E-2</c:v>
                </c:pt>
                <c:pt idx="1025">
                  <c:v>1.4959999999999999E-2</c:v>
                </c:pt>
                <c:pt idx="1026">
                  <c:v>1.4689999999999901E-2</c:v>
                </c:pt>
                <c:pt idx="1027">
                  <c:v>1.35999999999999E-2</c:v>
                </c:pt>
                <c:pt idx="1028">
                  <c:v>1.35999999999999E-2</c:v>
                </c:pt>
                <c:pt idx="1029">
                  <c:v>1.35999999999999E-2</c:v>
                </c:pt>
                <c:pt idx="1030">
                  <c:v>1.397E-2</c:v>
                </c:pt>
                <c:pt idx="1031">
                  <c:v>1.5149999999999999E-2</c:v>
                </c:pt>
                <c:pt idx="1032">
                  <c:v>1.554E-2</c:v>
                </c:pt>
                <c:pt idx="1033">
                  <c:v>1.532E-2</c:v>
                </c:pt>
                <c:pt idx="1034">
                  <c:v>1.6299999999999999E-2</c:v>
                </c:pt>
                <c:pt idx="1035">
                  <c:v>1.6299999999999999E-2</c:v>
                </c:pt>
                <c:pt idx="1036">
                  <c:v>1.6299999999999999E-2</c:v>
                </c:pt>
                <c:pt idx="1037">
                  <c:v>1.6240000000000001E-2</c:v>
                </c:pt>
                <c:pt idx="1038">
                  <c:v>1.6750000000000001E-2</c:v>
                </c:pt>
                <c:pt idx="1039">
                  <c:v>1.6559999999999998E-2</c:v>
                </c:pt>
                <c:pt idx="1040">
                  <c:v>1.6459999999999999E-2</c:v>
                </c:pt>
                <c:pt idx="1041">
                  <c:v>1.558E-2</c:v>
                </c:pt>
                <c:pt idx="1042">
                  <c:v>1.558E-2</c:v>
                </c:pt>
                <c:pt idx="1043">
                  <c:v>1.558E-2</c:v>
                </c:pt>
                <c:pt idx="1044">
                  <c:v>1.5960000000000002E-2</c:v>
                </c:pt>
                <c:pt idx="1045">
                  <c:v>1.6080000000000001E-2</c:v>
                </c:pt>
                <c:pt idx="1046">
                  <c:v>1.583E-2</c:v>
                </c:pt>
                <c:pt idx="1047">
                  <c:v>1.554E-2</c:v>
                </c:pt>
                <c:pt idx="1048">
                  <c:v>1.538E-2</c:v>
                </c:pt>
                <c:pt idx="1049">
                  <c:v>1.538E-2</c:v>
                </c:pt>
                <c:pt idx="1050">
                  <c:v>1.538E-2</c:v>
                </c:pt>
                <c:pt idx="1051">
                  <c:v>1.6240000000000001E-2</c:v>
                </c:pt>
                <c:pt idx="1052">
                  <c:v>1.7079999999999998E-2</c:v>
                </c:pt>
                <c:pt idx="1053">
                  <c:v>1.7729999999999999E-2</c:v>
                </c:pt>
                <c:pt idx="1054">
                  <c:v>1.6739999999999998E-2</c:v>
                </c:pt>
                <c:pt idx="1055">
                  <c:v>1.7309999999999902E-2</c:v>
                </c:pt>
                <c:pt idx="1056">
                  <c:v>1.7309999999999902E-2</c:v>
                </c:pt>
                <c:pt idx="1057">
                  <c:v>1.7309999999999902E-2</c:v>
                </c:pt>
                <c:pt idx="1058">
                  <c:v>1.873E-2</c:v>
                </c:pt>
                <c:pt idx="1059">
                  <c:v>1.8249999999999999E-2</c:v>
                </c:pt>
                <c:pt idx="1060">
                  <c:v>1.7849999999999998E-2</c:v>
                </c:pt>
                <c:pt idx="1061">
                  <c:v>1.77E-2</c:v>
                </c:pt>
                <c:pt idx="1062">
                  <c:v>1.8429999999999998E-2</c:v>
                </c:pt>
                <c:pt idx="1063">
                  <c:v>1.8429999999999998E-2</c:v>
                </c:pt>
                <c:pt idx="1064">
                  <c:v>1.8260000000000002E-2</c:v>
                </c:pt>
                <c:pt idx="1065">
                  <c:v>1.7840000000000002E-2</c:v>
                </c:pt>
                <c:pt idx="1066">
                  <c:v>1.6799999999999999E-2</c:v>
                </c:pt>
                <c:pt idx="1067">
                  <c:v>1.559E-2</c:v>
                </c:pt>
                <c:pt idx="1068">
                  <c:v>1.6209999999999999E-2</c:v>
                </c:pt>
                <c:pt idx="1069">
                  <c:v>1.7069999999999901E-2</c:v>
                </c:pt>
                <c:pt idx="1070">
                  <c:v>1.7069999999999901E-2</c:v>
                </c:pt>
                <c:pt idx="1071">
                  <c:v>1.7069999999999901E-2</c:v>
                </c:pt>
                <c:pt idx="1072">
                  <c:v>1.9179999999999999E-2</c:v>
                </c:pt>
                <c:pt idx="1073">
                  <c:v>1.8630000000000001E-2</c:v>
                </c:pt>
                <c:pt idx="1074">
                  <c:v>1.7260000000000001E-2</c:v>
                </c:pt>
                <c:pt idx="1075">
                  <c:v>1.6420000000000001E-2</c:v>
                </c:pt>
                <c:pt idx="1076">
                  <c:v>1.5979999999999901E-2</c:v>
                </c:pt>
                <c:pt idx="1077">
                  <c:v>1.5979999999999901E-2</c:v>
                </c:pt>
                <c:pt idx="1078">
                  <c:v>1.5979999999999901E-2</c:v>
                </c:pt>
                <c:pt idx="1079">
                  <c:v>1.5300000000000001E-2</c:v>
                </c:pt>
                <c:pt idx="1080">
                  <c:v>1.4079999999999999E-2</c:v>
                </c:pt>
                <c:pt idx="1081">
                  <c:v>1.2789999999999999E-2</c:v>
                </c:pt>
                <c:pt idx="1082">
                  <c:v>1.282E-2</c:v>
                </c:pt>
                <c:pt idx="1083">
                  <c:v>1.2709999999999999E-2</c:v>
                </c:pt>
                <c:pt idx="1084">
                  <c:v>1.2709999999999999E-2</c:v>
                </c:pt>
                <c:pt idx="1085">
                  <c:v>1.2709999999999999E-2</c:v>
                </c:pt>
                <c:pt idx="1086">
                  <c:v>1.2019999999999999E-2</c:v>
                </c:pt>
                <c:pt idx="1087">
                  <c:v>1.206E-2</c:v>
                </c:pt>
                <c:pt idx="1088">
                  <c:v>1.133E-2</c:v>
                </c:pt>
                <c:pt idx="1089">
                  <c:v>1.133E-2</c:v>
                </c:pt>
                <c:pt idx="1090">
                  <c:v>1.133E-2</c:v>
                </c:pt>
                <c:pt idx="1091">
                  <c:v>1.133E-2</c:v>
                </c:pt>
                <c:pt idx="1092">
                  <c:v>1.133E-2</c:v>
                </c:pt>
                <c:pt idx="1093">
                  <c:v>1.1950000000000001E-2</c:v>
                </c:pt>
                <c:pt idx="1094">
                  <c:v>1.154E-2</c:v>
                </c:pt>
                <c:pt idx="1095">
                  <c:v>1.0800000000000001E-2</c:v>
                </c:pt>
                <c:pt idx="1096">
                  <c:v>1.0800000000000001E-2</c:v>
                </c:pt>
                <c:pt idx="1097">
                  <c:v>1.098E-2</c:v>
                </c:pt>
                <c:pt idx="1098">
                  <c:v>1.098E-2</c:v>
                </c:pt>
                <c:pt idx="1099">
                  <c:v>1.098E-2</c:v>
                </c:pt>
                <c:pt idx="1100">
                  <c:v>1.1650000000000001E-2</c:v>
                </c:pt>
                <c:pt idx="1101">
                  <c:v>1.2960000000000001E-2</c:v>
                </c:pt>
                <c:pt idx="1102">
                  <c:v>1.2869999999999999E-2</c:v>
                </c:pt>
                <c:pt idx="1103">
                  <c:v>1.1519999999999999E-2</c:v>
                </c:pt>
                <c:pt idx="1104">
                  <c:v>1.0189999999999999E-2</c:v>
                </c:pt>
                <c:pt idx="1105">
                  <c:v>1.0189999999999999E-2</c:v>
                </c:pt>
                <c:pt idx="1106">
                  <c:v>1.0189999999999999E-2</c:v>
                </c:pt>
                <c:pt idx="1107">
                  <c:v>1.0200000000000001E-2</c:v>
                </c:pt>
                <c:pt idx="1108">
                  <c:v>1.1219999999999898E-2</c:v>
                </c:pt>
                <c:pt idx="1109">
                  <c:v>1.0540000000000001E-2</c:v>
                </c:pt>
                <c:pt idx="1110">
                  <c:v>1.004E-2</c:v>
                </c:pt>
                <c:pt idx="1111">
                  <c:v>1.1610000000000001E-2</c:v>
                </c:pt>
                <c:pt idx="1112">
                  <c:v>1.1610000000000001E-2</c:v>
                </c:pt>
                <c:pt idx="1113">
                  <c:v>1.1610000000000001E-2</c:v>
                </c:pt>
                <c:pt idx="1114">
                  <c:v>1.272E-2</c:v>
                </c:pt>
                <c:pt idx="1115">
                  <c:v>1.1169999999999999E-2</c:v>
                </c:pt>
                <c:pt idx="1116">
                  <c:v>1.093E-2</c:v>
                </c:pt>
                <c:pt idx="1117">
                  <c:v>1.129E-2</c:v>
                </c:pt>
                <c:pt idx="1118">
                  <c:v>1.332E-2</c:v>
                </c:pt>
                <c:pt idx="1119">
                  <c:v>1.332E-2</c:v>
                </c:pt>
                <c:pt idx="1120">
                  <c:v>1.332E-2</c:v>
                </c:pt>
                <c:pt idx="1121">
                  <c:v>1.2580000000000001E-2</c:v>
                </c:pt>
                <c:pt idx="1122">
                  <c:v>1.1890000000000001E-2</c:v>
                </c:pt>
                <c:pt idx="1123">
                  <c:v>1.0800000000000001E-2</c:v>
                </c:pt>
                <c:pt idx="1124">
                  <c:v>1.06E-2</c:v>
                </c:pt>
                <c:pt idx="1125">
                  <c:v>1.076E-2</c:v>
                </c:pt>
                <c:pt idx="1126">
                  <c:v>1.072E-2</c:v>
                </c:pt>
                <c:pt idx="1127">
                  <c:v>1.072E-2</c:v>
                </c:pt>
                <c:pt idx="1128">
                  <c:v>1.0780000000000001E-2</c:v>
                </c:pt>
                <c:pt idx="1129">
                  <c:v>1.1850000000000001E-2</c:v>
                </c:pt>
                <c:pt idx="1130">
                  <c:v>1.257E-2</c:v>
                </c:pt>
                <c:pt idx="1131">
                  <c:v>1.242E-2</c:v>
                </c:pt>
                <c:pt idx="1132">
                  <c:v>1.2509999999999999E-2</c:v>
                </c:pt>
                <c:pt idx="1133">
                  <c:v>1.2509999999999999E-2</c:v>
                </c:pt>
                <c:pt idx="1134">
                  <c:v>1.2509999999999999E-2</c:v>
                </c:pt>
                <c:pt idx="1135">
                  <c:v>1.3349999999999999E-2</c:v>
                </c:pt>
                <c:pt idx="1136">
                  <c:v>1.248E-2</c:v>
                </c:pt>
                <c:pt idx="1137">
                  <c:v>1.133E-2</c:v>
                </c:pt>
                <c:pt idx="1138">
                  <c:v>1.047E-2</c:v>
                </c:pt>
                <c:pt idx="1139">
                  <c:v>1.1619999999999998E-2</c:v>
                </c:pt>
                <c:pt idx="1140">
                  <c:v>1.1619999999999998E-2</c:v>
                </c:pt>
                <c:pt idx="1141">
                  <c:v>1.1619999999999998E-2</c:v>
                </c:pt>
                <c:pt idx="1142">
                  <c:v>1.1299999999999999E-2</c:v>
                </c:pt>
                <c:pt idx="1143">
                  <c:v>9.9600000000000001E-3</c:v>
                </c:pt>
                <c:pt idx="1144">
                  <c:v>1.069E-2</c:v>
                </c:pt>
                <c:pt idx="1145">
                  <c:v>1.1379999999999999E-2</c:v>
                </c:pt>
                <c:pt idx="1146">
                  <c:v>1.107E-2</c:v>
                </c:pt>
                <c:pt idx="1147">
                  <c:v>1.107E-2</c:v>
                </c:pt>
                <c:pt idx="1148">
                  <c:v>1.107E-2</c:v>
                </c:pt>
                <c:pt idx="1149">
                  <c:v>1.111E-2</c:v>
                </c:pt>
                <c:pt idx="1150">
                  <c:v>1.111E-2</c:v>
                </c:pt>
                <c:pt idx="1151">
                  <c:v>1.141E-2</c:v>
                </c:pt>
                <c:pt idx="1152">
                  <c:v>1.264E-2</c:v>
                </c:pt>
                <c:pt idx="1153">
                  <c:v>1.295E-2</c:v>
                </c:pt>
                <c:pt idx="1154">
                  <c:v>1.2969999999999999E-2</c:v>
                </c:pt>
                <c:pt idx="1155">
                  <c:v>1.2969999999999999E-2</c:v>
                </c:pt>
                <c:pt idx="1156">
                  <c:v>1.214E-2</c:v>
                </c:pt>
                <c:pt idx="1157">
                  <c:v>1.2150000000000001E-2</c:v>
                </c:pt>
                <c:pt idx="1158">
                  <c:v>1.3999999999999999E-2</c:v>
                </c:pt>
                <c:pt idx="1159">
                  <c:v>1.24699999999999E-2</c:v>
                </c:pt>
                <c:pt idx="1160">
                  <c:v>1.0509999999999999E-2</c:v>
                </c:pt>
                <c:pt idx="1161">
                  <c:v>1.0509999999999999E-2</c:v>
                </c:pt>
                <c:pt idx="1162">
                  <c:v>1.0509999999999999E-2</c:v>
                </c:pt>
                <c:pt idx="1163">
                  <c:v>1.2190000000000001E-2</c:v>
                </c:pt>
                <c:pt idx="1164">
                  <c:v>1.2490000000000001E-2</c:v>
                </c:pt>
                <c:pt idx="1165">
                  <c:v>1.2669999999999999E-2</c:v>
                </c:pt>
                <c:pt idx="1166">
                  <c:v>1.1279999999999998E-2</c:v>
                </c:pt>
                <c:pt idx="1167">
                  <c:v>1.1730000000000001E-2</c:v>
                </c:pt>
                <c:pt idx="1168">
                  <c:v>1.1730000000000001E-2</c:v>
                </c:pt>
                <c:pt idx="1169">
                  <c:v>1.1730000000000001E-2</c:v>
                </c:pt>
                <c:pt idx="1170">
                  <c:v>1.2800000000000001E-2</c:v>
                </c:pt>
                <c:pt idx="1171">
                  <c:v>1.218E-2</c:v>
                </c:pt>
                <c:pt idx="1172">
                  <c:v>1.196E-2</c:v>
                </c:pt>
                <c:pt idx="1173">
                  <c:v>1.056E-2</c:v>
                </c:pt>
                <c:pt idx="1174">
                  <c:v>1.0169999999999998E-2</c:v>
                </c:pt>
                <c:pt idx="1175">
                  <c:v>1.0169999999999998E-2</c:v>
                </c:pt>
                <c:pt idx="1176">
                  <c:v>1.0169999999999998E-2</c:v>
                </c:pt>
                <c:pt idx="1177">
                  <c:v>1.094E-2</c:v>
                </c:pt>
                <c:pt idx="1178">
                  <c:v>1.1779999999999999E-2</c:v>
                </c:pt>
                <c:pt idx="1179">
                  <c:v>1.111E-2</c:v>
                </c:pt>
                <c:pt idx="1180">
                  <c:v>1.1270000000000001E-2</c:v>
                </c:pt>
                <c:pt idx="1181">
                  <c:v>1.103E-2</c:v>
                </c:pt>
                <c:pt idx="1182">
                  <c:v>1.103E-2</c:v>
                </c:pt>
                <c:pt idx="1183">
                  <c:v>1.103E-2</c:v>
                </c:pt>
                <c:pt idx="1184">
                  <c:v>1.072E-2</c:v>
                </c:pt>
                <c:pt idx="1185">
                  <c:v>1.0249999999999999E-2</c:v>
                </c:pt>
                <c:pt idx="1186">
                  <c:v>9.6100000000000005E-3</c:v>
                </c:pt>
                <c:pt idx="1187">
                  <c:v>1.167E-2</c:v>
                </c:pt>
                <c:pt idx="1188">
                  <c:v>1.1509999999999999E-2</c:v>
                </c:pt>
                <c:pt idx="1189">
                  <c:v>1.1509999999999999E-2</c:v>
                </c:pt>
                <c:pt idx="1190">
                  <c:v>1.1509999999999999E-2</c:v>
                </c:pt>
                <c:pt idx="1191">
                  <c:v>1.0629999999999999E-2</c:v>
                </c:pt>
                <c:pt idx="1192">
                  <c:v>1.0800000000000001E-2</c:v>
                </c:pt>
                <c:pt idx="1193">
                  <c:v>1.048E-2</c:v>
                </c:pt>
                <c:pt idx="1194">
                  <c:v>1.0209999999999999E-2</c:v>
                </c:pt>
                <c:pt idx="1195">
                  <c:v>1.0209999999999999E-2</c:v>
                </c:pt>
                <c:pt idx="1196">
                  <c:v>1.0209999999999999E-2</c:v>
                </c:pt>
                <c:pt idx="1197">
                  <c:v>1.0209999999999999E-2</c:v>
                </c:pt>
                <c:pt idx="1198">
                  <c:v>1.0209999999999999E-2</c:v>
                </c:pt>
                <c:pt idx="1199">
                  <c:v>9.7999999999999997E-3</c:v>
                </c:pt>
                <c:pt idx="1200">
                  <c:v>1.0669999999999999E-2</c:v>
                </c:pt>
                <c:pt idx="1201">
                  <c:v>1.0280000000000001E-2</c:v>
                </c:pt>
                <c:pt idx="1202">
                  <c:v>1.115E-2</c:v>
                </c:pt>
                <c:pt idx="1203">
                  <c:v>1.115E-2</c:v>
                </c:pt>
                <c:pt idx="1204">
                  <c:v>1.115E-2</c:v>
                </c:pt>
                <c:pt idx="1205">
                  <c:v>9.5300000000000003E-3</c:v>
                </c:pt>
                <c:pt idx="1206">
                  <c:v>1.0059999999999999E-2</c:v>
                </c:pt>
                <c:pt idx="1207">
                  <c:v>1.0869999999999999E-2</c:v>
                </c:pt>
                <c:pt idx="1208">
                  <c:v>1.076E-2</c:v>
                </c:pt>
                <c:pt idx="1209">
                  <c:v>1.0149999999999999E-2</c:v>
                </c:pt>
                <c:pt idx="1210">
                  <c:v>1.0149999999999999E-2</c:v>
                </c:pt>
                <c:pt idx="1211">
                  <c:v>1.0149999999999999E-2</c:v>
                </c:pt>
                <c:pt idx="1212">
                  <c:v>1.0160000000000001E-2</c:v>
                </c:pt>
                <c:pt idx="1213">
                  <c:v>1.018E-2</c:v>
                </c:pt>
                <c:pt idx="1214">
                  <c:v>1.0320000000000001E-2</c:v>
                </c:pt>
                <c:pt idx="1215">
                  <c:v>1.0629999999999999E-2</c:v>
                </c:pt>
                <c:pt idx="1216">
                  <c:v>1.09E-2</c:v>
                </c:pt>
                <c:pt idx="1217">
                  <c:v>1.09E-2</c:v>
                </c:pt>
                <c:pt idx="1218">
                  <c:v>1.09E-2</c:v>
                </c:pt>
                <c:pt idx="1219">
                  <c:v>1.09E-2</c:v>
                </c:pt>
                <c:pt idx="1220">
                  <c:v>1.0509999999999999E-2</c:v>
                </c:pt>
                <c:pt idx="1221">
                  <c:v>1.0800000000000001E-2</c:v>
                </c:pt>
                <c:pt idx="1222">
                  <c:v>1.1169999999999999E-2</c:v>
                </c:pt>
                <c:pt idx="1223">
                  <c:v>1.1359999999999999E-2</c:v>
                </c:pt>
                <c:pt idx="1224">
                  <c:v>1.1359999999999999E-2</c:v>
                </c:pt>
                <c:pt idx="1225">
                  <c:v>1.1359999999999999E-2</c:v>
                </c:pt>
                <c:pt idx="1226">
                  <c:v>1.0780000000000001E-2</c:v>
                </c:pt>
                <c:pt idx="1227">
                  <c:v>1.043E-2</c:v>
                </c:pt>
                <c:pt idx="1228">
                  <c:v>9.5599999999999991E-3</c:v>
                </c:pt>
                <c:pt idx="1229">
                  <c:v>9.4799999999999988E-3</c:v>
                </c:pt>
                <c:pt idx="1230">
                  <c:v>9.9699999999999997E-3</c:v>
                </c:pt>
                <c:pt idx="1231">
                  <c:v>9.9699999999999997E-3</c:v>
                </c:pt>
                <c:pt idx="1232">
                  <c:v>9.9699999999999997E-3</c:v>
                </c:pt>
                <c:pt idx="1233">
                  <c:v>9.4500000000000001E-3</c:v>
                </c:pt>
                <c:pt idx="1234">
                  <c:v>8.4600000000000005E-3</c:v>
                </c:pt>
                <c:pt idx="1235">
                  <c:v>9.5399999999999999E-3</c:v>
                </c:pt>
                <c:pt idx="1236">
                  <c:v>9.8600000000000007E-3</c:v>
                </c:pt>
                <c:pt idx="1237">
                  <c:v>1.0329999999999999E-2</c:v>
                </c:pt>
                <c:pt idx="1238">
                  <c:v>1.0329999999999999E-2</c:v>
                </c:pt>
                <c:pt idx="1239">
                  <c:v>1.0329999999999999E-2</c:v>
                </c:pt>
                <c:pt idx="1240">
                  <c:v>1.0329999999999999E-2</c:v>
                </c:pt>
                <c:pt idx="1241">
                  <c:v>9.4500000000000001E-3</c:v>
                </c:pt>
                <c:pt idx="1242">
                  <c:v>9.9500000000000005E-3</c:v>
                </c:pt>
                <c:pt idx="1243">
                  <c:v>9.9900000000000006E-3</c:v>
                </c:pt>
                <c:pt idx="1244">
                  <c:v>9.8200000000000006E-3</c:v>
                </c:pt>
                <c:pt idx="1245">
                  <c:v>9.8200000000000006E-3</c:v>
                </c:pt>
                <c:pt idx="1246">
                  <c:v>9.8099999999999993E-3</c:v>
                </c:pt>
                <c:pt idx="1247">
                  <c:v>1.0409999999999999E-2</c:v>
                </c:pt>
                <c:pt idx="1248">
                  <c:v>1.069E-2</c:v>
                </c:pt>
                <c:pt idx="1249">
                  <c:v>9.8499999999999994E-3</c:v>
                </c:pt>
                <c:pt idx="1250">
                  <c:v>1.0369999999999999E-2</c:v>
                </c:pt>
                <c:pt idx="1251">
                  <c:v>1.0620000000000001E-2</c:v>
                </c:pt>
                <c:pt idx="1252">
                  <c:v>1.0620000000000001E-2</c:v>
                </c:pt>
                <c:pt idx="1253">
                  <c:v>1.0620000000000001E-2</c:v>
                </c:pt>
                <c:pt idx="1254">
                  <c:v>1.0360000000000001E-2</c:v>
                </c:pt>
                <c:pt idx="1255">
                  <c:v>1.0209999999999999E-2</c:v>
                </c:pt>
                <c:pt idx="1256">
                  <c:v>1.081E-2</c:v>
                </c:pt>
                <c:pt idx="1257">
                  <c:v>1.1430000000000001E-2</c:v>
                </c:pt>
                <c:pt idx="1258">
                  <c:v>1.1209999999999999E-2</c:v>
                </c:pt>
                <c:pt idx="1259">
                  <c:v>1.1209999999999999E-2</c:v>
                </c:pt>
                <c:pt idx="1260">
                  <c:v>1.1209999999999999E-2</c:v>
                </c:pt>
                <c:pt idx="1261">
                  <c:v>1.047E-2</c:v>
                </c:pt>
                <c:pt idx="1262">
                  <c:v>1.0700000000000001E-2</c:v>
                </c:pt>
                <c:pt idx="1263">
                  <c:v>9.5899999999999996E-3</c:v>
                </c:pt>
                <c:pt idx="1264">
                  <c:v>1.031E-2</c:v>
                </c:pt>
                <c:pt idx="1265">
                  <c:v>9.92E-3</c:v>
                </c:pt>
                <c:pt idx="1266">
                  <c:v>9.92E-3</c:v>
                </c:pt>
                <c:pt idx="1267">
                  <c:v>9.92E-3</c:v>
                </c:pt>
                <c:pt idx="1268">
                  <c:v>9.5199999999999989E-3</c:v>
                </c:pt>
                <c:pt idx="1269">
                  <c:v>9.4900000000000002E-3</c:v>
                </c:pt>
                <c:pt idx="1270">
                  <c:v>9.2899999999999996E-3</c:v>
                </c:pt>
                <c:pt idx="1271">
                  <c:v>8.8100000000000001E-3</c:v>
                </c:pt>
                <c:pt idx="1272">
                  <c:v>8.5699999999999995E-3</c:v>
                </c:pt>
                <c:pt idx="1273">
                  <c:v>8.5699999999999995E-3</c:v>
                </c:pt>
                <c:pt idx="1274">
                  <c:v>8.5699999999999995E-3</c:v>
                </c:pt>
                <c:pt idx="1275">
                  <c:v>8.3199999999999993E-3</c:v>
                </c:pt>
                <c:pt idx="1276">
                  <c:v>9.0000000000000011E-3</c:v>
                </c:pt>
                <c:pt idx="1277">
                  <c:v>8.9499999999999996E-3</c:v>
                </c:pt>
                <c:pt idx="1278">
                  <c:v>8.7399999999999995E-3</c:v>
                </c:pt>
                <c:pt idx="1279">
                  <c:v>8.5699999999999995E-3</c:v>
                </c:pt>
                <c:pt idx="1280">
                  <c:v>8.5699999999999995E-3</c:v>
                </c:pt>
                <c:pt idx="1281">
                  <c:v>8.5699999999999995E-3</c:v>
                </c:pt>
                <c:pt idx="1282">
                  <c:v>8.1100000000000009E-3</c:v>
                </c:pt>
                <c:pt idx="1283">
                  <c:v>7.8900000000000012E-3</c:v>
                </c:pt>
                <c:pt idx="1284">
                  <c:v>7.9600000000000001E-3</c:v>
                </c:pt>
                <c:pt idx="1285">
                  <c:v>8.9499999999999996E-3</c:v>
                </c:pt>
                <c:pt idx="1286">
                  <c:v>8.539999999999999E-3</c:v>
                </c:pt>
                <c:pt idx="1287">
                  <c:v>8.539999999999999E-3</c:v>
                </c:pt>
                <c:pt idx="1288">
                  <c:v>8.539999999999999E-3</c:v>
                </c:pt>
                <c:pt idx="1289">
                  <c:v>8.0700000000000008E-3</c:v>
                </c:pt>
                <c:pt idx="1290">
                  <c:v>9.0699999999999999E-3</c:v>
                </c:pt>
                <c:pt idx="1291">
                  <c:v>9.75E-3</c:v>
                </c:pt>
                <c:pt idx="1292">
                  <c:v>9.6299999999999997E-3</c:v>
                </c:pt>
                <c:pt idx="1293">
                  <c:v>9.6100000000000005E-3</c:v>
                </c:pt>
                <c:pt idx="1294">
                  <c:v>9.6100000000000005E-3</c:v>
                </c:pt>
                <c:pt idx="1295">
                  <c:v>9.6100000000000005E-3</c:v>
                </c:pt>
                <c:pt idx="1296">
                  <c:v>1.0089999999999998E-2</c:v>
                </c:pt>
                <c:pt idx="1297">
                  <c:v>1.026E-2</c:v>
                </c:pt>
                <c:pt idx="1298">
                  <c:v>1.0920000000000001E-2</c:v>
                </c:pt>
                <c:pt idx="1299">
                  <c:v>1.1399999999999999E-2</c:v>
                </c:pt>
                <c:pt idx="1300">
                  <c:v>1.072E-2</c:v>
                </c:pt>
                <c:pt idx="1301">
                  <c:v>1.072E-2</c:v>
                </c:pt>
                <c:pt idx="1302">
                  <c:v>1.072E-2</c:v>
                </c:pt>
                <c:pt idx="1303">
                  <c:v>1.0669999999999999E-2</c:v>
                </c:pt>
                <c:pt idx="1304">
                  <c:v>1.044E-2</c:v>
                </c:pt>
                <c:pt idx="1305">
                  <c:v>1.072E-2</c:v>
                </c:pt>
                <c:pt idx="1306">
                  <c:v>1.0280000000000001E-2</c:v>
                </c:pt>
                <c:pt idx="1307">
                  <c:v>9.2300000000000004E-3</c:v>
                </c:pt>
                <c:pt idx="1308">
                  <c:v>9.2300000000000004E-3</c:v>
                </c:pt>
                <c:pt idx="1309">
                  <c:v>9.2300000000000004E-3</c:v>
                </c:pt>
                <c:pt idx="1310">
                  <c:v>1.06E-2</c:v>
                </c:pt>
                <c:pt idx="1311">
                  <c:v>0.01</c:v>
                </c:pt>
                <c:pt idx="1312">
                  <c:v>9.6299999999999997E-3</c:v>
                </c:pt>
                <c:pt idx="1313">
                  <c:v>9.3699999999999999E-3</c:v>
                </c:pt>
                <c:pt idx="1314">
                  <c:v>9.130000000000001E-3</c:v>
                </c:pt>
                <c:pt idx="1315">
                  <c:v>9.130000000000001E-3</c:v>
                </c:pt>
                <c:pt idx="1316">
                  <c:v>9.130000000000001E-3</c:v>
                </c:pt>
                <c:pt idx="1317">
                  <c:v>8.8999999999999999E-3</c:v>
                </c:pt>
                <c:pt idx="1318">
                  <c:v>9.2200000000000008E-3</c:v>
                </c:pt>
                <c:pt idx="1319">
                  <c:v>9.0100000000000006E-3</c:v>
                </c:pt>
                <c:pt idx="1320">
                  <c:v>8.7500000000000008E-3</c:v>
                </c:pt>
                <c:pt idx="1321">
                  <c:v>8.0400000000000003E-3</c:v>
                </c:pt>
                <c:pt idx="1322">
                  <c:v>8.0400000000000003E-3</c:v>
                </c:pt>
                <c:pt idx="1323">
                  <c:v>8.0400000000000003E-3</c:v>
                </c:pt>
                <c:pt idx="1324">
                  <c:v>7.4099999999999999E-3</c:v>
                </c:pt>
                <c:pt idx="1325">
                  <c:v>7.8799999999999999E-3</c:v>
                </c:pt>
                <c:pt idx="1326">
                  <c:v>7.6899999999999998E-3</c:v>
                </c:pt>
                <c:pt idx="1327">
                  <c:v>7.8700000000000003E-3</c:v>
                </c:pt>
                <c:pt idx="1328">
                  <c:v>7.8799999999999999E-3</c:v>
                </c:pt>
                <c:pt idx="1329">
                  <c:v>7.8799999999999999E-3</c:v>
                </c:pt>
                <c:pt idx="1330">
                  <c:v>7.8799999999999999E-3</c:v>
                </c:pt>
                <c:pt idx="1331">
                  <c:v>7.6E-3</c:v>
                </c:pt>
                <c:pt idx="1332">
                  <c:v>7.0499999999999998E-3</c:v>
                </c:pt>
                <c:pt idx="1333">
                  <c:v>7.11E-3</c:v>
                </c:pt>
                <c:pt idx="1334">
                  <c:v>7.2099999999999994E-3</c:v>
                </c:pt>
                <c:pt idx="1335">
                  <c:v>7.0799999999999995E-3</c:v>
                </c:pt>
                <c:pt idx="1336">
                  <c:v>7.0799999999999995E-3</c:v>
                </c:pt>
                <c:pt idx="1337">
                  <c:v>7.0799999999999995E-3</c:v>
                </c:pt>
                <c:pt idx="1338">
                  <c:v>7.0699999999999999E-3</c:v>
                </c:pt>
                <c:pt idx="1339">
                  <c:v>7.4399999999999996E-3</c:v>
                </c:pt>
                <c:pt idx="1340">
                  <c:v>7.3600000000000002E-3</c:v>
                </c:pt>
                <c:pt idx="1341">
                  <c:v>7.8000000000000005E-3</c:v>
                </c:pt>
                <c:pt idx="1342">
                  <c:v>7.7299999999999999E-3</c:v>
                </c:pt>
                <c:pt idx="1343">
                  <c:v>7.7299999999999999E-3</c:v>
                </c:pt>
                <c:pt idx="1344">
                  <c:v>7.7299999999999999E-3</c:v>
                </c:pt>
                <c:pt idx="1345">
                  <c:v>7.7000000000000002E-3</c:v>
                </c:pt>
                <c:pt idx="1346">
                  <c:v>7.7800000000000005E-3</c:v>
                </c:pt>
                <c:pt idx="1347">
                  <c:v>8.3400000000000002E-3</c:v>
                </c:pt>
                <c:pt idx="1348">
                  <c:v>7.8799999999999999E-3</c:v>
                </c:pt>
                <c:pt idx="1349">
                  <c:v>7.2499999999999995E-3</c:v>
                </c:pt>
                <c:pt idx="1350">
                  <c:v>7.2499999999999995E-3</c:v>
                </c:pt>
                <c:pt idx="1351">
                  <c:v>7.2499999999999995E-3</c:v>
                </c:pt>
                <c:pt idx="1352">
                  <c:v>7.1699999999999993E-3</c:v>
                </c:pt>
                <c:pt idx="1353">
                  <c:v>7.28E-3</c:v>
                </c:pt>
                <c:pt idx="1354">
                  <c:v>7.9500000000000005E-3</c:v>
                </c:pt>
                <c:pt idx="1355">
                  <c:v>8.5100000000000002E-3</c:v>
                </c:pt>
                <c:pt idx="1356">
                  <c:v>8.3099999999999997E-3</c:v>
                </c:pt>
                <c:pt idx="1357">
                  <c:v>8.3099999999999997E-3</c:v>
                </c:pt>
                <c:pt idx="1358">
                  <c:v>8.3099999999999997E-3</c:v>
                </c:pt>
                <c:pt idx="1359">
                  <c:v>8.2399999999999991E-3</c:v>
                </c:pt>
                <c:pt idx="1360">
                  <c:v>8.8999999999999999E-3</c:v>
                </c:pt>
                <c:pt idx="1361">
                  <c:v>8.5599999999999999E-3</c:v>
                </c:pt>
                <c:pt idx="1362">
                  <c:v>7.5799999999999999E-3</c:v>
                </c:pt>
                <c:pt idx="1363">
                  <c:v>7.28E-3</c:v>
                </c:pt>
                <c:pt idx="1364">
                  <c:v>7.28E-3</c:v>
                </c:pt>
                <c:pt idx="1365">
                  <c:v>7.28E-3</c:v>
                </c:pt>
                <c:pt idx="1366">
                  <c:v>7.43E-3</c:v>
                </c:pt>
                <c:pt idx="1367">
                  <c:v>7.2899999999999996E-3</c:v>
                </c:pt>
                <c:pt idx="1368">
                  <c:v>6.8999999999999999E-3</c:v>
                </c:pt>
                <c:pt idx="1369">
                  <c:v>6.3099999999999996E-3</c:v>
                </c:pt>
                <c:pt idx="1370">
                  <c:v>6.0499999999999998E-3</c:v>
                </c:pt>
                <c:pt idx="1371">
                  <c:v>6.0499999999999998E-3</c:v>
                </c:pt>
                <c:pt idx="1372">
                  <c:v>6.0499999999999998E-3</c:v>
                </c:pt>
                <c:pt idx="1373">
                  <c:v>5.6699999999999997E-3</c:v>
                </c:pt>
                <c:pt idx="1374">
                  <c:v>5.5900000000000004E-3</c:v>
                </c:pt>
                <c:pt idx="1375">
                  <c:v>5.4100000000000007E-3</c:v>
                </c:pt>
                <c:pt idx="1376">
                  <c:v>5.0000000000000001E-3</c:v>
                </c:pt>
                <c:pt idx="1377">
                  <c:v>5.6299999999999996E-3</c:v>
                </c:pt>
                <c:pt idx="1378">
                  <c:v>5.6299999999999996E-3</c:v>
                </c:pt>
                <c:pt idx="1379">
                  <c:v>5.6299999999999996E-3</c:v>
                </c:pt>
                <c:pt idx="1380">
                  <c:v>4.9800000000000001E-3</c:v>
                </c:pt>
                <c:pt idx="1381">
                  <c:v>5.3400000000000001E-3</c:v>
                </c:pt>
                <c:pt idx="1382">
                  <c:v>5.9499999999999996E-3</c:v>
                </c:pt>
                <c:pt idx="1383">
                  <c:v>5.6699999999999997E-3</c:v>
                </c:pt>
                <c:pt idx="1384">
                  <c:v>5.7199999999999994E-3</c:v>
                </c:pt>
                <c:pt idx="1385">
                  <c:v>5.7199999999999994E-3</c:v>
                </c:pt>
                <c:pt idx="1386">
                  <c:v>5.7199999999999994E-3</c:v>
                </c:pt>
                <c:pt idx="1387">
                  <c:v>5.7399999999999994E-3</c:v>
                </c:pt>
                <c:pt idx="1388">
                  <c:v>5.3700000000000006E-3</c:v>
                </c:pt>
                <c:pt idx="1389">
                  <c:v>6.1599999999999997E-3</c:v>
                </c:pt>
                <c:pt idx="1390">
                  <c:v>6.3299999999999997E-3</c:v>
                </c:pt>
                <c:pt idx="1391">
                  <c:v>5.8699999999999994E-3</c:v>
                </c:pt>
                <c:pt idx="1392">
                  <c:v>5.8699999999999994E-3</c:v>
                </c:pt>
                <c:pt idx="1393">
                  <c:v>5.8699999999999994E-3</c:v>
                </c:pt>
                <c:pt idx="1394">
                  <c:v>6.0000000000000001E-3</c:v>
                </c:pt>
                <c:pt idx="1395">
                  <c:v>5.4800000000000005E-3</c:v>
                </c:pt>
                <c:pt idx="1396">
                  <c:v>5.4800000000000005E-3</c:v>
                </c:pt>
                <c:pt idx="1397">
                  <c:v>5.9299999999999995E-3</c:v>
                </c:pt>
                <c:pt idx="1398">
                  <c:v>5.6999999999999993E-3</c:v>
                </c:pt>
                <c:pt idx="1399">
                  <c:v>5.6899999999999997E-3</c:v>
                </c:pt>
                <c:pt idx="1400">
                  <c:v>5.6899999999999997E-3</c:v>
                </c:pt>
                <c:pt idx="1401">
                  <c:v>5.8799999999999998E-3</c:v>
                </c:pt>
                <c:pt idx="1402">
                  <c:v>6.3200000000000001E-3</c:v>
                </c:pt>
                <c:pt idx="1403">
                  <c:v>6.4600000000000005E-3</c:v>
                </c:pt>
                <c:pt idx="1404">
                  <c:v>6.4000000000000003E-3</c:v>
                </c:pt>
                <c:pt idx="1405">
                  <c:v>6.4800000000000005E-3</c:v>
                </c:pt>
                <c:pt idx="1406">
                  <c:v>6.4800000000000005E-3</c:v>
                </c:pt>
                <c:pt idx="1407">
                  <c:v>6.4800000000000005E-3</c:v>
                </c:pt>
                <c:pt idx="1408">
                  <c:v>6.0200000000000002E-3</c:v>
                </c:pt>
                <c:pt idx="1409">
                  <c:v>5.4300000000000008E-3</c:v>
                </c:pt>
                <c:pt idx="1410">
                  <c:v>5.2900000000000004E-3</c:v>
                </c:pt>
                <c:pt idx="1411">
                  <c:v>5.6699999999999997E-3</c:v>
                </c:pt>
                <c:pt idx="1412">
                  <c:v>6.0299999999999998E-3</c:v>
                </c:pt>
                <c:pt idx="1413">
                  <c:v>6.0299999999999998E-3</c:v>
                </c:pt>
                <c:pt idx="1414">
                  <c:v>6.0299999999999998E-3</c:v>
                </c:pt>
                <c:pt idx="1415">
                  <c:v>5.5800000000000008E-3</c:v>
                </c:pt>
                <c:pt idx="1416">
                  <c:v>5.0299999999999997E-3</c:v>
                </c:pt>
                <c:pt idx="1417">
                  <c:v>5.13E-3</c:v>
                </c:pt>
                <c:pt idx="1418">
                  <c:v>5.0099999999999997E-3</c:v>
                </c:pt>
                <c:pt idx="1419">
                  <c:v>5.3E-3</c:v>
                </c:pt>
                <c:pt idx="1420">
                  <c:v>5.3E-3</c:v>
                </c:pt>
                <c:pt idx="1421">
                  <c:v>5.3E-3</c:v>
                </c:pt>
                <c:pt idx="1422">
                  <c:v>5.3900000000000007E-3</c:v>
                </c:pt>
                <c:pt idx="1423">
                  <c:v>5.5400000000000007E-3</c:v>
                </c:pt>
                <c:pt idx="1424">
                  <c:v>5.5300000000000002E-3</c:v>
                </c:pt>
                <c:pt idx="1425">
                  <c:v>4.9300000000000004E-3</c:v>
                </c:pt>
                <c:pt idx="1426">
                  <c:v>5.3600000000000002E-3</c:v>
                </c:pt>
                <c:pt idx="1427">
                  <c:v>5.3600000000000002E-3</c:v>
                </c:pt>
                <c:pt idx="1428">
                  <c:v>5.3600000000000002E-3</c:v>
                </c:pt>
                <c:pt idx="1429">
                  <c:v>4.79E-3</c:v>
                </c:pt>
                <c:pt idx="1430">
                  <c:v>5.0600000000000003E-3</c:v>
                </c:pt>
                <c:pt idx="1431">
                  <c:v>5.2199999999999998E-3</c:v>
                </c:pt>
                <c:pt idx="1432">
                  <c:v>5.45E-3</c:v>
                </c:pt>
                <c:pt idx="1433">
                  <c:v>5.45E-3</c:v>
                </c:pt>
                <c:pt idx="1434">
                  <c:v>5.45E-3</c:v>
                </c:pt>
                <c:pt idx="1435">
                  <c:v>5.45E-3</c:v>
                </c:pt>
                <c:pt idx="1436">
                  <c:v>5.3300000000000005E-3</c:v>
                </c:pt>
                <c:pt idx="1437">
                  <c:v>5.2500000000000003E-3</c:v>
                </c:pt>
                <c:pt idx="1438">
                  <c:v>5.0899999999999999E-3</c:v>
                </c:pt>
                <c:pt idx="1439">
                  <c:v>5.94E-3</c:v>
                </c:pt>
                <c:pt idx="1440">
                  <c:v>6.0099999999999997E-3</c:v>
                </c:pt>
                <c:pt idx="1441">
                  <c:v>6.0099999999999997E-3</c:v>
                </c:pt>
                <c:pt idx="1442">
                  <c:v>6.0099999999999997E-3</c:v>
                </c:pt>
                <c:pt idx="1443">
                  <c:v>5.5700000000000003E-3</c:v>
                </c:pt>
                <c:pt idx="1444">
                  <c:v>5.8899999999999994E-3</c:v>
                </c:pt>
                <c:pt idx="1445">
                  <c:v>5.5200000000000006E-3</c:v>
                </c:pt>
                <c:pt idx="1446">
                  <c:v>5.4300000000000008E-3</c:v>
                </c:pt>
                <c:pt idx="1447">
                  <c:v>4.96E-3</c:v>
                </c:pt>
                <c:pt idx="1448">
                  <c:v>4.96E-3</c:v>
                </c:pt>
                <c:pt idx="1449">
                  <c:v>4.96E-3</c:v>
                </c:pt>
                <c:pt idx="1450">
                  <c:v>5.77E-3</c:v>
                </c:pt>
                <c:pt idx="1451">
                  <c:v>6.2199999999999998E-3</c:v>
                </c:pt>
                <c:pt idx="1452">
                  <c:v>6.8700000000000002E-3</c:v>
                </c:pt>
                <c:pt idx="1453">
                  <c:v>6.8899999999999994E-3</c:v>
                </c:pt>
                <c:pt idx="1454">
                  <c:v>6.8899999999999994E-3</c:v>
                </c:pt>
                <c:pt idx="1455">
                  <c:v>6.8899999999999994E-3</c:v>
                </c:pt>
                <c:pt idx="1456">
                  <c:v>6.8899999999999994E-3</c:v>
                </c:pt>
                <c:pt idx="1457">
                  <c:v>6.8899999999999994E-3</c:v>
                </c:pt>
                <c:pt idx="1458">
                  <c:v>7.4099999999999999E-3</c:v>
                </c:pt>
                <c:pt idx="1459">
                  <c:v>7.3200000000000001E-3</c:v>
                </c:pt>
                <c:pt idx="1460">
                  <c:v>6.7400000000000003E-3</c:v>
                </c:pt>
                <c:pt idx="1461">
                  <c:v>6.7400000000000003E-3</c:v>
                </c:pt>
                <c:pt idx="1462">
                  <c:v>6.7400000000000003E-3</c:v>
                </c:pt>
                <c:pt idx="1463">
                  <c:v>6.7400000000000003E-3</c:v>
                </c:pt>
                <c:pt idx="1464">
                  <c:v>6.2700000000000004E-3</c:v>
                </c:pt>
                <c:pt idx="1465">
                  <c:v>6.6400000000000001E-3</c:v>
                </c:pt>
                <c:pt idx="1466">
                  <c:v>6.8500000000000002E-3</c:v>
                </c:pt>
                <c:pt idx="1467">
                  <c:v>6.6600000000000001E-3</c:v>
                </c:pt>
                <c:pt idx="1468">
                  <c:v>6.4400000000000004E-3</c:v>
                </c:pt>
                <c:pt idx="1469">
                  <c:v>6.4400000000000004E-3</c:v>
                </c:pt>
                <c:pt idx="1470">
                  <c:v>6.4400000000000004E-3</c:v>
                </c:pt>
                <c:pt idx="1471">
                  <c:v>5.8599999999999998E-3</c:v>
                </c:pt>
                <c:pt idx="1472">
                  <c:v>6.0200000000000002E-3</c:v>
                </c:pt>
                <c:pt idx="1473">
                  <c:v>6.0499999999999998E-3</c:v>
                </c:pt>
                <c:pt idx="1474">
                  <c:v>6.1199999999999996E-3</c:v>
                </c:pt>
                <c:pt idx="1475">
                  <c:v>5.8399999999999997E-3</c:v>
                </c:pt>
                <c:pt idx="1476">
                  <c:v>5.8399999999999997E-3</c:v>
                </c:pt>
                <c:pt idx="1477">
                  <c:v>5.8399999999999997E-3</c:v>
                </c:pt>
                <c:pt idx="1478">
                  <c:v>6.4400000000000004E-3</c:v>
                </c:pt>
                <c:pt idx="1479">
                  <c:v>6.8400000000000006E-3</c:v>
                </c:pt>
                <c:pt idx="1480">
                  <c:v>6.9399999999999991E-3</c:v>
                </c:pt>
                <c:pt idx="1481">
                  <c:v>6.3499999999999997E-3</c:v>
                </c:pt>
                <c:pt idx="1482">
                  <c:v>6.6400000000000001E-3</c:v>
                </c:pt>
                <c:pt idx="1483">
                  <c:v>6.6400000000000001E-3</c:v>
                </c:pt>
                <c:pt idx="1484">
                  <c:v>6.6400000000000001E-3</c:v>
                </c:pt>
                <c:pt idx="1485">
                  <c:v>6.6500000000000005E-3</c:v>
                </c:pt>
                <c:pt idx="1486">
                  <c:v>6.6E-3</c:v>
                </c:pt>
                <c:pt idx="1487">
                  <c:v>6.8200000000000005E-3</c:v>
                </c:pt>
                <c:pt idx="1488">
                  <c:v>7.4199999999999995E-3</c:v>
                </c:pt>
                <c:pt idx="1489">
                  <c:v>6.8600000000000006E-3</c:v>
                </c:pt>
                <c:pt idx="1490">
                  <c:v>6.8600000000000006E-3</c:v>
                </c:pt>
                <c:pt idx="1491">
                  <c:v>6.8400000000000006E-3</c:v>
                </c:pt>
                <c:pt idx="1492">
                  <c:v>6.8999999999999999E-3</c:v>
                </c:pt>
                <c:pt idx="1493">
                  <c:v>6.9799999999999992E-3</c:v>
                </c:pt>
                <c:pt idx="1494">
                  <c:v>7.0599999999999994E-3</c:v>
                </c:pt>
                <c:pt idx="1495">
                  <c:v>7.0799999999999995E-3</c:v>
                </c:pt>
                <c:pt idx="1496">
                  <c:v>7.1199999999999996E-3</c:v>
                </c:pt>
                <c:pt idx="1497">
                  <c:v>7.1199999999999996E-3</c:v>
                </c:pt>
                <c:pt idx="1498">
                  <c:v>7.1199999999999996E-3</c:v>
                </c:pt>
                <c:pt idx="1499">
                  <c:v>7.7400000000000004E-3</c:v>
                </c:pt>
                <c:pt idx="1500">
                  <c:v>7.8600000000000007E-3</c:v>
                </c:pt>
                <c:pt idx="1501">
                  <c:v>8.1499999999999993E-3</c:v>
                </c:pt>
                <c:pt idx="1502">
                  <c:v>9.2200000000000008E-3</c:v>
                </c:pt>
                <c:pt idx="1503">
                  <c:v>9.1800000000000007E-3</c:v>
                </c:pt>
                <c:pt idx="1504">
                  <c:v>9.1800000000000007E-3</c:v>
                </c:pt>
                <c:pt idx="1505">
                  <c:v>9.1800000000000007E-3</c:v>
                </c:pt>
                <c:pt idx="1506">
                  <c:v>8.9899999999999997E-3</c:v>
                </c:pt>
                <c:pt idx="1507">
                  <c:v>8.6199999999999992E-3</c:v>
                </c:pt>
                <c:pt idx="1508">
                  <c:v>8.3000000000000001E-3</c:v>
                </c:pt>
                <c:pt idx="1509">
                  <c:v>8.6700000000000006E-3</c:v>
                </c:pt>
                <c:pt idx="1510">
                  <c:v>9.0699999999999999E-3</c:v>
                </c:pt>
                <c:pt idx="1511">
                  <c:v>9.0699999999999999E-3</c:v>
                </c:pt>
                <c:pt idx="1512">
                  <c:v>9.0699999999999999E-3</c:v>
                </c:pt>
                <c:pt idx="1513">
                  <c:v>8.9600000000000009E-3</c:v>
                </c:pt>
                <c:pt idx="1514">
                  <c:v>8.8000000000000005E-3</c:v>
                </c:pt>
                <c:pt idx="1515">
                  <c:v>8.199999999999999E-3</c:v>
                </c:pt>
                <c:pt idx="1516">
                  <c:v>7.9299999999999995E-3</c:v>
                </c:pt>
                <c:pt idx="1517">
                  <c:v>7.4700000000000001E-3</c:v>
                </c:pt>
                <c:pt idx="1518">
                  <c:v>7.4700000000000001E-3</c:v>
                </c:pt>
                <c:pt idx="1519">
                  <c:v>7.4700000000000001E-3</c:v>
                </c:pt>
                <c:pt idx="1520">
                  <c:v>7.8100000000000001E-3</c:v>
                </c:pt>
                <c:pt idx="1521">
                  <c:v>7.11E-3</c:v>
                </c:pt>
                <c:pt idx="1522">
                  <c:v>7.2399999999999999E-3</c:v>
                </c:pt>
                <c:pt idx="1523">
                  <c:v>6.8500000000000002E-3</c:v>
                </c:pt>
                <c:pt idx="1524">
                  <c:v>7.5700000000000003E-3</c:v>
                </c:pt>
                <c:pt idx="1525">
                  <c:v>7.5700000000000003E-3</c:v>
                </c:pt>
                <c:pt idx="1526">
                  <c:v>7.5700000000000003E-3</c:v>
                </c:pt>
                <c:pt idx="1527">
                  <c:v>8.0700000000000008E-3</c:v>
                </c:pt>
                <c:pt idx="1528">
                  <c:v>7.8200000000000006E-3</c:v>
                </c:pt>
                <c:pt idx="1529">
                  <c:v>7.9400000000000009E-3</c:v>
                </c:pt>
                <c:pt idx="1530">
                  <c:v>8.3999999999999995E-3</c:v>
                </c:pt>
                <c:pt idx="1531">
                  <c:v>8.1000000000000013E-3</c:v>
                </c:pt>
                <c:pt idx="1532">
                  <c:v>8.1000000000000013E-3</c:v>
                </c:pt>
                <c:pt idx="1533">
                  <c:v>8.1000000000000013E-3</c:v>
                </c:pt>
                <c:pt idx="1534">
                  <c:v>7.8000000000000005E-3</c:v>
                </c:pt>
                <c:pt idx="1535">
                  <c:v>7.2299999999999994E-3</c:v>
                </c:pt>
                <c:pt idx="1536">
                  <c:v>7.0299999999999998E-3</c:v>
                </c:pt>
                <c:pt idx="1537">
                  <c:v>7.0299999999999998E-3</c:v>
                </c:pt>
                <c:pt idx="1538">
                  <c:v>6.9099999999999995E-3</c:v>
                </c:pt>
                <c:pt idx="1539">
                  <c:v>6.9099999999999995E-3</c:v>
                </c:pt>
                <c:pt idx="1540">
                  <c:v>6.9099999999999995E-3</c:v>
                </c:pt>
                <c:pt idx="1541">
                  <c:v>6.7300000000000007E-3</c:v>
                </c:pt>
                <c:pt idx="1542">
                  <c:v>6.7900000000000009E-3</c:v>
                </c:pt>
                <c:pt idx="1543">
                  <c:v>7.1999999999999998E-3</c:v>
                </c:pt>
                <c:pt idx="1544">
                  <c:v>7.0599999999999994E-3</c:v>
                </c:pt>
                <c:pt idx="1545">
                  <c:v>6.9299999999999995E-3</c:v>
                </c:pt>
                <c:pt idx="1546">
                  <c:v>6.9299999999999995E-3</c:v>
                </c:pt>
                <c:pt idx="1547">
                  <c:v>6.9299999999999995E-3</c:v>
                </c:pt>
                <c:pt idx="1548">
                  <c:v>6.3200000000000001E-3</c:v>
                </c:pt>
                <c:pt idx="1549">
                  <c:v>6.6700000000000006E-3</c:v>
                </c:pt>
                <c:pt idx="1550">
                  <c:v>5.96E-3</c:v>
                </c:pt>
                <c:pt idx="1551">
                  <c:v>5.6699999999999997E-3</c:v>
                </c:pt>
                <c:pt idx="1552">
                  <c:v>5.6699999999999997E-3</c:v>
                </c:pt>
                <c:pt idx="1553">
                  <c:v>5.6699999999999997E-3</c:v>
                </c:pt>
                <c:pt idx="1554">
                  <c:v>5.6699999999999997E-3</c:v>
                </c:pt>
                <c:pt idx="1555">
                  <c:v>5.6699999999999997E-3</c:v>
                </c:pt>
                <c:pt idx="1556">
                  <c:v>6.3899999999999998E-3</c:v>
                </c:pt>
                <c:pt idx="1557">
                  <c:v>6.5599999999999999E-3</c:v>
                </c:pt>
                <c:pt idx="1558">
                  <c:v>6.0999999999999995E-3</c:v>
                </c:pt>
                <c:pt idx="1559">
                  <c:v>6.3899999999999998E-3</c:v>
                </c:pt>
                <c:pt idx="1560">
                  <c:v>6.3899999999999998E-3</c:v>
                </c:pt>
                <c:pt idx="1561">
                  <c:v>6.3899999999999998E-3</c:v>
                </c:pt>
                <c:pt idx="1562">
                  <c:v>6.3299999999999997E-3</c:v>
                </c:pt>
                <c:pt idx="1563">
                  <c:v>6.1900000000000002E-3</c:v>
                </c:pt>
                <c:pt idx="1564">
                  <c:v>6.1999999999999998E-3</c:v>
                </c:pt>
                <c:pt idx="1565">
                  <c:v>6.7600000000000004E-3</c:v>
                </c:pt>
                <c:pt idx="1566">
                  <c:v>6.43E-3</c:v>
                </c:pt>
                <c:pt idx="1567">
                  <c:v>6.43E-3</c:v>
                </c:pt>
                <c:pt idx="1568">
                  <c:v>6.43E-3</c:v>
                </c:pt>
                <c:pt idx="1569">
                  <c:v>6.4600000000000005E-3</c:v>
                </c:pt>
                <c:pt idx="1570">
                  <c:v>6.5200000000000006E-3</c:v>
                </c:pt>
                <c:pt idx="1571">
                  <c:v>6.4900000000000001E-3</c:v>
                </c:pt>
                <c:pt idx="1572">
                  <c:v>6.8000000000000005E-3</c:v>
                </c:pt>
                <c:pt idx="1573">
                  <c:v>7.3299999999999997E-3</c:v>
                </c:pt>
                <c:pt idx="1574">
                  <c:v>7.3299999999999997E-3</c:v>
                </c:pt>
                <c:pt idx="1575">
                  <c:v>7.3299999999999997E-3</c:v>
                </c:pt>
                <c:pt idx="1576">
                  <c:v>7.62E-3</c:v>
                </c:pt>
                <c:pt idx="1577">
                  <c:v>7.1399999999999996E-3</c:v>
                </c:pt>
                <c:pt idx="1578">
                  <c:v>7.0699999999999999E-3</c:v>
                </c:pt>
                <c:pt idx="1579">
                  <c:v>7.1399999999999996E-3</c:v>
                </c:pt>
                <c:pt idx="1580">
                  <c:v>6.4400000000000004E-3</c:v>
                </c:pt>
                <c:pt idx="1581">
                  <c:v>6.4400000000000004E-3</c:v>
                </c:pt>
                <c:pt idx="1582">
                  <c:v>6.4400000000000004E-3</c:v>
                </c:pt>
                <c:pt idx="1583">
                  <c:v>6.4400000000000004E-3</c:v>
                </c:pt>
                <c:pt idx="1584">
                  <c:v>6.11E-3</c:v>
                </c:pt>
                <c:pt idx="1585">
                  <c:v>6.43E-3</c:v>
                </c:pt>
                <c:pt idx="1586">
                  <c:v>6.0999999999999995E-3</c:v>
                </c:pt>
                <c:pt idx="1587">
                  <c:v>6.0899999999999999E-3</c:v>
                </c:pt>
                <c:pt idx="1588">
                  <c:v>6.0899999999999999E-3</c:v>
                </c:pt>
                <c:pt idx="1589">
                  <c:v>6.0899999999999999E-3</c:v>
                </c:pt>
                <c:pt idx="1590">
                  <c:v>6.7800000000000004E-3</c:v>
                </c:pt>
                <c:pt idx="1591">
                  <c:v>6.6600000000000001E-3</c:v>
                </c:pt>
                <c:pt idx="1592">
                  <c:v>6.7000000000000002E-3</c:v>
                </c:pt>
                <c:pt idx="1593">
                  <c:v>7.4900000000000001E-3</c:v>
                </c:pt>
                <c:pt idx="1594">
                  <c:v>6.7600000000000004E-3</c:v>
                </c:pt>
                <c:pt idx="1595">
                  <c:v>6.7600000000000004E-3</c:v>
                </c:pt>
                <c:pt idx="1596">
                  <c:v>6.7600000000000004E-3</c:v>
                </c:pt>
                <c:pt idx="1597">
                  <c:v>7.3600000000000002E-3</c:v>
                </c:pt>
                <c:pt idx="1598">
                  <c:v>7.5900000000000004E-3</c:v>
                </c:pt>
                <c:pt idx="1599">
                  <c:v>7.0999999999999995E-3</c:v>
                </c:pt>
                <c:pt idx="1600">
                  <c:v>6.4200000000000004E-3</c:v>
                </c:pt>
                <c:pt idx="1601">
                  <c:v>6.4600000000000005E-3</c:v>
                </c:pt>
                <c:pt idx="1602">
                  <c:v>6.4600000000000005E-3</c:v>
                </c:pt>
                <c:pt idx="1603">
                  <c:v>6.4600000000000005E-3</c:v>
                </c:pt>
                <c:pt idx="1604">
                  <c:v>6.6500000000000005E-3</c:v>
                </c:pt>
                <c:pt idx="1605">
                  <c:v>6.5200000000000006E-3</c:v>
                </c:pt>
                <c:pt idx="1606">
                  <c:v>7.3000000000000001E-3</c:v>
                </c:pt>
                <c:pt idx="1607">
                  <c:v>7.0899999999999999E-3</c:v>
                </c:pt>
                <c:pt idx="1608">
                  <c:v>6.7900000000000009E-3</c:v>
                </c:pt>
                <c:pt idx="1609">
                  <c:v>6.7900000000000009E-3</c:v>
                </c:pt>
                <c:pt idx="1610">
                  <c:v>6.7900000000000009E-3</c:v>
                </c:pt>
                <c:pt idx="1611">
                  <c:v>6.7700000000000008E-3</c:v>
                </c:pt>
                <c:pt idx="1612">
                  <c:v>6.5500000000000003E-3</c:v>
                </c:pt>
                <c:pt idx="1613">
                  <c:v>6.0699999999999999E-3</c:v>
                </c:pt>
                <c:pt idx="1614">
                  <c:v>7.2299999999999994E-3</c:v>
                </c:pt>
                <c:pt idx="1615">
                  <c:v>6.6800000000000002E-3</c:v>
                </c:pt>
                <c:pt idx="1616">
                  <c:v>6.6800000000000002E-3</c:v>
                </c:pt>
                <c:pt idx="1617">
                  <c:v>6.6800000000000002E-3</c:v>
                </c:pt>
                <c:pt idx="1618">
                  <c:v>6.9099999999999995E-3</c:v>
                </c:pt>
                <c:pt idx="1619">
                  <c:v>7.4399999999999996E-3</c:v>
                </c:pt>
                <c:pt idx="1620">
                  <c:v>7.5799999999999999E-3</c:v>
                </c:pt>
                <c:pt idx="1621">
                  <c:v>7.4700000000000001E-3</c:v>
                </c:pt>
                <c:pt idx="1622">
                  <c:v>6.8200000000000005E-3</c:v>
                </c:pt>
                <c:pt idx="1623">
                  <c:v>6.8200000000000005E-3</c:v>
                </c:pt>
                <c:pt idx="1624">
                  <c:v>6.8200000000000005E-3</c:v>
                </c:pt>
                <c:pt idx="1625">
                  <c:v>7.6100000000000004E-3</c:v>
                </c:pt>
                <c:pt idx="1626">
                  <c:v>7.7800000000000005E-3</c:v>
                </c:pt>
                <c:pt idx="1627">
                  <c:v>7.7800000000000005E-3</c:v>
                </c:pt>
                <c:pt idx="1628">
                  <c:v>7.0999999999999995E-3</c:v>
                </c:pt>
                <c:pt idx="1629">
                  <c:v>7.45E-3</c:v>
                </c:pt>
                <c:pt idx="1630">
                  <c:v>7.45E-3</c:v>
                </c:pt>
                <c:pt idx="1631">
                  <c:v>7.45E-3</c:v>
                </c:pt>
                <c:pt idx="1632">
                  <c:v>6.43E-3</c:v>
                </c:pt>
                <c:pt idx="1633">
                  <c:v>6.2500000000000003E-3</c:v>
                </c:pt>
                <c:pt idx="1634">
                  <c:v>6.45E-3</c:v>
                </c:pt>
                <c:pt idx="1635">
                  <c:v>6.3200000000000001E-3</c:v>
                </c:pt>
                <c:pt idx="1636">
                  <c:v>6.45E-3</c:v>
                </c:pt>
                <c:pt idx="1637">
                  <c:v>6.45E-3</c:v>
                </c:pt>
                <c:pt idx="1638">
                  <c:v>6.45E-3</c:v>
                </c:pt>
                <c:pt idx="1639">
                  <c:v>6.6500000000000005E-3</c:v>
                </c:pt>
                <c:pt idx="1640">
                  <c:v>7.1799999999999998E-3</c:v>
                </c:pt>
                <c:pt idx="1641">
                  <c:v>6.4800000000000005E-3</c:v>
                </c:pt>
                <c:pt idx="1642">
                  <c:v>5.9800000000000001E-3</c:v>
                </c:pt>
                <c:pt idx="1643">
                  <c:v>6.3299999999999997E-3</c:v>
                </c:pt>
                <c:pt idx="1644">
                  <c:v>6.3299999999999997E-3</c:v>
                </c:pt>
                <c:pt idx="1645">
                  <c:v>6.3299999999999997E-3</c:v>
                </c:pt>
                <c:pt idx="1646">
                  <c:v>6.13E-3</c:v>
                </c:pt>
                <c:pt idx="1647">
                  <c:v>6.7100000000000007E-3</c:v>
                </c:pt>
                <c:pt idx="1648">
                  <c:v>6.6900000000000006E-3</c:v>
                </c:pt>
                <c:pt idx="1649">
                  <c:v>6.5500000000000003E-3</c:v>
                </c:pt>
                <c:pt idx="1650">
                  <c:v>7.0599999999999994E-3</c:v>
                </c:pt>
                <c:pt idx="1651">
                  <c:v>7.0599999999999994E-3</c:v>
                </c:pt>
                <c:pt idx="1652">
                  <c:v>7.0599999999999994E-3</c:v>
                </c:pt>
                <c:pt idx="1653">
                  <c:v>7.26E-3</c:v>
                </c:pt>
                <c:pt idx="1654">
                  <c:v>7.0499999999999998E-3</c:v>
                </c:pt>
                <c:pt idx="1655">
                  <c:v>7.11E-3</c:v>
                </c:pt>
                <c:pt idx="1656">
                  <c:v>7.2299999999999994E-3</c:v>
                </c:pt>
                <c:pt idx="1657">
                  <c:v>7.2099999999999994E-3</c:v>
                </c:pt>
                <c:pt idx="1658">
                  <c:v>7.2099999999999994E-3</c:v>
                </c:pt>
                <c:pt idx="1659">
                  <c:v>7.2099999999999994E-3</c:v>
                </c:pt>
                <c:pt idx="1660">
                  <c:v>7.4799999999999997E-3</c:v>
                </c:pt>
                <c:pt idx="1661">
                  <c:v>7.7099999999999998E-3</c:v>
                </c:pt>
                <c:pt idx="1662">
                  <c:v>8.1100000000000009E-3</c:v>
                </c:pt>
                <c:pt idx="1663">
                  <c:v>8.3299999999999989E-3</c:v>
                </c:pt>
                <c:pt idx="1664">
                  <c:v>8.5299999999999994E-3</c:v>
                </c:pt>
                <c:pt idx="1665">
                  <c:v>8.5299999999999994E-3</c:v>
                </c:pt>
                <c:pt idx="1666">
                  <c:v>8.5299999999999994E-3</c:v>
                </c:pt>
                <c:pt idx="1667">
                  <c:v>8.8599999999999998E-3</c:v>
                </c:pt>
                <c:pt idx="1668">
                  <c:v>9.1000000000000004E-3</c:v>
                </c:pt>
                <c:pt idx="1669">
                  <c:v>8.9899999999999997E-3</c:v>
                </c:pt>
                <c:pt idx="1670">
                  <c:v>8.5299999999999994E-3</c:v>
                </c:pt>
                <c:pt idx="1671">
                  <c:v>7.6899999999999998E-3</c:v>
                </c:pt>
                <c:pt idx="1672">
                  <c:v>7.7299999999999999E-3</c:v>
                </c:pt>
                <c:pt idx="1673">
                  <c:v>7.7299999999999999E-3</c:v>
                </c:pt>
                <c:pt idx="1674">
                  <c:v>7.7499999999999999E-3</c:v>
                </c:pt>
                <c:pt idx="1675">
                  <c:v>7.3000000000000001E-3</c:v>
                </c:pt>
                <c:pt idx="1676">
                  <c:v>7.3099999999999997E-3</c:v>
                </c:pt>
                <c:pt idx="1677">
                  <c:v>6.8899999999999994E-3</c:v>
                </c:pt>
                <c:pt idx="1678">
                  <c:v>6.9399999999999991E-3</c:v>
                </c:pt>
                <c:pt idx="1679">
                  <c:v>6.9399999999999991E-3</c:v>
                </c:pt>
                <c:pt idx="1680">
                  <c:v>6.9399999999999991E-3</c:v>
                </c:pt>
                <c:pt idx="1681">
                  <c:v>7.1599999999999997E-3</c:v>
                </c:pt>
                <c:pt idx="1682">
                  <c:v>7.3200000000000001E-3</c:v>
                </c:pt>
                <c:pt idx="1683">
                  <c:v>6.9699999999999996E-3</c:v>
                </c:pt>
                <c:pt idx="1684">
                  <c:v>6.4600000000000005E-3</c:v>
                </c:pt>
                <c:pt idx="1685">
                  <c:v>6.5700000000000003E-3</c:v>
                </c:pt>
                <c:pt idx="1686">
                  <c:v>6.5700000000000003E-3</c:v>
                </c:pt>
                <c:pt idx="1687">
                  <c:v>6.5700000000000003E-3</c:v>
                </c:pt>
                <c:pt idx="1688">
                  <c:v>6.0799999999999995E-3</c:v>
                </c:pt>
                <c:pt idx="1689">
                  <c:v>6.1599999999999997E-3</c:v>
                </c:pt>
                <c:pt idx="1690">
                  <c:v>6.4700000000000001E-3</c:v>
                </c:pt>
                <c:pt idx="1691">
                  <c:v>6.1900000000000002E-3</c:v>
                </c:pt>
                <c:pt idx="1692">
                  <c:v>6.2500000000000003E-3</c:v>
                </c:pt>
                <c:pt idx="1693">
                  <c:v>6.2500000000000003E-3</c:v>
                </c:pt>
                <c:pt idx="1694">
                  <c:v>6.2500000000000003E-3</c:v>
                </c:pt>
                <c:pt idx="1695">
                  <c:v>6.0400000000000002E-3</c:v>
                </c:pt>
                <c:pt idx="1696">
                  <c:v>5.1900000000000002E-3</c:v>
                </c:pt>
                <c:pt idx="1697">
                  <c:v>5.11E-3</c:v>
                </c:pt>
                <c:pt idx="1698">
                  <c:v>5.13E-3</c:v>
                </c:pt>
                <c:pt idx="1699">
                  <c:v>5.3E-3</c:v>
                </c:pt>
                <c:pt idx="1700">
                  <c:v>5.3E-3</c:v>
                </c:pt>
                <c:pt idx="1701">
                  <c:v>5.3E-3</c:v>
                </c:pt>
                <c:pt idx="1702">
                  <c:v>5.3E-3</c:v>
                </c:pt>
                <c:pt idx="1703">
                  <c:v>4.5700000000000003E-3</c:v>
                </c:pt>
                <c:pt idx="1704">
                  <c:v>5.5300000000000002E-3</c:v>
                </c:pt>
                <c:pt idx="1705">
                  <c:v>5.4800000000000005E-3</c:v>
                </c:pt>
                <c:pt idx="1706">
                  <c:v>5.6399999999999992E-3</c:v>
                </c:pt>
                <c:pt idx="1707">
                  <c:v>5.6399999999999992E-3</c:v>
                </c:pt>
                <c:pt idx="1708">
                  <c:v>5.6399999999999992E-3</c:v>
                </c:pt>
                <c:pt idx="1709">
                  <c:v>5.3800000000000002E-3</c:v>
                </c:pt>
                <c:pt idx="1710">
                  <c:v>4.96E-3</c:v>
                </c:pt>
                <c:pt idx="1711">
                  <c:v>5.1600000000000005E-3</c:v>
                </c:pt>
                <c:pt idx="1712">
                  <c:v>5.3E-3</c:v>
                </c:pt>
                <c:pt idx="1713">
                  <c:v>5.9699999999999996E-3</c:v>
                </c:pt>
                <c:pt idx="1714">
                  <c:v>5.9699999999999996E-3</c:v>
                </c:pt>
                <c:pt idx="1715">
                  <c:v>5.9699999999999996E-3</c:v>
                </c:pt>
                <c:pt idx="1716">
                  <c:v>5.5800000000000008E-3</c:v>
                </c:pt>
                <c:pt idx="1717">
                  <c:v>5.2900000000000004E-3</c:v>
                </c:pt>
                <c:pt idx="1718">
                  <c:v>5.1999999999999998E-3</c:v>
                </c:pt>
                <c:pt idx="1719">
                  <c:v>5.77E-3</c:v>
                </c:pt>
                <c:pt idx="1720">
                  <c:v>5.7399999999999994E-3</c:v>
                </c:pt>
                <c:pt idx="1721">
                  <c:v>5.7399999999999994E-3</c:v>
                </c:pt>
                <c:pt idx="1722">
                  <c:v>5.7399999999999994E-3</c:v>
                </c:pt>
                <c:pt idx="1723">
                  <c:v>5.9899999999999997E-3</c:v>
                </c:pt>
                <c:pt idx="1724">
                  <c:v>5.6899999999999997E-3</c:v>
                </c:pt>
                <c:pt idx="1725">
                  <c:v>4.79E-3</c:v>
                </c:pt>
                <c:pt idx="1726">
                  <c:v>4.8300000000000001E-3</c:v>
                </c:pt>
                <c:pt idx="1727">
                  <c:v>5.3700000000000006E-3</c:v>
                </c:pt>
                <c:pt idx="1728">
                  <c:v>5.3700000000000006E-3</c:v>
                </c:pt>
                <c:pt idx="1729">
                  <c:v>5.3700000000000006E-3</c:v>
                </c:pt>
                <c:pt idx="1730">
                  <c:v>4.96E-3</c:v>
                </c:pt>
                <c:pt idx="1731">
                  <c:v>4.7499999999999999E-3</c:v>
                </c:pt>
                <c:pt idx="1732">
                  <c:v>4.3299999999999996E-3</c:v>
                </c:pt>
                <c:pt idx="1733">
                  <c:v>4.7199999999999994E-3</c:v>
                </c:pt>
                <c:pt idx="1734">
                  <c:v>4.8399999999999997E-3</c:v>
                </c:pt>
                <c:pt idx="1735">
                  <c:v>4.8399999999999997E-3</c:v>
                </c:pt>
                <c:pt idx="1736">
                  <c:v>4.8399999999999997E-3</c:v>
                </c:pt>
                <c:pt idx="1737">
                  <c:v>5.0200000000000002E-3</c:v>
                </c:pt>
                <c:pt idx="1738">
                  <c:v>5.3500000000000006E-3</c:v>
                </c:pt>
                <c:pt idx="1739">
                  <c:v>4.8599999999999997E-3</c:v>
                </c:pt>
                <c:pt idx="1740">
                  <c:v>4.8700000000000002E-3</c:v>
                </c:pt>
                <c:pt idx="1741">
                  <c:v>4.15E-3</c:v>
                </c:pt>
                <c:pt idx="1742">
                  <c:v>4.15E-3</c:v>
                </c:pt>
                <c:pt idx="1743">
                  <c:v>4.15E-3</c:v>
                </c:pt>
                <c:pt idx="1744">
                  <c:v>4.5300000000000002E-3</c:v>
                </c:pt>
                <c:pt idx="1745">
                  <c:v>4.0999999999999995E-3</c:v>
                </c:pt>
                <c:pt idx="1746">
                  <c:v>4.1999999999999997E-3</c:v>
                </c:pt>
                <c:pt idx="1747">
                  <c:v>4.4099999999999999E-3</c:v>
                </c:pt>
                <c:pt idx="1748">
                  <c:v>5.2399999999999999E-3</c:v>
                </c:pt>
                <c:pt idx="1749">
                  <c:v>5.2399999999999999E-3</c:v>
                </c:pt>
                <c:pt idx="1750">
                  <c:v>5.2399999999999999E-3</c:v>
                </c:pt>
                <c:pt idx="1751">
                  <c:v>5.2100000000000002E-3</c:v>
                </c:pt>
                <c:pt idx="1752">
                  <c:v>5.5700000000000003E-3</c:v>
                </c:pt>
                <c:pt idx="1753">
                  <c:v>5.2300000000000003E-3</c:v>
                </c:pt>
                <c:pt idx="1754">
                  <c:v>4.7699999999999999E-3</c:v>
                </c:pt>
                <c:pt idx="1755">
                  <c:v>5.1700000000000001E-3</c:v>
                </c:pt>
                <c:pt idx="1756">
                  <c:v>5.1700000000000001E-3</c:v>
                </c:pt>
                <c:pt idx="1757">
                  <c:v>5.1700000000000001E-3</c:v>
                </c:pt>
                <c:pt idx="1758">
                  <c:v>5.0800000000000003E-3</c:v>
                </c:pt>
                <c:pt idx="1759">
                  <c:v>5.7299999999999999E-3</c:v>
                </c:pt>
                <c:pt idx="1760">
                  <c:v>6.3200000000000001E-3</c:v>
                </c:pt>
                <c:pt idx="1761">
                  <c:v>6.5400000000000007E-3</c:v>
                </c:pt>
                <c:pt idx="1762">
                  <c:v>5.8599999999999998E-3</c:v>
                </c:pt>
                <c:pt idx="1763">
                  <c:v>5.8599999999999998E-3</c:v>
                </c:pt>
                <c:pt idx="1764">
                  <c:v>5.8799999999999998E-3</c:v>
                </c:pt>
                <c:pt idx="1765">
                  <c:v>5.7099999999999998E-3</c:v>
                </c:pt>
                <c:pt idx="1766">
                  <c:v>5.8299999999999992E-3</c:v>
                </c:pt>
                <c:pt idx="1767">
                  <c:v>5.6599999999999992E-3</c:v>
                </c:pt>
                <c:pt idx="1768">
                  <c:v>5.4800000000000005E-3</c:v>
                </c:pt>
                <c:pt idx="1769">
                  <c:v>5.6299999999999996E-3</c:v>
                </c:pt>
                <c:pt idx="1770">
                  <c:v>5.6299999999999996E-3</c:v>
                </c:pt>
                <c:pt idx="1771">
                  <c:v>5.6299999999999996E-3</c:v>
                </c:pt>
                <c:pt idx="1772">
                  <c:v>5.7299999999999999E-3</c:v>
                </c:pt>
                <c:pt idx="1773">
                  <c:v>5.7399999999999994E-3</c:v>
                </c:pt>
                <c:pt idx="1774">
                  <c:v>6.1900000000000002E-3</c:v>
                </c:pt>
                <c:pt idx="1775">
                  <c:v>5.6200000000000009E-3</c:v>
                </c:pt>
                <c:pt idx="1776">
                  <c:v>5.4300000000000008E-3</c:v>
                </c:pt>
                <c:pt idx="1777">
                  <c:v>5.4300000000000008E-3</c:v>
                </c:pt>
                <c:pt idx="1778">
                  <c:v>5.4300000000000008E-3</c:v>
                </c:pt>
                <c:pt idx="1779">
                  <c:v>5.9099999999999995E-3</c:v>
                </c:pt>
                <c:pt idx="1780">
                  <c:v>6.3200000000000001E-3</c:v>
                </c:pt>
                <c:pt idx="1781">
                  <c:v>6.2500000000000003E-3</c:v>
                </c:pt>
                <c:pt idx="1782">
                  <c:v>6.7300000000000007E-3</c:v>
                </c:pt>
                <c:pt idx="1783">
                  <c:v>6.6300000000000005E-3</c:v>
                </c:pt>
                <c:pt idx="1784">
                  <c:v>6.6300000000000005E-3</c:v>
                </c:pt>
                <c:pt idx="1785">
                  <c:v>6.6300000000000005E-3</c:v>
                </c:pt>
                <c:pt idx="1786">
                  <c:v>5.9299999999999995E-3</c:v>
                </c:pt>
                <c:pt idx="1787">
                  <c:v>5.5100000000000001E-3</c:v>
                </c:pt>
                <c:pt idx="1788">
                  <c:v>6.0099999999999997E-3</c:v>
                </c:pt>
                <c:pt idx="1789">
                  <c:v>6.0499999999999998E-3</c:v>
                </c:pt>
                <c:pt idx="1790">
                  <c:v>6.0499999999999998E-3</c:v>
                </c:pt>
                <c:pt idx="1791">
                  <c:v>6.0499999999999998E-3</c:v>
                </c:pt>
                <c:pt idx="1792">
                  <c:v>6.0499999999999998E-3</c:v>
                </c:pt>
                <c:pt idx="1793">
                  <c:v>6.5799999999999999E-3</c:v>
                </c:pt>
                <c:pt idx="1794">
                  <c:v>6.1500000000000001E-3</c:v>
                </c:pt>
                <c:pt idx="1795">
                  <c:v>6.6400000000000001E-3</c:v>
                </c:pt>
                <c:pt idx="1796">
                  <c:v>6.8899999999999994E-3</c:v>
                </c:pt>
                <c:pt idx="1797">
                  <c:v>7.0399999999999994E-3</c:v>
                </c:pt>
                <c:pt idx="1798">
                  <c:v>7.0399999999999994E-3</c:v>
                </c:pt>
                <c:pt idx="1799">
                  <c:v>7.0399999999999994E-3</c:v>
                </c:pt>
                <c:pt idx="1800">
                  <c:v>6.9099999999999995E-3</c:v>
                </c:pt>
                <c:pt idx="1801">
                  <c:v>7.0599999999999994E-3</c:v>
                </c:pt>
                <c:pt idx="1802">
                  <c:v>7.1999999999999998E-3</c:v>
                </c:pt>
                <c:pt idx="1803">
                  <c:v>6.4099999999999999E-3</c:v>
                </c:pt>
                <c:pt idx="1804">
                  <c:v>6.4200000000000004E-3</c:v>
                </c:pt>
                <c:pt idx="1805">
                  <c:v>6.4200000000000004E-3</c:v>
                </c:pt>
                <c:pt idx="1806">
                  <c:v>6.4200000000000004E-3</c:v>
                </c:pt>
                <c:pt idx="1807">
                  <c:v>6.8100000000000001E-3</c:v>
                </c:pt>
                <c:pt idx="1808">
                  <c:v>6.8700000000000002E-3</c:v>
                </c:pt>
                <c:pt idx="1809">
                  <c:v>6.7400000000000003E-3</c:v>
                </c:pt>
                <c:pt idx="1810">
                  <c:v>6.7400000000000003E-3</c:v>
                </c:pt>
                <c:pt idx="1811">
                  <c:v>6.2399999999999999E-3</c:v>
                </c:pt>
                <c:pt idx="1812">
                  <c:v>6.2399999999999999E-3</c:v>
                </c:pt>
                <c:pt idx="1813">
                  <c:v>6.2399999999999999E-3</c:v>
                </c:pt>
                <c:pt idx="1814">
                  <c:v>5.5700000000000003E-3</c:v>
                </c:pt>
                <c:pt idx="1815">
                  <c:v>5.79E-3</c:v>
                </c:pt>
                <c:pt idx="1816">
                  <c:v>5.8499999999999993E-3</c:v>
                </c:pt>
                <c:pt idx="1817">
                  <c:v>5.8199999999999997E-3</c:v>
                </c:pt>
                <c:pt idx="1818">
                  <c:v>5.6399999999999992E-3</c:v>
                </c:pt>
                <c:pt idx="1819">
                  <c:v>5.6399999999999992E-3</c:v>
                </c:pt>
                <c:pt idx="1820">
                  <c:v>5.6399999999999992E-3</c:v>
                </c:pt>
                <c:pt idx="1821">
                  <c:v>5.6399999999999992E-3</c:v>
                </c:pt>
                <c:pt idx="1822">
                  <c:v>5.6399999999999992E-3</c:v>
                </c:pt>
                <c:pt idx="1823">
                  <c:v>6.3299999999999997E-3</c:v>
                </c:pt>
                <c:pt idx="1824">
                  <c:v>5.5000000000000005E-3</c:v>
                </c:pt>
                <c:pt idx="1825">
                  <c:v>4.79E-3</c:v>
                </c:pt>
                <c:pt idx="1826">
                  <c:v>4.79E-3</c:v>
                </c:pt>
                <c:pt idx="1827">
                  <c:v>4.79E-3</c:v>
                </c:pt>
                <c:pt idx="1828">
                  <c:v>4.79E-3</c:v>
                </c:pt>
                <c:pt idx="1829">
                  <c:v>5.3100000000000005E-3</c:v>
                </c:pt>
                <c:pt idx="1830">
                  <c:v>6.2900000000000005E-3</c:v>
                </c:pt>
                <c:pt idx="1831">
                  <c:v>5.6999999999999993E-3</c:v>
                </c:pt>
                <c:pt idx="1832">
                  <c:v>5.7799999999999995E-3</c:v>
                </c:pt>
                <c:pt idx="1833">
                  <c:v>5.7799999999999995E-3</c:v>
                </c:pt>
                <c:pt idx="1834">
                  <c:v>5.7799999999999995E-3</c:v>
                </c:pt>
                <c:pt idx="1835">
                  <c:v>5.8099999999999992E-3</c:v>
                </c:pt>
                <c:pt idx="1836">
                  <c:v>6.3499999999999997E-3</c:v>
                </c:pt>
                <c:pt idx="1837">
                  <c:v>6.5700000000000003E-3</c:v>
                </c:pt>
                <c:pt idx="1838">
                  <c:v>6.5000000000000006E-3</c:v>
                </c:pt>
                <c:pt idx="1839">
                  <c:v>6.5700000000000003E-3</c:v>
                </c:pt>
                <c:pt idx="1840">
                  <c:v>6.5700000000000003E-3</c:v>
                </c:pt>
                <c:pt idx="1841">
                  <c:v>6.5700000000000003E-3</c:v>
                </c:pt>
                <c:pt idx="1842">
                  <c:v>6.7700000000000008E-3</c:v>
                </c:pt>
                <c:pt idx="1843">
                  <c:v>6.9899999999999997E-3</c:v>
                </c:pt>
                <c:pt idx="1844">
                  <c:v>6.9799999999999992E-3</c:v>
                </c:pt>
                <c:pt idx="1845">
                  <c:v>7.3200000000000001E-3</c:v>
                </c:pt>
                <c:pt idx="1846">
                  <c:v>7.3200000000000001E-3</c:v>
                </c:pt>
                <c:pt idx="1847">
                  <c:v>7.3200000000000001E-3</c:v>
                </c:pt>
                <c:pt idx="1848">
                  <c:v>7.3200000000000001E-3</c:v>
                </c:pt>
                <c:pt idx="1849">
                  <c:v>7.3000000000000001E-3</c:v>
                </c:pt>
                <c:pt idx="1850">
                  <c:v>7.11E-3</c:v>
                </c:pt>
                <c:pt idx="1851">
                  <c:v>6.9899999999999997E-3</c:v>
                </c:pt>
                <c:pt idx="1852">
                  <c:v>6.9199999999999991E-3</c:v>
                </c:pt>
                <c:pt idx="1853">
                  <c:v>6.6600000000000001E-3</c:v>
                </c:pt>
                <c:pt idx="1854">
                  <c:v>6.6600000000000001E-3</c:v>
                </c:pt>
                <c:pt idx="1855">
                  <c:v>6.6600000000000001E-3</c:v>
                </c:pt>
                <c:pt idx="1856">
                  <c:v>6.7200000000000003E-3</c:v>
                </c:pt>
                <c:pt idx="1857">
                  <c:v>6.9499999999999996E-3</c:v>
                </c:pt>
                <c:pt idx="1858">
                  <c:v>7.0099999999999997E-3</c:v>
                </c:pt>
                <c:pt idx="1859">
                  <c:v>6.8100000000000001E-3</c:v>
                </c:pt>
                <c:pt idx="1860">
                  <c:v>7.2199999999999999E-3</c:v>
                </c:pt>
                <c:pt idx="1861">
                  <c:v>7.2199999999999999E-3</c:v>
                </c:pt>
                <c:pt idx="1862">
                  <c:v>7.2199999999999999E-3</c:v>
                </c:pt>
                <c:pt idx="1863">
                  <c:v>7.2699999999999996E-3</c:v>
                </c:pt>
                <c:pt idx="1864">
                  <c:v>7.3400000000000002E-3</c:v>
                </c:pt>
                <c:pt idx="1865">
                  <c:v>7.5100000000000002E-3</c:v>
                </c:pt>
                <c:pt idx="1866">
                  <c:v>7.28E-3</c:v>
                </c:pt>
                <c:pt idx="1867">
                  <c:v>7.1399999999999996E-3</c:v>
                </c:pt>
                <c:pt idx="1868">
                  <c:v>7.1399999999999996E-3</c:v>
                </c:pt>
                <c:pt idx="1869">
                  <c:v>7.1399999999999996E-3</c:v>
                </c:pt>
                <c:pt idx="1870">
                  <c:v>7.0199999999999993E-3</c:v>
                </c:pt>
                <c:pt idx="1871">
                  <c:v>7.2299999999999994E-3</c:v>
                </c:pt>
                <c:pt idx="1872">
                  <c:v>7.28E-3</c:v>
                </c:pt>
                <c:pt idx="1873">
                  <c:v>7.2399999999999999E-3</c:v>
                </c:pt>
                <c:pt idx="1874">
                  <c:v>7.3200000000000001E-3</c:v>
                </c:pt>
                <c:pt idx="1875">
                  <c:v>7.3200000000000001E-3</c:v>
                </c:pt>
                <c:pt idx="1876">
                  <c:v>7.3200000000000001E-3</c:v>
                </c:pt>
                <c:pt idx="1877">
                  <c:v>6.8500000000000002E-3</c:v>
                </c:pt>
                <c:pt idx="1878">
                  <c:v>6.4800000000000005E-3</c:v>
                </c:pt>
                <c:pt idx="1879">
                  <c:v>6.2900000000000005E-3</c:v>
                </c:pt>
                <c:pt idx="1880">
                  <c:v>6.13E-3</c:v>
                </c:pt>
                <c:pt idx="1881">
                  <c:v>6.1900000000000002E-3</c:v>
                </c:pt>
                <c:pt idx="1882">
                  <c:v>6.1900000000000002E-3</c:v>
                </c:pt>
                <c:pt idx="1883">
                  <c:v>6.1900000000000002E-3</c:v>
                </c:pt>
                <c:pt idx="1884">
                  <c:v>5.8399999999999997E-3</c:v>
                </c:pt>
                <c:pt idx="1885">
                  <c:v>5.7999999999999996E-3</c:v>
                </c:pt>
                <c:pt idx="1886">
                  <c:v>6.1799999999999997E-3</c:v>
                </c:pt>
                <c:pt idx="1887">
                  <c:v>6.45E-3</c:v>
                </c:pt>
                <c:pt idx="1888">
                  <c:v>6.0499999999999998E-3</c:v>
                </c:pt>
                <c:pt idx="1889">
                  <c:v>6.0499999999999998E-3</c:v>
                </c:pt>
                <c:pt idx="1890">
                  <c:v>6.0499999999999998E-3</c:v>
                </c:pt>
                <c:pt idx="1891">
                  <c:v>6.1700000000000001E-3</c:v>
                </c:pt>
                <c:pt idx="1892">
                  <c:v>6.2599999999999999E-3</c:v>
                </c:pt>
                <c:pt idx="1893">
                  <c:v>6.0899999999999999E-3</c:v>
                </c:pt>
                <c:pt idx="1894">
                  <c:v>5.7999999999999996E-3</c:v>
                </c:pt>
                <c:pt idx="1895">
                  <c:v>5.9099999999999995E-3</c:v>
                </c:pt>
                <c:pt idx="1896">
                  <c:v>5.9099999999999995E-3</c:v>
                </c:pt>
                <c:pt idx="1897">
                  <c:v>5.9099999999999995E-3</c:v>
                </c:pt>
                <c:pt idx="1898">
                  <c:v>5.6799999999999993E-3</c:v>
                </c:pt>
                <c:pt idx="1899">
                  <c:v>5.94E-3</c:v>
                </c:pt>
                <c:pt idx="1900">
                  <c:v>5.3900000000000007E-3</c:v>
                </c:pt>
                <c:pt idx="1901">
                  <c:v>5.7499999999999999E-3</c:v>
                </c:pt>
                <c:pt idx="1902">
                  <c:v>5.3600000000000002E-3</c:v>
                </c:pt>
                <c:pt idx="1903">
                  <c:v>5.3600000000000002E-3</c:v>
                </c:pt>
                <c:pt idx="1904">
                  <c:v>5.3600000000000002E-3</c:v>
                </c:pt>
                <c:pt idx="1905">
                  <c:v>5.5500000000000002E-3</c:v>
                </c:pt>
                <c:pt idx="1906">
                  <c:v>5.8799999999999998E-3</c:v>
                </c:pt>
                <c:pt idx="1907">
                  <c:v>5.77E-3</c:v>
                </c:pt>
                <c:pt idx="1908">
                  <c:v>6.0400000000000002E-3</c:v>
                </c:pt>
                <c:pt idx="1909">
                  <c:v>5.8099999999999992E-3</c:v>
                </c:pt>
                <c:pt idx="1910">
                  <c:v>5.8099999999999992E-3</c:v>
                </c:pt>
                <c:pt idx="1911">
                  <c:v>5.8099999999999992E-3</c:v>
                </c:pt>
                <c:pt idx="1912">
                  <c:v>5.7499999999999999E-3</c:v>
                </c:pt>
                <c:pt idx="1913">
                  <c:v>6.0099999999999997E-3</c:v>
                </c:pt>
                <c:pt idx="1914">
                  <c:v>6.0899999999999999E-3</c:v>
                </c:pt>
                <c:pt idx="1915">
                  <c:v>5.7999999999999996E-3</c:v>
                </c:pt>
                <c:pt idx="1916">
                  <c:v>5.7999999999999996E-3</c:v>
                </c:pt>
                <c:pt idx="1917">
                  <c:v>5.7999999999999996E-3</c:v>
                </c:pt>
                <c:pt idx="1918">
                  <c:v>5.7999999999999996E-3</c:v>
                </c:pt>
                <c:pt idx="1919">
                  <c:v>5.6999999999999993E-3</c:v>
                </c:pt>
                <c:pt idx="1920">
                  <c:v>5.9800000000000001E-3</c:v>
                </c:pt>
                <c:pt idx="1921">
                  <c:v>6.0699999999999999E-3</c:v>
                </c:pt>
                <c:pt idx="1922">
                  <c:v>5.8999999999999999E-3</c:v>
                </c:pt>
                <c:pt idx="1923">
                  <c:v>6.3400000000000001E-3</c:v>
                </c:pt>
                <c:pt idx="1924">
                  <c:v>6.3400000000000001E-3</c:v>
                </c:pt>
                <c:pt idx="1925">
                  <c:v>6.3400000000000001E-3</c:v>
                </c:pt>
                <c:pt idx="1926">
                  <c:v>6.5500000000000003E-3</c:v>
                </c:pt>
                <c:pt idx="1927">
                  <c:v>6.0099999999999997E-3</c:v>
                </c:pt>
                <c:pt idx="1928">
                  <c:v>6.0699999999999999E-3</c:v>
                </c:pt>
                <c:pt idx="1929">
                  <c:v>6.13E-3</c:v>
                </c:pt>
                <c:pt idx="1930">
                  <c:v>5.7499999999999999E-3</c:v>
                </c:pt>
                <c:pt idx="1931">
                  <c:v>5.7499999999999999E-3</c:v>
                </c:pt>
                <c:pt idx="1932">
                  <c:v>5.7499999999999999E-3</c:v>
                </c:pt>
                <c:pt idx="1933">
                  <c:v>5.7399999999999994E-3</c:v>
                </c:pt>
                <c:pt idx="1934">
                  <c:v>5.9299999999999995E-3</c:v>
                </c:pt>
                <c:pt idx="1935">
                  <c:v>6.0699999999999999E-3</c:v>
                </c:pt>
                <c:pt idx="1936">
                  <c:v>5.77E-3</c:v>
                </c:pt>
                <c:pt idx="1937">
                  <c:v>5.77E-3</c:v>
                </c:pt>
                <c:pt idx="1938">
                  <c:v>5.77E-3</c:v>
                </c:pt>
                <c:pt idx="1939">
                  <c:v>5.77E-3</c:v>
                </c:pt>
                <c:pt idx="1940">
                  <c:v>5.77E-3</c:v>
                </c:pt>
                <c:pt idx="1941">
                  <c:v>5.3300000000000005E-3</c:v>
                </c:pt>
                <c:pt idx="1942">
                  <c:v>5.9099999999999995E-3</c:v>
                </c:pt>
                <c:pt idx="1943">
                  <c:v>5.1400000000000005E-3</c:v>
                </c:pt>
                <c:pt idx="1944">
                  <c:v>5.1400000000000005E-3</c:v>
                </c:pt>
                <c:pt idx="1945">
                  <c:v>5.1500000000000001E-3</c:v>
                </c:pt>
                <c:pt idx="1946">
                  <c:v>5.1500000000000001E-3</c:v>
                </c:pt>
                <c:pt idx="1947">
                  <c:v>5.1500000000000001E-3</c:v>
                </c:pt>
                <c:pt idx="1948">
                  <c:v>4.9699999999999996E-3</c:v>
                </c:pt>
                <c:pt idx="1949">
                  <c:v>4.8999999999999998E-3</c:v>
                </c:pt>
                <c:pt idx="1950">
                  <c:v>5.2300000000000003E-3</c:v>
                </c:pt>
                <c:pt idx="1951">
                  <c:v>5.5000000000000005E-3</c:v>
                </c:pt>
                <c:pt idx="1952">
                  <c:v>5.5000000000000005E-3</c:v>
                </c:pt>
                <c:pt idx="1953">
                  <c:v>5.5000000000000005E-3</c:v>
                </c:pt>
                <c:pt idx="1954">
                  <c:v>5.47E-3</c:v>
                </c:pt>
                <c:pt idx="1955">
                  <c:v>5.3700000000000006E-3</c:v>
                </c:pt>
                <c:pt idx="1956">
                  <c:v>5.4800000000000005E-3</c:v>
                </c:pt>
                <c:pt idx="1957">
                  <c:v>5.2500000000000003E-3</c:v>
                </c:pt>
                <c:pt idx="1958">
                  <c:v>5.1999999999999998E-3</c:v>
                </c:pt>
                <c:pt idx="1959">
                  <c:v>5.1999999999999998E-3</c:v>
                </c:pt>
                <c:pt idx="1960">
                  <c:v>5.1999999999999998E-3</c:v>
                </c:pt>
                <c:pt idx="1961">
                  <c:v>5.28E-3</c:v>
                </c:pt>
                <c:pt idx="1962">
                  <c:v>5.3700000000000006E-3</c:v>
                </c:pt>
                <c:pt idx="1963">
                  <c:v>5.6100000000000004E-3</c:v>
                </c:pt>
                <c:pt idx="1964">
                  <c:v>5.7799999999999995E-3</c:v>
                </c:pt>
                <c:pt idx="1965">
                  <c:v>5.7499999999999999E-3</c:v>
                </c:pt>
                <c:pt idx="1966">
                  <c:v>5.7499999999999999E-3</c:v>
                </c:pt>
                <c:pt idx="1967">
                  <c:v>5.7499999999999999E-3</c:v>
                </c:pt>
                <c:pt idx="1968">
                  <c:v>5.7999999999999996E-3</c:v>
                </c:pt>
                <c:pt idx="1969">
                  <c:v>5.5000000000000005E-3</c:v>
                </c:pt>
                <c:pt idx="1970">
                  <c:v>5.1800000000000006E-3</c:v>
                </c:pt>
                <c:pt idx="1971">
                  <c:v>4.8799999999999998E-3</c:v>
                </c:pt>
                <c:pt idx="1972">
                  <c:v>4.7999999999999996E-3</c:v>
                </c:pt>
                <c:pt idx="1973">
                  <c:v>4.7999999999999996E-3</c:v>
                </c:pt>
                <c:pt idx="1974">
                  <c:v>4.7999999999999996E-3</c:v>
                </c:pt>
                <c:pt idx="1975">
                  <c:v>4.7999999999999996E-3</c:v>
                </c:pt>
                <c:pt idx="1976">
                  <c:v>4.6800000000000001E-3</c:v>
                </c:pt>
                <c:pt idx="1977">
                  <c:v>4.5300000000000002E-3</c:v>
                </c:pt>
                <c:pt idx="1978">
                  <c:v>4.6800000000000001E-3</c:v>
                </c:pt>
                <c:pt idx="1979">
                  <c:v>4.7399999999999994E-3</c:v>
                </c:pt>
                <c:pt idx="1980">
                  <c:v>4.7399999999999994E-3</c:v>
                </c:pt>
                <c:pt idx="1981">
                  <c:v>4.7399999999999994E-3</c:v>
                </c:pt>
                <c:pt idx="1982">
                  <c:v>4.5799999999999999E-3</c:v>
                </c:pt>
                <c:pt idx="1983">
                  <c:v>4.5300000000000002E-3</c:v>
                </c:pt>
                <c:pt idx="1984">
                  <c:v>4.1900000000000001E-3</c:v>
                </c:pt>
                <c:pt idx="1985">
                  <c:v>4.2599999999999999E-3</c:v>
                </c:pt>
                <c:pt idx="1986">
                  <c:v>4.0000000000000001E-3</c:v>
                </c:pt>
                <c:pt idx="1987">
                  <c:v>4.0000000000000001E-3</c:v>
                </c:pt>
                <c:pt idx="1988">
                  <c:v>4.0000000000000001E-3</c:v>
                </c:pt>
                <c:pt idx="1989">
                  <c:v>4.15E-3</c:v>
                </c:pt>
                <c:pt idx="1990">
                  <c:v>4.0799999999999994E-3</c:v>
                </c:pt>
                <c:pt idx="1991">
                  <c:v>3.7099999999999998E-3</c:v>
                </c:pt>
                <c:pt idx="1992">
                  <c:v>3.7699999999999999E-3</c:v>
                </c:pt>
                <c:pt idx="1993">
                  <c:v>4.0000000000000001E-3</c:v>
                </c:pt>
                <c:pt idx="1994">
                  <c:v>4.0000000000000001E-3</c:v>
                </c:pt>
                <c:pt idx="1995">
                  <c:v>4.0000000000000001E-3</c:v>
                </c:pt>
                <c:pt idx="1996">
                  <c:v>4.2399999999999998E-3</c:v>
                </c:pt>
                <c:pt idx="1997">
                  <c:v>4.2100000000000002E-3</c:v>
                </c:pt>
                <c:pt idx="1998">
                  <c:v>4.2399999999999998E-3</c:v>
                </c:pt>
                <c:pt idx="1999">
                  <c:v>4.0100000000000005E-3</c:v>
                </c:pt>
                <c:pt idx="2000">
                  <c:v>3.8500000000000001E-3</c:v>
                </c:pt>
                <c:pt idx="2001">
                  <c:v>3.8500000000000001E-3</c:v>
                </c:pt>
                <c:pt idx="2002">
                  <c:v>3.8500000000000001E-3</c:v>
                </c:pt>
                <c:pt idx="2003">
                  <c:v>4.0799999999999994E-3</c:v>
                </c:pt>
                <c:pt idx="2004">
                  <c:v>4.5399999999999998E-3</c:v>
                </c:pt>
                <c:pt idx="2005">
                  <c:v>4.5500000000000002E-3</c:v>
                </c:pt>
                <c:pt idx="2006">
                  <c:v>4.6600000000000001E-3</c:v>
                </c:pt>
                <c:pt idx="2007">
                  <c:v>4.6600000000000001E-3</c:v>
                </c:pt>
                <c:pt idx="2008">
                  <c:v>4.6600000000000001E-3</c:v>
                </c:pt>
                <c:pt idx="2009">
                  <c:v>4.6600000000000001E-3</c:v>
                </c:pt>
                <c:pt idx="2010">
                  <c:v>4.5799999999999999E-3</c:v>
                </c:pt>
                <c:pt idx="2011">
                  <c:v>4.3099999999999996E-3</c:v>
                </c:pt>
                <c:pt idx="2012">
                  <c:v>4.1999999999999997E-3</c:v>
                </c:pt>
                <c:pt idx="2013">
                  <c:v>4.4200000000000003E-3</c:v>
                </c:pt>
                <c:pt idx="2014">
                  <c:v>4.0699999999999998E-3</c:v>
                </c:pt>
                <c:pt idx="2015">
                  <c:v>4.0699999999999998E-3</c:v>
                </c:pt>
                <c:pt idx="2016">
                  <c:v>4.0699999999999998E-3</c:v>
                </c:pt>
                <c:pt idx="2017">
                  <c:v>3.7000000000000002E-3</c:v>
                </c:pt>
                <c:pt idx="2018">
                  <c:v>3.7499999999999999E-3</c:v>
                </c:pt>
                <c:pt idx="2019">
                  <c:v>3.7699999999999999E-3</c:v>
                </c:pt>
                <c:pt idx="2020">
                  <c:v>3.3400000000000001E-3</c:v>
                </c:pt>
                <c:pt idx="2021">
                  <c:v>3.2300000000000002E-3</c:v>
                </c:pt>
                <c:pt idx="2022">
                  <c:v>3.2300000000000002E-3</c:v>
                </c:pt>
                <c:pt idx="2023">
                  <c:v>3.2300000000000002E-3</c:v>
                </c:pt>
                <c:pt idx="2024">
                  <c:v>3.0899999999999999E-3</c:v>
                </c:pt>
                <c:pt idx="2025">
                  <c:v>3.0499999999999998E-3</c:v>
                </c:pt>
                <c:pt idx="2026">
                  <c:v>3.1099999999999999E-3</c:v>
                </c:pt>
                <c:pt idx="2027">
                  <c:v>3.5799999999999998E-3</c:v>
                </c:pt>
                <c:pt idx="2028">
                  <c:v>3.0699999999999998E-3</c:v>
                </c:pt>
                <c:pt idx="2029">
                  <c:v>3.0699999999999998E-3</c:v>
                </c:pt>
                <c:pt idx="2030">
                  <c:v>3.0699999999999998E-3</c:v>
                </c:pt>
                <c:pt idx="2031">
                  <c:v>2.8999999999999998E-3</c:v>
                </c:pt>
                <c:pt idx="2032">
                  <c:v>3.6600000000000001E-3</c:v>
                </c:pt>
                <c:pt idx="2033">
                  <c:v>3.5499999999999998E-3</c:v>
                </c:pt>
                <c:pt idx="2034">
                  <c:v>3.4000000000000002E-3</c:v>
                </c:pt>
                <c:pt idx="2035">
                  <c:v>2.64E-3</c:v>
                </c:pt>
                <c:pt idx="2036">
                  <c:v>2.64E-3</c:v>
                </c:pt>
                <c:pt idx="2037">
                  <c:v>2.7000000000000001E-3</c:v>
                </c:pt>
                <c:pt idx="2038">
                  <c:v>2.66E-3</c:v>
                </c:pt>
                <c:pt idx="2039">
                  <c:v>2.63E-3</c:v>
                </c:pt>
                <c:pt idx="2040">
                  <c:v>2.5800000000000003E-3</c:v>
                </c:pt>
                <c:pt idx="2041">
                  <c:v>2.2200000000000002E-3</c:v>
                </c:pt>
                <c:pt idx="2042">
                  <c:v>2.63E-3</c:v>
                </c:pt>
                <c:pt idx="2043">
                  <c:v>2.63E-3</c:v>
                </c:pt>
                <c:pt idx="2044">
                  <c:v>2.63E-3</c:v>
                </c:pt>
                <c:pt idx="2045">
                  <c:v>2.7800000000000004E-3</c:v>
                </c:pt>
                <c:pt idx="2046">
                  <c:v>3.8700000000000002E-3</c:v>
                </c:pt>
                <c:pt idx="2047">
                  <c:v>2.6800000000000001E-3</c:v>
                </c:pt>
                <c:pt idx="2048">
                  <c:v>2.8599999999999997E-3</c:v>
                </c:pt>
                <c:pt idx="2049">
                  <c:v>2.4099999999999998E-3</c:v>
                </c:pt>
                <c:pt idx="2050">
                  <c:v>2.4099999999999998E-3</c:v>
                </c:pt>
                <c:pt idx="2051">
                  <c:v>2.4099999999999998E-3</c:v>
                </c:pt>
                <c:pt idx="2052">
                  <c:v>2.3400000000000001E-3</c:v>
                </c:pt>
                <c:pt idx="2053">
                  <c:v>2.2200000000000002E-3</c:v>
                </c:pt>
                <c:pt idx="2054">
                  <c:v>1.6000000000000001E-3</c:v>
                </c:pt>
                <c:pt idx="2055">
                  <c:v>8.9999999999999998E-4</c:v>
                </c:pt>
                <c:pt idx="2056">
                  <c:v>1.17E-3</c:v>
                </c:pt>
                <c:pt idx="2057">
                  <c:v>1.17E-3</c:v>
                </c:pt>
                <c:pt idx="2058">
                  <c:v>1.17E-3</c:v>
                </c:pt>
                <c:pt idx="2059">
                  <c:v>7.9000000000000001E-4</c:v>
                </c:pt>
                <c:pt idx="2060">
                  <c:v>1.49E-3</c:v>
                </c:pt>
                <c:pt idx="2061">
                  <c:v>1.8500000000000001E-3</c:v>
                </c:pt>
                <c:pt idx="2062">
                  <c:v>1.8599999999999999E-3</c:v>
                </c:pt>
                <c:pt idx="2063">
                  <c:v>2.2899999999999999E-3</c:v>
                </c:pt>
                <c:pt idx="2064">
                  <c:v>2.2899999999999999E-3</c:v>
                </c:pt>
                <c:pt idx="2065">
                  <c:v>2.2899999999999999E-3</c:v>
                </c:pt>
                <c:pt idx="2066">
                  <c:v>2.2899999999999999E-3</c:v>
                </c:pt>
                <c:pt idx="2067">
                  <c:v>2.3E-3</c:v>
                </c:pt>
                <c:pt idx="2068">
                  <c:v>3.4599999999999995E-3</c:v>
                </c:pt>
                <c:pt idx="2069">
                  <c:v>2.7000000000000001E-3</c:v>
                </c:pt>
                <c:pt idx="2070">
                  <c:v>2.5100000000000001E-3</c:v>
                </c:pt>
                <c:pt idx="2071">
                  <c:v>2.5100000000000001E-3</c:v>
                </c:pt>
                <c:pt idx="2072">
                  <c:v>2.5100000000000001E-3</c:v>
                </c:pt>
                <c:pt idx="2073">
                  <c:v>2.0200000000000001E-3</c:v>
                </c:pt>
                <c:pt idx="2074">
                  <c:v>2.3899999999999998E-3</c:v>
                </c:pt>
                <c:pt idx="2075">
                  <c:v>2.3E-3</c:v>
                </c:pt>
                <c:pt idx="2076">
                  <c:v>1.8699999999999999E-3</c:v>
                </c:pt>
                <c:pt idx="2077">
                  <c:v>1.15E-3</c:v>
                </c:pt>
                <c:pt idx="2078">
                  <c:v>1.15E-3</c:v>
                </c:pt>
                <c:pt idx="2079">
                  <c:v>1.15E-3</c:v>
                </c:pt>
                <c:pt idx="2080">
                  <c:v>8.9999999999999998E-4</c:v>
                </c:pt>
                <c:pt idx="2081">
                  <c:v>1.07E-3</c:v>
                </c:pt>
                <c:pt idx="2082">
                  <c:v>1.2600000000000001E-3</c:v>
                </c:pt>
                <c:pt idx="2083">
                  <c:v>1.7599999999999998E-3</c:v>
                </c:pt>
                <c:pt idx="2084">
                  <c:v>1.3700000000000001E-3</c:v>
                </c:pt>
                <c:pt idx="2085">
                  <c:v>1.3700000000000001E-3</c:v>
                </c:pt>
                <c:pt idx="2086">
                  <c:v>1.3700000000000001E-3</c:v>
                </c:pt>
                <c:pt idx="2087">
                  <c:v>9.7000000000000005E-4</c:v>
                </c:pt>
                <c:pt idx="2088">
                  <c:v>1.14E-3</c:v>
                </c:pt>
                <c:pt idx="2089">
                  <c:v>1.7599999999999998E-3</c:v>
                </c:pt>
                <c:pt idx="2090">
                  <c:v>1.2199999999999999E-3</c:v>
                </c:pt>
                <c:pt idx="2091">
                  <c:v>1.2099999999999999E-3</c:v>
                </c:pt>
                <c:pt idx="2092">
                  <c:v>1.2099999999999999E-3</c:v>
                </c:pt>
                <c:pt idx="2093">
                  <c:v>1.2099999999999999E-3</c:v>
                </c:pt>
                <c:pt idx="2094">
                  <c:v>1.6100000000000001E-3</c:v>
                </c:pt>
                <c:pt idx="2095">
                  <c:v>2.0599999999999998E-3</c:v>
                </c:pt>
                <c:pt idx="2096">
                  <c:v>1.5100000000000001E-3</c:v>
                </c:pt>
                <c:pt idx="2097">
                  <c:v>1.49E-3</c:v>
                </c:pt>
                <c:pt idx="2098">
                  <c:v>1.1999999999999999E-3</c:v>
                </c:pt>
                <c:pt idx="2099">
                  <c:v>1.1999999999999999E-3</c:v>
                </c:pt>
                <c:pt idx="2100">
                  <c:v>1.1999999999999999E-3</c:v>
                </c:pt>
                <c:pt idx="2101">
                  <c:v>6.4999999999999997E-4</c:v>
                </c:pt>
                <c:pt idx="2102">
                  <c:v>4.0999999999999999E-4</c:v>
                </c:pt>
                <c:pt idx="2103">
                  <c:v>5.6000000000000006E-4</c:v>
                </c:pt>
                <c:pt idx="2104">
                  <c:v>2.5999999999999998E-4</c:v>
                </c:pt>
                <c:pt idx="2105">
                  <c:v>-1.7000000000000001E-4</c:v>
                </c:pt>
                <c:pt idx="2106">
                  <c:v>-1.7000000000000001E-4</c:v>
                </c:pt>
                <c:pt idx="2107">
                  <c:v>-1.7000000000000001E-4</c:v>
                </c:pt>
                <c:pt idx="2108">
                  <c:v>6.8000000000000005E-4</c:v>
                </c:pt>
                <c:pt idx="2109">
                  <c:v>1.4199999999999998E-3</c:v>
                </c:pt>
                <c:pt idx="2110">
                  <c:v>2.2699999999999999E-3</c:v>
                </c:pt>
                <c:pt idx="2111">
                  <c:v>1.7000000000000001E-3</c:v>
                </c:pt>
                <c:pt idx="2112">
                  <c:v>1.9300000000000001E-3</c:v>
                </c:pt>
                <c:pt idx="2113">
                  <c:v>1.9300000000000001E-3</c:v>
                </c:pt>
                <c:pt idx="2114">
                  <c:v>1.9300000000000001E-3</c:v>
                </c:pt>
                <c:pt idx="2115">
                  <c:v>1.65E-3</c:v>
                </c:pt>
                <c:pt idx="2116">
                  <c:v>1.1999999999999999E-3</c:v>
                </c:pt>
                <c:pt idx="2117">
                  <c:v>1.6800000000000001E-3</c:v>
                </c:pt>
                <c:pt idx="2118">
                  <c:v>1.8500000000000001E-3</c:v>
                </c:pt>
                <c:pt idx="2119">
                  <c:v>2.0100000000000001E-3</c:v>
                </c:pt>
                <c:pt idx="2120">
                  <c:v>2.0100000000000001E-3</c:v>
                </c:pt>
                <c:pt idx="2121">
                  <c:v>2.0100000000000001E-3</c:v>
                </c:pt>
                <c:pt idx="2122">
                  <c:v>2.5300000000000001E-3</c:v>
                </c:pt>
                <c:pt idx="2123">
                  <c:v>2.3699999999999997E-3</c:v>
                </c:pt>
                <c:pt idx="2124">
                  <c:v>1.99E-3</c:v>
                </c:pt>
                <c:pt idx="2125">
                  <c:v>2.5999999999999999E-3</c:v>
                </c:pt>
                <c:pt idx="2126">
                  <c:v>2.6800000000000001E-3</c:v>
                </c:pt>
                <c:pt idx="2127">
                  <c:v>2.6800000000000001E-3</c:v>
                </c:pt>
                <c:pt idx="2128">
                  <c:v>2.6800000000000001E-3</c:v>
                </c:pt>
                <c:pt idx="2129">
                  <c:v>1.4599999999999999E-3</c:v>
                </c:pt>
                <c:pt idx="2130">
                  <c:v>4.8999999999999998E-4</c:v>
                </c:pt>
                <c:pt idx="2131">
                  <c:v>2.8000000000000003E-4</c:v>
                </c:pt>
                <c:pt idx="2132">
                  <c:v>7.3999999999999999E-4</c:v>
                </c:pt>
                <c:pt idx="2133">
                  <c:v>5.2999999999999998E-4</c:v>
                </c:pt>
                <c:pt idx="2134">
                  <c:v>5.2999999999999998E-4</c:v>
                </c:pt>
                <c:pt idx="2135">
                  <c:v>5.2999999999999998E-4</c:v>
                </c:pt>
                <c:pt idx="2136">
                  <c:v>6.8000000000000005E-4</c:v>
                </c:pt>
                <c:pt idx="2137">
                  <c:v>-2.1999999999999998E-4</c:v>
                </c:pt>
                <c:pt idx="2138">
                  <c:v>-3.8999999999999999E-4</c:v>
                </c:pt>
                <c:pt idx="2139">
                  <c:v>-7.7999999999999999E-4</c:v>
                </c:pt>
                <c:pt idx="2140">
                  <c:v>-3.5000000000000005E-4</c:v>
                </c:pt>
                <c:pt idx="2141">
                  <c:v>-3.5000000000000005E-4</c:v>
                </c:pt>
                <c:pt idx="2142">
                  <c:v>-3.5000000000000005E-4</c:v>
                </c:pt>
                <c:pt idx="2143">
                  <c:v>-4.8999999999999998E-4</c:v>
                </c:pt>
                <c:pt idx="2144">
                  <c:v>-7.7999999999999999E-4</c:v>
                </c:pt>
                <c:pt idx="2145">
                  <c:v>-8.1000000000000006E-4</c:v>
                </c:pt>
                <c:pt idx="2146">
                  <c:v>-8.0000000000000004E-4</c:v>
                </c:pt>
                <c:pt idx="2147">
                  <c:v>-6.7000000000000002E-4</c:v>
                </c:pt>
                <c:pt idx="2148">
                  <c:v>-6.7000000000000002E-4</c:v>
                </c:pt>
                <c:pt idx="2149">
                  <c:v>-6.7000000000000002E-4</c:v>
                </c:pt>
                <c:pt idx="2150">
                  <c:v>-2.8000000000000003E-4</c:v>
                </c:pt>
                <c:pt idx="2151">
                  <c:v>-1.1999999999999999E-3</c:v>
                </c:pt>
                <c:pt idx="2152">
                  <c:v>-1.7000000000000001E-3</c:v>
                </c:pt>
                <c:pt idx="2153">
                  <c:v>-1.7499999999999998E-3</c:v>
                </c:pt>
                <c:pt idx="2154">
                  <c:v>-1.3800000000000002E-3</c:v>
                </c:pt>
                <c:pt idx="2155">
                  <c:v>-1.3800000000000002E-3</c:v>
                </c:pt>
                <c:pt idx="2156">
                  <c:v>-1.3800000000000002E-3</c:v>
                </c:pt>
                <c:pt idx="2157">
                  <c:v>-1.9500000000000001E-3</c:v>
                </c:pt>
                <c:pt idx="2158">
                  <c:v>-2.3E-3</c:v>
                </c:pt>
                <c:pt idx="2159">
                  <c:v>-1.15E-3</c:v>
                </c:pt>
                <c:pt idx="2160">
                  <c:v>-1.2600000000000001E-3</c:v>
                </c:pt>
                <c:pt idx="2161">
                  <c:v>-4.0999999999999999E-4</c:v>
                </c:pt>
                <c:pt idx="2162">
                  <c:v>-4.0999999999999999E-4</c:v>
                </c:pt>
                <c:pt idx="2163">
                  <c:v>-4.0999999999999999E-4</c:v>
                </c:pt>
                <c:pt idx="2164">
                  <c:v>2.0000000000000002E-5</c:v>
                </c:pt>
                <c:pt idx="2165">
                  <c:v>-9.7999999999999997E-4</c:v>
                </c:pt>
                <c:pt idx="2166">
                  <c:v>-5.9999999999999995E-4</c:v>
                </c:pt>
                <c:pt idx="2167">
                  <c:v>1.0000000000000001E-5</c:v>
                </c:pt>
                <c:pt idx="2168">
                  <c:v>-1.8999999999999998E-4</c:v>
                </c:pt>
                <c:pt idx="2169">
                  <c:v>-1.8999999999999998E-4</c:v>
                </c:pt>
                <c:pt idx="2170">
                  <c:v>-1.8999999999999998E-4</c:v>
                </c:pt>
                <c:pt idx="2171">
                  <c:v>-2.9999999999999997E-4</c:v>
                </c:pt>
                <c:pt idx="2172">
                  <c:v>-5.8E-4</c:v>
                </c:pt>
                <c:pt idx="2173">
                  <c:v>-1.16E-3</c:v>
                </c:pt>
                <c:pt idx="2174">
                  <c:v>-1.3700000000000001E-3</c:v>
                </c:pt>
                <c:pt idx="2175">
                  <c:v>-2.1900000000000001E-3</c:v>
                </c:pt>
                <c:pt idx="2176">
                  <c:v>-2.1900000000000001E-3</c:v>
                </c:pt>
                <c:pt idx="2177">
                  <c:v>-2.1900000000000001E-3</c:v>
                </c:pt>
                <c:pt idx="2178">
                  <c:v>-2.4199999999999998E-3</c:v>
                </c:pt>
                <c:pt idx="2179">
                  <c:v>-2.4299999999999999E-3</c:v>
                </c:pt>
                <c:pt idx="2180">
                  <c:v>-2.5800000000000003E-3</c:v>
                </c:pt>
                <c:pt idx="2181">
                  <c:v>-2.5100000000000001E-3</c:v>
                </c:pt>
                <c:pt idx="2182">
                  <c:v>-2.5500000000000002E-3</c:v>
                </c:pt>
                <c:pt idx="2183">
                  <c:v>-2.5500000000000002E-3</c:v>
                </c:pt>
                <c:pt idx="2184">
                  <c:v>-2.5500000000000002E-3</c:v>
                </c:pt>
                <c:pt idx="2185">
                  <c:v>-2.5500000000000002E-3</c:v>
                </c:pt>
                <c:pt idx="2186">
                  <c:v>-2.5500000000000002E-3</c:v>
                </c:pt>
                <c:pt idx="2187">
                  <c:v>-2.63E-3</c:v>
                </c:pt>
                <c:pt idx="2188">
                  <c:v>-2.8999999999999998E-3</c:v>
                </c:pt>
                <c:pt idx="2189">
                  <c:v>-2.63E-3</c:v>
                </c:pt>
                <c:pt idx="2190">
                  <c:v>-2.63E-3</c:v>
                </c:pt>
                <c:pt idx="2191">
                  <c:v>-2.63E-3</c:v>
                </c:pt>
                <c:pt idx="2192">
                  <c:v>-2.63E-3</c:v>
                </c:pt>
                <c:pt idx="2193">
                  <c:v>-2.2300000000000002E-3</c:v>
                </c:pt>
                <c:pt idx="2194">
                  <c:v>-2.3400000000000001E-3</c:v>
                </c:pt>
                <c:pt idx="2195">
                  <c:v>-2.6800000000000001E-3</c:v>
                </c:pt>
                <c:pt idx="2196">
                  <c:v>-3.16E-3</c:v>
                </c:pt>
                <c:pt idx="2197">
                  <c:v>-3.16E-3</c:v>
                </c:pt>
                <c:pt idx="2198">
                  <c:v>-3.16E-3</c:v>
                </c:pt>
                <c:pt idx="2199">
                  <c:v>-3.1900000000000001E-3</c:v>
                </c:pt>
                <c:pt idx="2200">
                  <c:v>-2.5800000000000003E-3</c:v>
                </c:pt>
                <c:pt idx="2201">
                  <c:v>-2.8199999999999996E-3</c:v>
                </c:pt>
                <c:pt idx="2202">
                  <c:v>-2.8299999999999996E-3</c:v>
                </c:pt>
                <c:pt idx="2203">
                  <c:v>-3.2500000000000003E-3</c:v>
                </c:pt>
                <c:pt idx="2204">
                  <c:v>-3.2500000000000003E-3</c:v>
                </c:pt>
                <c:pt idx="2205">
                  <c:v>-3.2500000000000003E-3</c:v>
                </c:pt>
                <c:pt idx="2206">
                  <c:v>-3.3E-3</c:v>
                </c:pt>
                <c:pt idx="2207">
                  <c:v>-3.4000000000000002E-3</c:v>
                </c:pt>
                <c:pt idx="2208">
                  <c:v>-3.31E-3</c:v>
                </c:pt>
                <c:pt idx="2209">
                  <c:v>-2.8299999999999996E-3</c:v>
                </c:pt>
                <c:pt idx="2210">
                  <c:v>-2.6099999999999999E-3</c:v>
                </c:pt>
                <c:pt idx="2211">
                  <c:v>-2.6099999999999999E-3</c:v>
                </c:pt>
                <c:pt idx="2212">
                  <c:v>-2.6099999999999999E-3</c:v>
                </c:pt>
                <c:pt idx="2213">
                  <c:v>-2.1199999999999999E-3</c:v>
                </c:pt>
                <c:pt idx="2214">
                  <c:v>-1.7100000000000001E-3</c:v>
                </c:pt>
                <c:pt idx="2215">
                  <c:v>-1.5399999999999999E-3</c:v>
                </c:pt>
                <c:pt idx="2216">
                  <c:v>-1.9400000000000001E-3</c:v>
                </c:pt>
                <c:pt idx="2217">
                  <c:v>-2.2000000000000001E-3</c:v>
                </c:pt>
                <c:pt idx="2218">
                  <c:v>-2.2000000000000001E-3</c:v>
                </c:pt>
                <c:pt idx="2219">
                  <c:v>-2.2000000000000001E-3</c:v>
                </c:pt>
                <c:pt idx="2220">
                  <c:v>-2.2699999999999999E-3</c:v>
                </c:pt>
                <c:pt idx="2221">
                  <c:v>-2.98E-3</c:v>
                </c:pt>
                <c:pt idx="2222">
                  <c:v>-2.33E-3</c:v>
                </c:pt>
                <c:pt idx="2223">
                  <c:v>-2.1299999999999999E-3</c:v>
                </c:pt>
                <c:pt idx="2224">
                  <c:v>-1.6200000000000001E-3</c:v>
                </c:pt>
                <c:pt idx="2225">
                  <c:v>-1.6200000000000001E-3</c:v>
                </c:pt>
                <c:pt idx="2226">
                  <c:v>-1.6200000000000001E-3</c:v>
                </c:pt>
                <c:pt idx="2227">
                  <c:v>-1.64E-3</c:v>
                </c:pt>
                <c:pt idx="2228">
                  <c:v>-1.4599999999999999E-3</c:v>
                </c:pt>
                <c:pt idx="2229">
                  <c:v>-1.8400000000000001E-3</c:v>
                </c:pt>
                <c:pt idx="2230">
                  <c:v>-1.1999999999999999E-3</c:v>
                </c:pt>
                <c:pt idx="2231">
                  <c:v>-1.4199999999999998E-3</c:v>
                </c:pt>
                <c:pt idx="2232">
                  <c:v>-1.4199999999999998E-3</c:v>
                </c:pt>
                <c:pt idx="2233">
                  <c:v>-1.4199999999999998E-3</c:v>
                </c:pt>
                <c:pt idx="2234">
                  <c:v>-1.34E-3</c:v>
                </c:pt>
                <c:pt idx="2235">
                  <c:v>-1.7000000000000001E-3</c:v>
                </c:pt>
                <c:pt idx="2236">
                  <c:v>-1.66E-3</c:v>
                </c:pt>
                <c:pt idx="2237">
                  <c:v>-1.4599999999999999E-3</c:v>
                </c:pt>
                <c:pt idx="2238">
                  <c:v>-1.14E-3</c:v>
                </c:pt>
                <c:pt idx="2239">
                  <c:v>-1.14E-3</c:v>
                </c:pt>
                <c:pt idx="2240">
                  <c:v>-1.14E-3</c:v>
                </c:pt>
                <c:pt idx="2241">
                  <c:v>-6.7000000000000002E-4</c:v>
                </c:pt>
                <c:pt idx="2242">
                  <c:v>-8.7999999999999992E-4</c:v>
                </c:pt>
                <c:pt idx="2243">
                  <c:v>-1.2800000000000001E-3</c:v>
                </c:pt>
                <c:pt idx="2244">
                  <c:v>-1.2999999999999999E-3</c:v>
                </c:pt>
                <c:pt idx="2245">
                  <c:v>-1.49E-3</c:v>
                </c:pt>
                <c:pt idx="2246">
                  <c:v>-1.49E-3</c:v>
                </c:pt>
                <c:pt idx="2247">
                  <c:v>-1.49E-3</c:v>
                </c:pt>
                <c:pt idx="2248">
                  <c:v>-1.9E-3</c:v>
                </c:pt>
                <c:pt idx="2249">
                  <c:v>-1.8799999999999999E-3</c:v>
                </c:pt>
                <c:pt idx="2250">
                  <c:v>-1.7499999999999998E-3</c:v>
                </c:pt>
                <c:pt idx="2251">
                  <c:v>-1.1100000000000001E-3</c:v>
                </c:pt>
                <c:pt idx="2252">
                  <c:v>-1.47E-3</c:v>
                </c:pt>
                <c:pt idx="2253">
                  <c:v>-1.47E-3</c:v>
                </c:pt>
                <c:pt idx="2254">
                  <c:v>-1.47E-3</c:v>
                </c:pt>
                <c:pt idx="2255">
                  <c:v>-1.31E-3</c:v>
                </c:pt>
                <c:pt idx="2256">
                  <c:v>-1.4299999999999998E-3</c:v>
                </c:pt>
                <c:pt idx="2257">
                  <c:v>-1.56E-3</c:v>
                </c:pt>
                <c:pt idx="2258">
                  <c:v>-1.58E-3</c:v>
                </c:pt>
                <c:pt idx="2259">
                  <c:v>-1.5299999999999999E-3</c:v>
                </c:pt>
                <c:pt idx="2260">
                  <c:v>-1.5299999999999999E-3</c:v>
                </c:pt>
                <c:pt idx="2261">
                  <c:v>-1.5299999999999999E-3</c:v>
                </c:pt>
                <c:pt idx="2262">
                  <c:v>-1.7399999999999998E-3</c:v>
                </c:pt>
                <c:pt idx="2263">
                  <c:v>-1.58E-3</c:v>
                </c:pt>
                <c:pt idx="2264">
                  <c:v>-8.5000000000000006E-4</c:v>
                </c:pt>
                <c:pt idx="2265">
                  <c:v>-3.4000000000000002E-4</c:v>
                </c:pt>
                <c:pt idx="2266">
                  <c:v>2.0000000000000002E-5</c:v>
                </c:pt>
                <c:pt idx="2267">
                  <c:v>2.0000000000000002E-5</c:v>
                </c:pt>
                <c:pt idx="2268">
                  <c:v>2.0000000000000002E-5</c:v>
                </c:pt>
                <c:pt idx="2269">
                  <c:v>-1.4000000000000001E-4</c:v>
                </c:pt>
                <c:pt idx="2270">
                  <c:v>-1.4999999999999999E-4</c:v>
                </c:pt>
                <c:pt idx="2271">
                  <c:v>-7.6999999999999996E-4</c:v>
                </c:pt>
                <c:pt idx="2272">
                  <c:v>-7.5000000000000002E-4</c:v>
                </c:pt>
                <c:pt idx="2273">
                  <c:v>-9.7000000000000005E-4</c:v>
                </c:pt>
                <c:pt idx="2274">
                  <c:v>-9.7000000000000005E-4</c:v>
                </c:pt>
                <c:pt idx="2275">
                  <c:v>-9.7000000000000005E-4</c:v>
                </c:pt>
                <c:pt idx="2276">
                  <c:v>-8.5999999999999998E-4</c:v>
                </c:pt>
                <c:pt idx="2277">
                  <c:v>-1.3900000000000002E-3</c:v>
                </c:pt>
                <c:pt idx="2278">
                  <c:v>-1.3800000000000002E-3</c:v>
                </c:pt>
                <c:pt idx="2279">
                  <c:v>-1.5100000000000001E-3</c:v>
                </c:pt>
                <c:pt idx="2280">
                  <c:v>-1.66E-3</c:v>
                </c:pt>
                <c:pt idx="2281">
                  <c:v>-1.65E-3</c:v>
                </c:pt>
                <c:pt idx="2282">
                  <c:v>-1.65E-3</c:v>
                </c:pt>
                <c:pt idx="2283">
                  <c:v>-1.3800000000000002E-3</c:v>
                </c:pt>
                <c:pt idx="2284">
                  <c:v>-1.8699999999999999E-3</c:v>
                </c:pt>
                <c:pt idx="2285">
                  <c:v>-1.5299999999999999E-3</c:v>
                </c:pt>
                <c:pt idx="2286">
                  <c:v>-1.7299999999999998E-3</c:v>
                </c:pt>
                <c:pt idx="2287">
                  <c:v>-1.7299999999999998E-3</c:v>
                </c:pt>
                <c:pt idx="2288">
                  <c:v>-1.7299999999999998E-3</c:v>
                </c:pt>
                <c:pt idx="2289">
                  <c:v>-1.7299999999999998E-3</c:v>
                </c:pt>
                <c:pt idx="2290">
                  <c:v>-1.7299999999999998E-3</c:v>
                </c:pt>
                <c:pt idx="2291">
                  <c:v>-2.5700000000000002E-3</c:v>
                </c:pt>
                <c:pt idx="2292">
                  <c:v>-2.3400000000000001E-3</c:v>
                </c:pt>
                <c:pt idx="2293">
                  <c:v>-2.2899999999999999E-3</c:v>
                </c:pt>
                <c:pt idx="2294">
                  <c:v>-2.5200000000000001E-3</c:v>
                </c:pt>
                <c:pt idx="2295">
                  <c:v>-2.5200000000000001E-3</c:v>
                </c:pt>
                <c:pt idx="2296">
                  <c:v>-2.5200000000000001E-3</c:v>
                </c:pt>
                <c:pt idx="2297">
                  <c:v>-2.5800000000000003E-3</c:v>
                </c:pt>
                <c:pt idx="2298">
                  <c:v>-2.1700000000000001E-3</c:v>
                </c:pt>
                <c:pt idx="2299">
                  <c:v>-1.8799999999999999E-3</c:v>
                </c:pt>
                <c:pt idx="2300">
                  <c:v>-1.3900000000000002E-3</c:v>
                </c:pt>
                <c:pt idx="2301">
                  <c:v>-1.4499999999999999E-3</c:v>
                </c:pt>
                <c:pt idx="2302">
                  <c:v>-1.4499999999999999E-3</c:v>
                </c:pt>
                <c:pt idx="2303">
                  <c:v>-1.4499999999999999E-3</c:v>
                </c:pt>
                <c:pt idx="2304">
                  <c:v>-1.5499999999999999E-3</c:v>
                </c:pt>
                <c:pt idx="2305">
                  <c:v>-1.2700000000000001E-3</c:v>
                </c:pt>
                <c:pt idx="2306">
                  <c:v>-1.15E-3</c:v>
                </c:pt>
                <c:pt idx="2307">
                  <c:v>-1.16E-3</c:v>
                </c:pt>
                <c:pt idx="2308">
                  <c:v>-1.16E-3</c:v>
                </c:pt>
                <c:pt idx="2309">
                  <c:v>-1.16E-3</c:v>
                </c:pt>
                <c:pt idx="2310">
                  <c:v>-1.16E-3</c:v>
                </c:pt>
                <c:pt idx="2311">
                  <c:v>-9.7999999999999997E-4</c:v>
                </c:pt>
                <c:pt idx="2312">
                  <c:v>-1.08E-3</c:v>
                </c:pt>
                <c:pt idx="2313">
                  <c:v>-1.3500000000000001E-3</c:v>
                </c:pt>
                <c:pt idx="2314">
                  <c:v>-1.17E-3</c:v>
                </c:pt>
                <c:pt idx="2315">
                  <c:v>-1.2800000000000001E-3</c:v>
                </c:pt>
                <c:pt idx="2316">
                  <c:v>-1.2800000000000001E-3</c:v>
                </c:pt>
                <c:pt idx="2317">
                  <c:v>-1.2800000000000001E-3</c:v>
                </c:pt>
                <c:pt idx="2318">
                  <c:v>-1.2800000000000001E-3</c:v>
                </c:pt>
                <c:pt idx="2319">
                  <c:v>-1.5399999999999999E-3</c:v>
                </c:pt>
                <c:pt idx="2320">
                  <c:v>-1.7499999999999998E-3</c:v>
                </c:pt>
                <c:pt idx="2321">
                  <c:v>-1.8599999999999999E-3</c:v>
                </c:pt>
                <c:pt idx="2322">
                  <c:v>-2.2500000000000003E-3</c:v>
                </c:pt>
                <c:pt idx="2323">
                  <c:v>-2.2500000000000003E-3</c:v>
                </c:pt>
                <c:pt idx="2324">
                  <c:v>-2.2500000000000003E-3</c:v>
                </c:pt>
                <c:pt idx="2325">
                  <c:v>-2.4299999999999999E-3</c:v>
                </c:pt>
                <c:pt idx="2326">
                  <c:v>-2.32E-3</c:v>
                </c:pt>
                <c:pt idx="2327">
                  <c:v>-2.5300000000000001E-3</c:v>
                </c:pt>
                <c:pt idx="2328">
                  <c:v>-2.5200000000000001E-3</c:v>
                </c:pt>
                <c:pt idx="2329">
                  <c:v>-2.7100000000000002E-3</c:v>
                </c:pt>
                <c:pt idx="2330">
                  <c:v>-2.7100000000000002E-3</c:v>
                </c:pt>
                <c:pt idx="2331">
                  <c:v>-2.7100000000000002E-3</c:v>
                </c:pt>
                <c:pt idx="2332">
                  <c:v>-2.49E-3</c:v>
                </c:pt>
                <c:pt idx="2333">
                  <c:v>-2.15E-3</c:v>
                </c:pt>
                <c:pt idx="2334">
                  <c:v>-2.31E-3</c:v>
                </c:pt>
                <c:pt idx="2335">
                  <c:v>-2.4099999999999998E-3</c:v>
                </c:pt>
                <c:pt idx="2336">
                  <c:v>-2E-3</c:v>
                </c:pt>
                <c:pt idx="2337">
                  <c:v>-2E-3</c:v>
                </c:pt>
                <c:pt idx="2338">
                  <c:v>-2E-3</c:v>
                </c:pt>
                <c:pt idx="2339">
                  <c:v>-1.7000000000000001E-3</c:v>
                </c:pt>
                <c:pt idx="2340">
                  <c:v>-1.7399999999999998E-3</c:v>
                </c:pt>
                <c:pt idx="2341">
                  <c:v>-1.9E-3</c:v>
                </c:pt>
                <c:pt idx="2342">
                  <c:v>-2.6900000000000001E-3</c:v>
                </c:pt>
                <c:pt idx="2343">
                  <c:v>-2.5800000000000003E-3</c:v>
                </c:pt>
                <c:pt idx="2344">
                  <c:v>-2.5800000000000003E-3</c:v>
                </c:pt>
                <c:pt idx="2345">
                  <c:v>-2.5800000000000003E-3</c:v>
                </c:pt>
                <c:pt idx="2346">
                  <c:v>-2.5800000000000003E-3</c:v>
                </c:pt>
                <c:pt idx="2347">
                  <c:v>-2.5800000000000003E-3</c:v>
                </c:pt>
                <c:pt idx="2348">
                  <c:v>-2.2699999999999999E-3</c:v>
                </c:pt>
                <c:pt idx="2349">
                  <c:v>-1.2199999999999999E-3</c:v>
                </c:pt>
                <c:pt idx="2350">
                  <c:v>-1.66E-3</c:v>
                </c:pt>
                <c:pt idx="2351">
                  <c:v>-1.66E-3</c:v>
                </c:pt>
                <c:pt idx="2352">
                  <c:v>-1.66E-3</c:v>
                </c:pt>
                <c:pt idx="2353">
                  <c:v>-1.3800000000000002E-3</c:v>
                </c:pt>
                <c:pt idx="2354">
                  <c:v>-1.65E-3</c:v>
                </c:pt>
                <c:pt idx="2355">
                  <c:v>-9.2999999999999995E-4</c:v>
                </c:pt>
                <c:pt idx="2356">
                  <c:v>-1.15E-3</c:v>
                </c:pt>
                <c:pt idx="2357">
                  <c:v>-1.6900000000000001E-3</c:v>
                </c:pt>
                <c:pt idx="2358">
                  <c:v>-1.6900000000000001E-3</c:v>
                </c:pt>
                <c:pt idx="2359">
                  <c:v>-1.6900000000000001E-3</c:v>
                </c:pt>
                <c:pt idx="2360">
                  <c:v>-1.65E-3</c:v>
                </c:pt>
                <c:pt idx="2361">
                  <c:v>-1.1899999999999999E-3</c:v>
                </c:pt>
                <c:pt idx="2362">
                  <c:v>-1.4199999999999998E-3</c:v>
                </c:pt>
                <c:pt idx="2363">
                  <c:v>-1.5199999999999999E-3</c:v>
                </c:pt>
                <c:pt idx="2364">
                  <c:v>-1.5299999999999999E-3</c:v>
                </c:pt>
                <c:pt idx="2365">
                  <c:v>-1.5299999999999999E-3</c:v>
                </c:pt>
                <c:pt idx="2366">
                  <c:v>-1.5299999999999999E-3</c:v>
                </c:pt>
                <c:pt idx="2367">
                  <c:v>-1.6200000000000001E-3</c:v>
                </c:pt>
                <c:pt idx="2368">
                  <c:v>-1.4599999999999999E-3</c:v>
                </c:pt>
                <c:pt idx="2369">
                  <c:v>-1.2700000000000001E-3</c:v>
                </c:pt>
                <c:pt idx="2370">
                  <c:v>-1.4399999999999999E-3</c:v>
                </c:pt>
                <c:pt idx="2371">
                  <c:v>-1.1100000000000001E-3</c:v>
                </c:pt>
                <c:pt idx="2372">
                  <c:v>-1.1100000000000001E-3</c:v>
                </c:pt>
                <c:pt idx="2373">
                  <c:v>-1.1100000000000001E-3</c:v>
                </c:pt>
                <c:pt idx="2374">
                  <c:v>-1.1899999999999999E-3</c:v>
                </c:pt>
                <c:pt idx="2375">
                  <c:v>-6.3000000000000003E-4</c:v>
                </c:pt>
                <c:pt idx="2376">
                  <c:v>-1.0499999999999999E-3</c:v>
                </c:pt>
                <c:pt idx="2377">
                  <c:v>-1.1899999999999999E-3</c:v>
                </c:pt>
                <c:pt idx="2378">
                  <c:v>-1.2700000000000001E-3</c:v>
                </c:pt>
                <c:pt idx="2379">
                  <c:v>-1.2700000000000001E-3</c:v>
                </c:pt>
                <c:pt idx="2380">
                  <c:v>-1.2700000000000001E-3</c:v>
                </c:pt>
                <c:pt idx="2381">
                  <c:v>-1.16E-3</c:v>
                </c:pt>
                <c:pt idx="2382">
                  <c:v>-9.5E-4</c:v>
                </c:pt>
                <c:pt idx="2383">
                  <c:v>-9.3999999999999997E-4</c:v>
                </c:pt>
                <c:pt idx="2384">
                  <c:v>-1.0499999999999999E-3</c:v>
                </c:pt>
                <c:pt idx="2385">
                  <c:v>-1.0299999999999999E-3</c:v>
                </c:pt>
                <c:pt idx="2386">
                  <c:v>-1.0299999999999999E-3</c:v>
                </c:pt>
                <c:pt idx="2387">
                  <c:v>-1.0299999999999999E-3</c:v>
                </c:pt>
                <c:pt idx="2388">
                  <c:v>-1.07E-3</c:v>
                </c:pt>
                <c:pt idx="2389">
                  <c:v>-1.3800000000000002E-3</c:v>
                </c:pt>
                <c:pt idx="2390">
                  <c:v>-1.5E-3</c:v>
                </c:pt>
                <c:pt idx="2391">
                  <c:v>-1.4000000000000002E-3</c:v>
                </c:pt>
                <c:pt idx="2392">
                  <c:v>-1.31E-3</c:v>
                </c:pt>
                <c:pt idx="2393">
                  <c:v>-1.31E-3</c:v>
                </c:pt>
                <c:pt idx="2394">
                  <c:v>-1.31E-3</c:v>
                </c:pt>
                <c:pt idx="2395">
                  <c:v>-1.09E-3</c:v>
                </c:pt>
                <c:pt idx="2396">
                  <c:v>-1.4499999999999999E-3</c:v>
                </c:pt>
                <c:pt idx="2397">
                  <c:v>-1.1899999999999999E-3</c:v>
                </c:pt>
                <c:pt idx="2398">
                  <c:v>-1.1200000000000001E-3</c:v>
                </c:pt>
                <c:pt idx="2399">
                  <c:v>-6.7000000000000002E-4</c:v>
                </c:pt>
                <c:pt idx="2400">
                  <c:v>-6.7000000000000002E-4</c:v>
                </c:pt>
                <c:pt idx="2401">
                  <c:v>-6.7000000000000002E-4</c:v>
                </c:pt>
                <c:pt idx="2402">
                  <c:v>-8.4000000000000003E-4</c:v>
                </c:pt>
                <c:pt idx="2403">
                  <c:v>-1.16E-3</c:v>
                </c:pt>
                <c:pt idx="2404">
                  <c:v>-1.14E-3</c:v>
                </c:pt>
                <c:pt idx="2405">
                  <c:v>-1.2199999999999999E-3</c:v>
                </c:pt>
                <c:pt idx="2406">
                  <c:v>-7.2999999999999996E-4</c:v>
                </c:pt>
                <c:pt idx="2407">
                  <c:v>-7.2999999999999996E-4</c:v>
                </c:pt>
                <c:pt idx="2408">
                  <c:v>-7.2999999999999996E-4</c:v>
                </c:pt>
                <c:pt idx="2409">
                  <c:v>-1.2199999999999999E-3</c:v>
                </c:pt>
                <c:pt idx="2410">
                  <c:v>-1.01E-3</c:v>
                </c:pt>
                <c:pt idx="2411">
                  <c:v>-1.07E-3</c:v>
                </c:pt>
                <c:pt idx="2412">
                  <c:v>-1.1100000000000001E-3</c:v>
                </c:pt>
                <c:pt idx="2413">
                  <c:v>-1.5199999999999999E-3</c:v>
                </c:pt>
                <c:pt idx="2414">
                  <c:v>-1.5199999999999999E-3</c:v>
                </c:pt>
                <c:pt idx="2415">
                  <c:v>-1.5199999999999999E-3</c:v>
                </c:pt>
                <c:pt idx="2416">
                  <c:v>-1.2600000000000001E-3</c:v>
                </c:pt>
                <c:pt idx="2417">
                  <c:v>-1.2199999999999999E-3</c:v>
                </c:pt>
                <c:pt idx="2418">
                  <c:v>-9.8999999999999999E-4</c:v>
                </c:pt>
                <c:pt idx="2419">
                  <c:v>-9.3999999999999997E-4</c:v>
                </c:pt>
                <c:pt idx="2420">
                  <c:v>-1.1299999999999999E-3</c:v>
                </c:pt>
                <c:pt idx="2421">
                  <c:v>-1.1299999999999999E-3</c:v>
                </c:pt>
                <c:pt idx="2422">
                  <c:v>-1.1299999999999999E-3</c:v>
                </c:pt>
                <c:pt idx="2423">
                  <c:v>-1.0199999999999999E-3</c:v>
                </c:pt>
                <c:pt idx="2424">
                  <c:v>-4.8000000000000001E-4</c:v>
                </c:pt>
                <c:pt idx="2425">
                  <c:v>-6.9000000000000008E-4</c:v>
                </c:pt>
                <c:pt idx="2426">
                  <c:v>-8.9999999999999998E-4</c:v>
                </c:pt>
                <c:pt idx="2427">
                  <c:v>-1.1000000000000001E-3</c:v>
                </c:pt>
                <c:pt idx="2428">
                  <c:v>-1.1000000000000001E-3</c:v>
                </c:pt>
                <c:pt idx="2429">
                  <c:v>-1.1000000000000001E-3</c:v>
                </c:pt>
                <c:pt idx="2430">
                  <c:v>-1.1000000000000001E-3</c:v>
                </c:pt>
                <c:pt idx="2431">
                  <c:v>-1.2800000000000001E-3</c:v>
                </c:pt>
                <c:pt idx="2432">
                  <c:v>-1.34E-3</c:v>
                </c:pt>
                <c:pt idx="2433">
                  <c:v>-1.5900000000000001E-3</c:v>
                </c:pt>
                <c:pt idx="2434">
                  <c:v>-1.47E-3</c:v>
                </c:pt>
                <c:pt idx="2435">
                  <c:v>-1.47E-3</c:v>
                </c:pt>
                <c:pt idx="2436">
                  <c:v>-1.47E-3</c:v>
                </c:pt>
                <c:pt idx="2437">
                  <c:v>-1.2900000000000001E-3</c:v>
                </c:pt>
                <c:pt idx="2438">
                  <c:v>-1.56E-3</c:v>
                </c:pt>
                <c:pt idx="2439">
                  <c:v>-1.25E-3</c:v>
                </c:pt>
                <c:pt idx="2440">
                  <c:v>-7.5000000000000002E-4</c:v>
                </c:pt>
                <c:pt idx="2441">
                  <c:v>-8.8999999999999995E-4</c:v>
                </c:pt>
                <c:pt idx="2442">
                  <c:v>-8.8999999999999995E-4</c:v>
                </c:pt>
                <c:pt idx="2443">
                  <c:v>-8.8999999999999995E-4</c:v>
                </c:pt>
                <c:pt idx="2444">
                  <c:v>-4.2000000000000002E-4</c:v>
                </c:pt>
                <c:pt idx="2445">
                  <c:v>-2.4000000000000001E-4</c:v>
                </c:pt>
                <c:pt idx="2446">
                  <c:v>1.4000000000000001E-4</c:v>
                </c:pt>
                <c:pt idx="2447">
                  <c:v>-2.7E-4</c:v>
                </c:pt>
                <c:pt idx="2448">
                  <c:v>4.0000000000000003E-5</c:v>
                </c:pt>
                <c:pt idx="2449">
                  <c:v>4.0000000000000003E-5</c:v>
                </c:pt>
                <c:pt idx="2450">
                  <c:v>4.0000000000000003E-5</c:v>
                </c:pt>
                <c:pt idx="2451">
                  <c:v>-4.2000000000000002E-4</c:v>
                </c:pt>
                <c:pt idx="2452">
                  <c:v>4.0000000000000003E-5</c:v>
                </c:pt>
                <c:pt idx="2453">
                  <c:v>1.7999999999999998E-4</c:v>
                </c:pt>
                <c:pt idx="2454">
                  <c:v>-8.0000000000000007E-5</c:v>
                </c:pt>
                <c:pt idx="2455">
                  <c:v>8.0000000000000007E-5</c:v>
                </c:pt>
                <c:pt idx="2456">
                  <c:v>8.0000000000000007E-5</c:v>
                </c:pt>
                <c:pt idx="2457">
                  <c:v>8.0000000000000007E-5</c:v>
                </c:pt>
                <c:pt idx="2458">
                  <c:v>4.2999999999999999E-4</c:v>
                </c:pt>
                <c:pt idx="2459">
                  <c:v>9.7999999999999997E-4</c:v>
                </c:pt>
                <c:pt idx="2460">
                  <c:v>4.6999999999999999E-4</c:v>
                </c:pt>
                <c:pt idx="2461">
                  <c:v>5.5000000000000003E-4</c:v>
                </c:pt>
                <c:pt idx="2462">
                  <c:v>4.8999999999999998E-4</c:v>
                </c:pt>
                <c:pt idx="2463">
                  <c:v>4.8999999999999998E-4</c:v>
                </c:pt>
                <c:pt idx="2464">
                  <c:v>5.6999999999999998E-4</c:v>
                </c:pt>
                <c:pt idx="2465">
                  <c:v>5.9999999999999995E-4</c:v>
                </c:pt>
                <c:pt idx="2466">
                  <c:v>3.8999999999999999E-4</c:v>
                </c:pt>
                <c:pt idx="2467">
                  <c:v>1.4999999999999999E-4</c:v>
                </c:pt>
                <c:pt idx="2468">
                  <c:v>3.0000000000000001E-5</c:v>
                </c:pt>
                <c:pt idx="2469">
                  <c:v>3.4000000000000002E-4</c:v>
                </c:pt>
                <c:pt idx="2470">
                  <c:v>3.4000000000000002E-4</c:v>
                </c:pt>
                <c:pt idx="2471">
                  <c:v>3.4000000000000002E-4</c:v>
                </c:pt>
                <c:pt idx="2472">
                  <c:v>8.9999999999999992E-5</c:v>
                </c:pt>
                <c:pt idx="2473">
                  <c:v>2.5999999999999998E-4</c:v>
                </c:pt>
                <c:pt idx="2474">
                  <c:v>4.2000000000000002E-4</c:v>
                </c:pt>
                <c:pt idx="2475">
                  <c:v>0</c:v>
                </c:pt>
                <c:pt idx="2476">
                  <c:v>-2.9999999999999997E-4</c:v>
                </c:pt>
                <c:pt idx="2477">
                  <c:v>-2.9999999999999997E-4</c:v>
                </c:pt>
                <c:pt idx="2478">
                  <c:v>-2.9999999999999997E-4</c:v>
                </c:pt>
                <c:pt idx="2479">
                  <c:v>2.5999999999999998E-4</c:v>
                </c:pt>
                <c:pt idx="2480">
                  <c:v>6.9000000000000008E-4</c:v>
                </c:pt>
                <c:pt idx="2481">
                  <c:v>1.08E-3</c:v>
                </c:pt>
                <c:pt idx="2482">
                  <c:v>9.2000000000000003E-4</c:v>
                </c:pt>
                <c:pt idx="2483">
                  <c:v>1.01E-3</c:v>
                </c:pt>
                <c:pt idx="2484">
                  <c:v>1.01E-3</c:v>
                </c:pt>
                <c:pt idx="2485">
                  <c:v>1.01E-3</c:v>
                </c:pt>
                <c:pt idx="2486">
                  <c:v>1.1000000000000001E-3</c:v>
                </c:pt>
                <c:pt idx="2487">
                  <c:v>7.1999999999999994E-4</c:v>
                </c:pt>
                <c:pt idx="2488">
                  <c:v>8.699999999999999E-4</c:v>
                </c:pt>
                <c:pt idx="2489">
                  <c:v>8.1000000000000006E-4</c:v>
                </c:pt>
                <c:pt idx="2490">
                  <c:v>6.8000000000000005E-4</c:v>
                </c:pt>
                <c:pt idx="2491">
                  <c:v>6.8000000000000005E-4</c:v>
                </c:pt>
                <c:pt idx="2492">
                  <c:v>6.8000000000000005E-4</c:v>
                </c:pt>
                <c:pt idx="2493">
                  <c:v>2.5999999999999998E-4</c:v>
                </c:pt>
                <c:pt idx="2494">
                  <c:v>4.2000000000000002E-4</c:v>
                </c:pt>
                <c:pt idx="2495">
                  <c:v>5.8999999999999992E-4</c:v>
                </c:pt>
                <c:pt idx="2496">
                  <c:v>8.9999999999999998E-4</c:v>
                </c:pt>
                <c:pt idx="2497">
                  <c:v>7.7999999999999999E-4</c:v>
                </c:pt>
                <c:pt idx="2498">
                  <c:v>7.7999999999999999E-4</c:v>
                </c:pt>
                <c:pt idx="2499">
                  <c:v>7.7999999999999999E-4</c:v>
                </c:pt>
                <c:pt idx="2500">
                  <c:v>7.5000000000000002E-4</c:v>
                </c:pt>
                <c:pt idx="2501">
                  <c:v>8.8999999999999995E-4</c:v>
                </c:pt>
                <c:pt idx="2502">
                  <c:v>4.8999999999999998E-4</c:v>
                </c:pt>
                <c:pt idx="2503">
                  <c:v>2.5999999999999998E-4</c:v>
                </c:pt>
                <c:pt idx="2504">
                  <c:v>-1E-4</c:v>
                </c:pt>
                <c:pt idx="2505">
                  <c:v>-1E-4</c:v>
                </c:pt>
                <c:pt idx="2506">
                  <c:v>-1E-4</c:v>
                </c:pt>
                <c:pt idx="2507">
                  <c:v>-8.0000000000000007E-5</c:v>
                </c:pt>
                <c:pt idx="2508">
                  <c:v>-5.4000000000000001E-4</c:v>
                </c:pt>
                <c:pt idx="2509">
                  <c:v>-3.2000000000000003E-4</c:v>
                </c:pt>
                <c:pt idx="2510">
                  <c:v>-4.2000000000000002E-4</c:v>
                </c:pt>
                <c:pt idx="2511">
                  <c:v>-5.9999999999999995E-4</c:v>
                </c:pt>
                <c:pt idx="2512">
                  <c:v>-5.9999999999999995E-4</c:v>
                </c:pt>
                <c:pt idx="2513">
                  <c:v>-5.9999999999999995E-4</c:v>
                </c:pt>
                <c:pt idx="2514">
                  <c:v>-6.6E-4</c:v>
                </c:pt>
                <c:pt idx="2515">
                  <c:v>-3.2000000000000003E-4</c:v>
                </c:pt>
                <c:pt idx="2516">
                  <c:v>-5.0000000000000002E-5</c:v>
                </c:pt>
                <c:pt idx="2517">
                  <c:v>2.0000000000000002E-5</c:v>
                </c:pt>
                <c:pt idx="2518">
                  <c:v>-8.0000000000000007E-5</c:v>
                </c:pt>
                <c:pt idx="2519">
                  <c:v>-8.0000000000000007E-5</c:v>
                </c:pt>
                <c:pt idx="2520">
                  <c:v>-8.0000000000000007E-5</c:v>
                </c:pt>
                <c:pt idx="2521">
                  <c:v>-8.9999999999999992E-5</c:v>
                </c:pt>
                <c:pt idx="2522">
                  <c:v>-1.7999999999999998E-4</c:v>
                </c:pt>
                <c:pt idx="2523">
                  <c:v>-4.6000000000000001E-4</c:v>
                </c:pt>
                <c:pt idx="2524">
                  <c:v>-7.2999999999999996E-4</c:v>
                </c:pt>
                <c:pt idx="2525">
                  <c:v>-7.2999999999999996E-4</c:v>
                </c:pt>
                <c:pt idx="2526">
                  <c:v>-7.2999999999999996E-4</c:v>
                </c:pt>
                <c:pt idx="2527">
                  <c:v>-7.2999999999999996E-4</c:v>
                </c:pt>
                <c:pt idx="2528">
                  <c:v>-8.4000000000000003E-4</c:v>
                </c:pt>
                <c:pt idx="2529">
                  <c:v>-9.7000000000000005E-4</c:v>
                </c:pt>
                <c:pt idx="2530">
                  <c:v>-3.4000000000000002E-4</c:v>
                </c:pt>
                <c:pt idx="2531">
                  <c:v>-8.0000000000000004E-4</c:v>
                </c:pt>
                <c:pt idx="2532">
                  <c:v>-8.699999999999999E-4</c:v>
                </c:pt>
                <c:pt idx="2533">
                  <c:v>-8.699999999999999E-4</c:v>
                </c:pt>
                <c:pt idx="2534">
                  <c:v>-8.699999999999999E-4</c:v>
                </c:pt>
                <c:pt idx="2535">
                  <c:v>-5.5000000000000003E-4</c:v>
                </c:pt>
                <c:pt idx="2536">
                  <c:v>-7.1999999999999994E-4</c:v>
                </c:pt>
                <c:pt idx="2537">
                  <c:v>-6.9000000000000008E-4</c:v>
                </c:pt>
                <c:pt idx="2538">
                  <c:v>-5.9999999999999995E-4</c:v>
                </c:pt>
                <c:pt idx="2539">
                  <c:v>-9.2000000000000003E-4</c:v>
                </c:pt>
                <c:pt idx="2540">
                  <c:v>-9.2000000000000003E-4</c:v>
                </c:pt>
                <c:pt idx="2541">
                  <c:v>-9.2000000000000003E-4</c:v>
                </c:pt>
                <c:pt idx="2542">
                  <c:v>-9.7000000000000005E-4</c:v>
                </c:pt>
                <c:pt idx="2543">
                  <c:v>-7.000000000000001E-4</c:v>
                </c:pt>
                <c:pt idx="2544">
                  <c:v>-4.2000000000000002E-4</c:v>
                </c:pt>
                <c:pt idx="2545">
                  <c:v>-5.2999999999999998E-4</c:v>
                </c:pt>
                <c:pt idx="2546">
                  <c:v>-7.5000000000000002E-4</c:v>
                </c:pt>
                <c:pt idx="2547">
                  <c:v>-7.5000000000000002E-4</c:v>
                </c:pt>
                <c:pt idx="2548">
                  <c:v>-7.5000000000000002E-4</c:v>
                </c:pt>
                <c:pt idx="2549">
                  <c:v>-7.5000000000000002E-4</c:v>
                </c:pt>
                <c:pt idx="2550">
                  <c:v>-7.5000000000000002E-4</c:v>
                </c:pt>
                <c:pt idx="2551">
                  <c:v>-7.5000000000000002E-4</c:v>
                </c:pt>
                <c:pt idx="2552">
                  <c:v>-1.1999999999999999E-3</c:v>
                </c:pt>
                <c:pt idx="2553">
                  <c:v>-9.2999999999999995E-4</c:v>
                </c:pt>
                <c:pt idx="2554">
                  <c:v>-9.2999999999999995E-4</c:v>
                </c:pt>
                <c:pt idx="2555">
                  <c:v>-9.2999999999999995E-4</c:v>
                </c:pt>
                <c:pt idx="2556">
                  <c:v>-9.7000000000000005E-4</c:v>
                </c:pt>
                <c:pt idx="2557">
                  <c:v>-9.7000000000000005E-4</c:v>
                </c:pt>
                <c:pt idx="2558">
                  <c:v>-1.7999999999999998E-4</c:v>
                </c:pt>
                <c:pt idx="2559">
                  <c:v>3.5999999999999997E-4</c:v>
                </c:pt>
                <c:pt idx="2560">
                  <c:v>5.8999999999999992E-4</c:v>
                </c:pt>
                <c:pt idx="2561">
                  <c:v>5.8999999999999992E-4</c:v>
                </c:pt>
                <c:pt idx="2562">
                  <c:v>5.8999999999999992E-4</c:v>
                </c:pt>
                <c:pt idx="2563">
                  <c:v>6.8000000000000005E-4</c:v>
                </c:pt>
                <c:pt idx="2564">
                  <c:v>4.0000000000000002E-4</c:v>
                </c:pt>
                <c:pt idx="2565">
                  <c:v>3.4000000000000002E-4</c:v>
                </c:pt>
                <c:pt idx="2566">
                  <c:v>-2.0899999999999998E-3</c:v>
                </c:pt>
                <c:pt idx="2567">
                  <c:v>-1.8799999999999999E-3</c:v>
                </c:pt>
                <c:pt idx="2568">
                  <c:v>-1.8799999999999999E-3</c:v>
                </c:pt>
                <c:pt idx="2569">
                  <c:v>-1.8799999999999999E-3</c:v>
                </c:pt>
                <c:pt idx="2570">
                  <c:v>-2.1299999999999999E-3</c:v>
                </c:pt>
                <c:pt idx="2571">
                  <c:v>-2.16E-3</c:v>
                </c:pt>
                <c:pt idx="2572">
                  <c:v>-2.6900000000000001E-3</c:v>
                </c:pt>
                <c:pt idx="2573">
                  <c:v>-2.4299999999999999E-3</c:v>
                </c:pt>
                <c:pt idx="2574">
                  <c:v>-2.5400000000000002E-3</c:v>
                </c:pt>
                <c:pt idx="2575">
                  <c:v>-2.5400000000000002E-3</c:v>
                </c:pt>
                <c:pt idx="2576">
                  <c:v>-2.5400000000000002E-3</c:v>
                </c:pt>
                <c:pt idx="2577">
                  <c:v>-2.3799999999999997E-3</c:v>
                </c:pt>
                <c:pt idx="2578">
                  <c:v>-2.65E-3</c:v>
                </c:pt>
                <c:pt idx="2579">
                  <c:v>-3.0399999999999997E-3</c:v>
                </c:pt>
                <c:pt idx="2580">
                  <c:v>-2.8399999999999996E-3</c:v>
                </c:pt>
                <c:pt idx="2581">
                  <c:v>-2.7600000000000003E-3</c:v>
                </c:pt>
                <c:pt idx="2582">
                  <c:v>-2.7600000000000003E-3</c:v>
                </c:pt>
                <c:pt idx="2583">
                  <c:v>-2.7600000000000003E-3</c:v>
                </c:pt>
                <c:pt idx="2584">
                  <c:v>-2.5700000000000002E-3</c:v>
                </c:pt>
                <c:pt idx="2585">
                  <c:v>-2.7000000000000001E-3</c:v>
                </c:pt>
                <c:pt idx="2586">
                  <c:v>-2.65E-3</c:v>
                </c:pt>
                <c:pt idx="2587">
                  <c:v>-3.0000000000000001E-3</c:v>
                </c:pt>
                <c:pt idx="2588">
                  <c:v>-3.2300000000000002E-3</c:v>
                </c:pt>
                <c:pt idx="2589">
                  <c:v>-3.2300000000000002E-3</c:v>
                </c:pt>
                <c:pt idx="2590">
                  <c:v>-3.2300000000000002E-3</c:v>
                </c:pt>
                <c:pt idx="2591">
                  <c:v>-3.3300000000000001E-3</c:v>
                </c:pt>
                <c:pt idx="2592">
                  <c:v>-2.9099999999999998E-3</c:v>
                </c:pt>
                <c:pt idx="2593">
                  <c:v>-2.5500000000000002E-3</c:v>
                </c:pt>
                <c:pt idx="2594">
                  <c:v>-2.8199999999999996E-3</c:v>
                </c:pt>
                <c:pt idx="2595">
                  <c:v>-2.7700000000000003E-3</c:v>
                </c:pt>
                <c:pt idx="2596">
                  <c:v>-2.7700000000000003E-3</c:v>
                </c:pt>
                <c:pt idx="2597">
                  <c:v>-2.7700000000000003E-3</c:v>
                </c:pt>
                <c:pt idx="2598">
                  <c:v>-2.6700000000000001E-3</c:v>
                </c:pt>
                <c:pt idx="2599">
                  <c:v>-2.6199999999999999E-3</c:v>
                </c:pt>
                <c:pt idx="2600">
                  <c:v>-2.2400000000000002E-3</c:v>
                </c:pt>
                <c:pt idx="2601">
                  <c:v>-2.4199999999999998E-3</c:v>
                </c:pt>
                <c:pt idx="2602">
                  <c:v>-2.2000000000000001E-3</c:v>
                </c:pt>
                <c:pt idx="2603">
                  <c:v>-2.2000000000000001E-3</c:v>
                </c:pt>
                <c:pt idx="2604">
                  <c:v>-2.2000000000000001E-3</c:v>
                </c:pt>
                <c:pt idx="2605">
                  <c:v>-2.0399999999999997E-3</c:v>
                </c:pt>
                <c:pt idx="2606">
                  <c:v>-2.0799999999999998E-3</c:v>
                </c:pt>
                <c:pt idx="2607">
                  <c:v>-2.16E-3</c:v>
                </c:pt>
                <c:pt idx="2608">
                  <c:v>-2.33E-3</c:v>
                </c:pt>
                <c:pt idx="2609">
                  <c:v>-2.2400000000000002E-3</c:v>
                </c:pt>
                <c:pt idx="2610">
                  <c:v>-2.2400000000000002E-3</c:v>
                </c:pt>
                <c:pt idx="2611">
                  <c:v>-2.2400000000000002E-3</c:v>
                </c:pt>
                <c:pt idx="2612">
                  <c:v>-2.0599999999999998E-3</c:v>
                </c:pt>
                <c:pt idx="2613">
                  <c:v>-2.5900000000000003E-3</c:v>
                </c:pt>
                <c:pt idx="2614">
                  <c:v>-2.64E-3</c:v>
                </c:pt>
                <c:pt idx="2615">
                  <c:v>-2.8599999999999997E-3</c:v>
                </c:pt>
                <c:pt idx="2616">
                  <c:v>-3.29E-3</c:v>
                </c:pt>
                <c:pt idx="2617">
                  <c:v>-3.29E-3</c:v>
                </c:pt>
                <c:pt idx="2618">
                  <c:v>-3.29E-3</c:v>
                </c:pt>
                <c:pt idx="2619">
                  <c:v>-3.29E-3</c:v>
                </c:pt>
                <c:pt idx="2620">
                  <c:v>-3.0200000000000001E-3</c:v>
                </c:pt>
                <c:pt idx="2621">
                  <c:v>-3.0000000000000001E-3</c:v>
                </c:pt>
                <c:pt idx="2622">
                  <c:v>-2.8199999999999996E-3</c:v>
                </c:pt>
                <c:pt idx="2623">
                  <c:v>-2.7900000000000004E-3</c:v>
                </c:pt>
                <c:pt idx="2624">
                  <c:v>-2.7900000000000004E-3</c:v>
                </c:pt>
                <c:pt idx="2625">
                  <c:v>-2.7900000000000004E-3</c:v>
                </c:pt>
                <c:pt idx="2626">
                  <c:v>-3.13E-3</c:v>
                </c:pt>
                <c:pt idx="2627">
                  <c:v>-3.4699999999999996E-3</c:v>
                </c:pt>
                <c:pt idx="2628">
                  <c:v>-3.3700000000000002E-3</c:v>
                </c:pt>
                <c:pt idx="2629">
                  <c:v>-2.96E-3</c:v>
                </c:pt>
                <c:pt idx="2630">
                  <c:v>-3.0899999999999999E-3</c:v>
                </c:pt>
                <c:pt idx="2631">
                  <c:v>-3.0899999999999999E-3</c:v>
                </c:pt>
                <c:pt idx="2632">
                  <c:v>-3.0899999999999999E-3</c:v>
                </c:pt>
                <c:pt idx="2633">
                  <c:v>-3.3800000000000002E-3</c:v>
                </c:pt>
                <c:pt idx="2634">
                  <c:v>-3.7099999999999998E-3</c:v>
                </c:pt>
                <c:pt idx="2635">
                  <c:v>-3.7299999999999998E-3</c:v>
                </c:pt>
                <c:pt idx="2636">
                  <c:v>-3.5599999999999998E-3</c:v>
                </c:pt>
                <c:pt idx="2637">
                  <c:v>-3.9199999999999999E-3</c:v>
                </c:pt>
                <c:pt idx="2638">
                  <c:v>-3.9199999999999999E-3</c:v>
                </c:pt>
                <c:pt idx="2639">
                  <c:v>-3.9199999999999999E-3</c:v>
                </c:pt>
                <c:pt idx="2640">
                  <c:v>-4.2500000000000003E-3</c:v>
                </c:pt>
                <c:pt idx="2641">
                  <c:v>-4.4900000000000001E-3</c:v>
                </c:pt>
                <c:pt idx="2642">
                  <c:v>-4.62E-3</c:v>
                </c:pt>
                <c:pt idx="2643">
                  <c:v>-4.9800000000000001E-3</c:v>
                </c:pt>
                <c:pt idx="2644">
                  <c:v>-4.9800000000000001E-3</c:v>
                </c:pt>
                <c:pt idx="2645">
                  <c:v>-4.9800000000000001E-3</c:v>
                </c:pt>
                <c:pt idx="2646">
                  <c:v>-4.96E-3</c:v>
                </c:pt>
                <c:pt idx="2647">
                  <c:v>-4.96E-3</c:v>
                </c:pt>
                <c:pt idx="2648">
                  <c:v>-4.8500000000000001E-3</c:v>
                </c:pt>
                <c:pt idx="2649">
                  <c:v>-5.1200000000000004E-3</c:v>
                </c:pt>
                <c:pt idx="2650">
                  <c:v>-5.3500000000000006E-3</c:v>
                </c:pt>
                <c:pt idx="2651">
                  <c:v>-6.1700000000000001E-3</c:v>
                </c:pt>
                <c:pt idx="2652">
                  <c:v>-6.1700000000000001E-3</c:v>
                </c:pt>
                <c:pt idx="2653">
                  <c:v>-6.1700000000000001E-3</c:v>
                </c:pt>
                <c:pt idx="2654">
                  <c:v>-6.1900000000000002E-3</c:v>
                </c:pt>
                <c:pt idx="2655">
                  <c:v>-6.2100000000000002E-3</c:v>
                </c:pt>
                <c:pt idx="2656">
                  <c:v>-6.0400000000000002E-3</c:v>
                </c:pt>
                <c:pt idx="2657">
                  <c:v>-5.6899999999999997E-3</c:v>
                </c:pt>
                <c:pt idx="2658">
                  <c:v>-5.5000000000000005E-3</c:v>
                </c:pt>
                <c:pt idx="2659">
                  <c:v>-5.5000000000000005E-3</c:v>
                </c:pt>
                <c:pt idx="2660">
                  <c:v>-5.5000000000000005E-3</c:v>
                </c:pt>
                <c:pt idx="2661">
                  <c:v>-5.3E-3</c:v>
                </c:pt>
                <c:pt idx="2662">
                  <c:v>-5.0099999999999997E-3</c:v>
                </c:pt>
                <c:pt idx="2663">
                  <c:v>-4.9499999999999995E-3</c:v>
                </c:pt>
                <c:pt idx="2664">
                  <c:v>-5.0600000000000003E-3</c:v>
                </c:pt>
                <c:pt idx="2665">
                  <c:v>-4.9800000000000001E-3</c:v>
                </c:pt>
                <c:pt idx="2666">
                  <c:v>-4.9800000000000001E-3</c:v>
                </c:pt>
                <c:pt idx="2667">
                  <c:v>-4.9800000000000001E-3</c:v>
                </c:pt>
                <c:pt idx="2668">
                  <c:v>-5.3400000000000001E-3</c:v>
                </c:pt>
                <c:pt idx="2669">
                  <c:v>-5.2300000000000003E-3</c:v>
                </c:pt>
                <c:pt idx="2670">
                  <c:v>-5.0699999999999999E-3</c:v>
                </c:pt>
                <c:pt idx="2671">
                  <c:v>-4.7199999999999994E-3</c:v>
                </c:pt>
                <c:pt idx="2672">
                  <c:v>-4.9499999999999995E-3</c:v>
                </c:pt>
                <c:pt idx="2673">
                  <c:v>-4.9499999999999995E-3</c:v>
                </c:pt>
                <c:pt idx="2674">
                  <c:v>-4.9499999999999995E-3</c:v>
                </c:pt>
                <c:pt idx="2675">
                  <c:v>-4.8300000000000001E-3</c:v>
                </c:pt>
                <c:pt idx="2676">
                  <c:v>-5.1000000000000004E-3</c:v>
                </c:pt>
                <c:pt idx="2677">
                  <c:v>-5.1999999999999998E-3</c:v>
                </c:pt>
                <c:pt idx="2678">
                  <c:v>-5.4600000000000004E-3</c:v>
                </c:pt>
                <c:pt idx="2679">
                  <c:v>-5.0099999999999997E-3</c:v>
                </c:pt>
                <c:pt idx="2680">
                  <c:v>-5.0099999999999997E-3</c:v>
                </c:pt>
                <c:pt idx="2681">
                  <c:v>-5.0099999999999997E-3</c:v>
                </c:pt>
                <c:pt idx="2682">
                  <c:v>-5.0099999999999997E-3</c:v>
                </c:pt>
                <c:pt idx="2683">
                  <c:v>-4.6700000000000005E-3</c:v>
                </c:pt>
                <c:pt idx="2684">
                  <c:v>-4.8700000000000002E-3</c:v>
                </c:pt>
                <c:pt idx="2685">
                  <c:v>-4.47E-3</c:v>
                </c:pt>
                <c:pt idx="2686">
                  <c:v>-4.1599999999999996E-3</c:v>
                </c:pt>
                <c:pt idx="2687">
                  <c:v>-4.1599999999999996E-3</c:v>
                </c:pt>
                <c:pt idx="2688">
                  <c:v>-4.1599999999999996E-3</c:v>
                </c:pt>
                <c:pt idx="2689">
                  <c:v>-4.13E-3</c:v>
                </c:pt>
                <c:pt idx="2690">
                  <c:v>-3.9199999999999999E-3</c:v>
                </c:pt>
                <c:pt idx="2691">
                  <c:v>-3.5399999999999997E-3</c:v>
                </c:pt>
                <c:pt idx="2692">
                  <c:v>-3.9100000000000003E-3</c:v>
                </c:pt>
                <c:pt idx="2693">
                  <c:v>-3.65E-3</c:v>
                </c:pt>
                <c:pt idx="2694">
                  <c:v>-3.65E-3</c:v>
                </c:pt>
                <c:pt idx="2695">
                  <c:v>-3.65E-3</c:v>
                </c:pt>
                <c:pt idx="2696">
                  <c:v>-3.5499999999999998E-3</c:v>
                </c:pt>
                <c:pt idx="2697">
                  <c:v>-3.4000000000000002E-3</c:v>
                </c:pt>
                <c:pt idx="2698">
                  <c:v>-3.5299999999999997E-3</c:v>
                </c:pt>
                <c:pt idx="2699">
                  <c:v>-3.4200000000000003E-3</c:v>
                </c:pt>
                <c:pt idx="2700">
                  <c:v>-3.9300000000000003E-3</c:v>
                </c:pt>
                <c:pt idx="2701">
                  <c:v>-3.9300000000000003E-3</c:v>
                </c:pt>
                <c:pt idx="2702">
                  <c:v>-3.9300000000000003E-3</c:v>
                </c:pt>
                <c:pt idx="2703">
                  <c:v>-3.9300000000000003E-3</c:v>
                </c:pt>
                <c:pt idx="2704">
                  <c:v>-3.8400000000000001E-3</c:v>
                </c:pt>
                <c:pt idx="2705">
                  <c:v>-3.4200000000000003E-3</c:v>
                </c:pt>
                <c:pt idx="2706">
                  <c:v>-3.4699999999999996E-3</c:v>
                </c:pt>
                <c:pt idx="2707">
                  <c:v>-3.2300000000000002E-3</c:v>
                </c:pt>
                <c:pt idx="2708">
                  <c:v>-3.2300000000000002E-3</c:v>
                </c:pt>
                <c:pt idx="2709">
                  <c:v>-3.2300000000000002E-3</c:v>
                </c:pt>
                <c:pt idx="2710">
                  <c:v>-2.9399999999999999E-3</c:v>
                </c:pt>
                <c:pt idx="2711">
                  <c:v>-2.7100000000000002E-3</c:v>
                </c:pt>
                <c:pt idx="2712">
                  <c:v>-2.7600000000000003E-3</c:v>
                </c:pt>
                <c:pt idx="2713">
                  <c:v>-2.6800000000000001E-3</c:v>
                </c:pt>
                <c:pt idx="2714">
                  <c:v>-2.3499999999999997E-3</c:v>
                </c:pt>
                <c:pt idx="2715">
                  <c:v>-2.3499999999999997E-3</c:v>
                </c:pt>
                <c:pt idx="2716">
                  <c:v>-2.3499999999999997E-3</c:v>
                </c:pt>
                <c:pt idx="2717">
                  <c:v>-2.1800000000000001E-3</c:v>
                </c:pt>
                <c:pt idx="2718">
                  <c:v>-1.7399999999999998E-3</c:v>
                </c:pt>
                <c:pt idx="2719">
                  <c:v>-1.9400000000000001E-3</c:v>
                </c:pt>
                <c:pt idx="2720">
                  <c:v>-1.92E-3</c:v>
                </c:pt>
                <c:pt idx="2721">
                  <c:v>-2.2300000000000002E-3</c:v>
                </c:pt>
                <c:pt idx="2722">
                  <c:v>-2.2300000000000002E-3</c:v>
                </c:pt>
                <c:pt idx="2723">
                  <c:v>-2.2300000000000002E-3</c:v>
                </c:pt>
                <c:pt idx="2724">
                  <c:v>-2.15E-3</c:v>
                </c:pt>
                <c:pt idx="2725">
                  <c:v>-2.1099999999999999E-3</c:v>
                </c:pt>
                <c:pt idx="2726">
                  <c:v>-2.3599999999999997E-3</c:v>
                </c:pt>
                <c:pt idx="2727">
                  <c:v>-1.7799999999999999E-3</c:v>
                </c:pt>
                <c:pt idx="2728">
                  <c:v>-1.4000000000000002E-3</c:v>
                </c:pt>
                <c:pt idx="2729">
                  <c:v>-1.4000000000000002E-3</c:v>
                </c:pt>
                <c:pt idx="2730">
                  <c:v>-1.4000000000000002E-3</c:v>
                </c:pt>
                <c:pt idx="2731">
                  <c:v>-5.4000000000000001E-4</c:v>
                </c:pt>
                <c:pt idx="2732">
                  <c:v>-8.1999999999999998E-4</c:v>
                </c:pt>
                <c:pt idx="2733">
                  <c:v>-1.16E-3</c:v>
                </c:pt>
                <c:pt idx="2734">
                  <c:v>-9.7999999999999997E-4</c:v>
                </c:pt>
                <c:pt idx="2735">
                  <c:v>-5.5000000000000003E-4</c:v>
                </c:pt>
                <c:pt idx="2736">
                  <c:v>-5.5000000000000003E-4</c:v>
                </c:pt>
                <c:pt idx="2737">
                  <c:v>-5.5000000000000003E-4</c:v>
                </c:pt>
                <c:pt idx="2738">
                  <c:v>-8.1000000000000006E-4</c:v>
                </c:pt>
                <c:pt idx="2739">
                  <c:v>-9.3999999999999997E-4</c:v>
                </c:pt>
                <c:pt idx="2740">
                  <c:v>-1.01E-3</c:v>
                </c:pt>
                <c:pt idx="2741">
                  <c:v>-1.3600000000000001E-3</c:v>
                </c:pt>
                <c:pt idx="2742">
                  <c:v>-1.1299999999999999E-3</c:v>
                </c:pt>
                <c:pt idx="2743">
                  <c:v>-1.1299999999999999E-3</c:v>
                </c:pt>
                <c:pt idx="2744">
                  <c:v>-1.1299999999999999E-3</c:v>
                </c:pt>
                <c:pt idx="2745">
                  <c:v>-1.07E-3</c:v>
                </c:pt>
                <c:pt idx="2746">
                  <c:v>-1.1299999999999999E-3</c:v>
                </c:pt>
                <c:pt idx="2747">
                  <c:v>-1.6300000000000002E-3</c:v>
                </c:pt>
                <c:pt idx="2748">
                  <c:v>-1.9599999999999999E-3</c:v>
                </c:pt>
                <c:pt idx="2749">
                  <c:v>-1.91E-3</c:v>
                </c:pt>
                <c:pt idx="2750">
                  <c:v>-1.91E-3</c:v>
                </c:pt>
                <c:pt idx="2751">
                  <c:v>-1.91E-3</c:v>
                </c:pt>
                <c:pt idx="2752">
                  <c:v>-1.7000000000000001E-3</c:v>
                </c:pt>
                <c:pt idx="2753">
                  <c:v>-1.8500000000000001E-3</c:v>
                </c:pt>
                <c:pt idx="2754">
                  <c:v>-1.7799999999999999E-3</c:v>
                </c:pt>
                <c:pt idx="2755">
                  <c:v>-1.5499999999999999E-3</c:v>
                </c:pt>
                <c:pt idx="2756">
                  <c:v>-1.2600000000000001E-3</c:v>
                </c:pt>
                <c:pt idx="2757">
                  <c:v>-1.2600000000000001E-3</c:v>
                </c:pt>
                <c:pt idx="2758">
                  <c:v>-1.2600000000000001E-3</c:v>
                </c:pt>
                <c:pt idx="2759">
                  <c:v>-1.4000000000000002E-3</c:v>
                </c:pt>
                <c:pt idx="2760">
                  <c:v>-1E-3</c:v>
                </c:pt>
                <c:pt idx="2761">
                  <c:v>-5.8999999999999992E-4</c:v>
                </c:pt>
                <c:pt idx="2762">
                  <c:v>-5.5000000000000003E-4</c:v>
                </c:pt>
                <c:pt idx="2763">
                  <c:v>-7.3999999999999999E-4</c:v>
                </c:pt>
                <c:pt idx="2764">
                  <c:v>-7.3999999999999999E-4</c:v>
                </c:pt>
                <c:pt idx="2765">
                  <c:v>-7.3999999999999999E-4</c:v>
                </c:pt>
                <c:pt idx="2766">
                  <c:v>-7.5999999999999993E-4</c:v>
                </c:pt>
                <c:pt idx="2767">
                  <c:v>-7.0999999999999991E-4</c:v>
                </c:pt>
                <c:pt idx="2768">
                  <c:v>-6.9000000000000008E-4</c:v>
                </c:pt>
                <c:pt idx="2769">
                  <c:v>-6.4999999999999997E-4</c:v>
                </c:pt>
                <c:pt idx="2770">
                  <c:v>-6.7000000000000002E-4</c:v>
                </c:pt>
                <c:pt idx="2771">
                  <c:v>-6.7000000000000002E-4</c:v>
                </c:pt>
                <c:pt idx="2772">
                  <c:v>-6.7000000000000002E-4</c:v>
                </c:pt>
                <c:pt idx="2773">
                  <c:v>-4.8999999999999998E-4</c:v>
                </c:pt>
                <c:pt idx="2774">
                  <c:v>-4.8999999999999998E-4</c:v>
                </c:pt>
                <c:pt idx="2775">
                  <c:v>-6.9000000000000008E-4</c:v>
                </c:pt>
                <c:pt idx="2776">
                  <c:v>-5.5000000000000003E-4</c:v>
                </c:pt>
                <c:pt idx="2777">
                  <c:v>-5.5000000000000003E-4</c:v>
                </c:pt>
                <c:pt idx="2778">
                  <c:v>-5.5000000000000003E-4</c:v>
                </c:pt>
                <c:pt idx="2779">
                  <c:v>-5.5000000000000003E-4</c:v>
                </c:pt>
                <c:pt idx="2780">
                  <c:v>-6.2E-4</c:v>
                </c:pt>
                <c:pt idx="2781">
                  <c:v>-2.4000000000000001E-4</c:v>
                </c:pt>
                <c:pt idx="2782">
                  <c:v>-2.8000000000000003E-4</c:v>
                </c:pt>
                <c:pt idx="2783">
                  <c:v>-2.3000000000000001E-4</c:v>
                </c:pt>
                <c:pt idx="2784">
                  <c:v>1.4000000000000001E-4</c:v>
                </c:pt>
                <c:pt idx="2785">
                  <c:v>1.4000000000000001E-4</c:v>
                </c:pt>
                <c:pt idx="2786">
                  <c:v>1.4000000000000001E-4</c:v>
                </c:pt>
                <c:pt idx="2787">
                  <c:v>5.0000000000000001E-4</c:v>
                </c:pt>
                <c:pt idx="2788">
                  <c:v>3.3E-4</c:v>
                </c:pt>
                <c:pt idx="2789">
                  <c:v>4.0000000000000003E-5</c:v>
                </c:pt>
                <c:pt idx="2790">
                  <c:v>6.0000000000000002E-5</c:v>
                </c:pt>
                <c:pt idx="2791">
                  <c:v>-1.2999999999999999E-4</c:v>
                </c:pt>
                <c:pt idx="2792">
                  <c:v>-1.2999999999999999E-4</c:v>
                </c:pt>
                <c:pt idx="2793">
                  <c:v>-1.2999999999999999E-4</c:v>
                </c:pt>
                <c:pt idx="2794">
                  <c:v>-1.2999999999999999E-4</c:v>
                </c:pt>
                <c:pt idx="2795">
                  <c:v>-5.1999999999999995E-4</c:v>
                </c:pt>
                <c:pt idx="2796">
                  <c:v>-7.0999999999999991E-4</c:v>
                </c:pt>
                <c:pt idx="2797">
                  <c:v>-6.4000000000000005E-4</c:v>
                </c:pt>
                <c:pt idx="2798">
                  <c:v>-5.0999999999999993E-4</c:v>
                </c:pt>
                <c:pt idx="2799">
                  <c:v>-5.1999999999999995E-4</c:v>
                </c:pt>
                <c:pt idx="2800">
                  <c:v>-5.1999999999999995E-4</c:v>
                </c:pt>
                <c:pt idx="2801">
                  <c:v>-4.8999999999999998E-4</c:v>
                </c:pt>
                <c:pt idx="2802">
                  <c:v>-2.5000000000000001E-4</c:v>
                </c:pt>
                <c:pt idx="2803">
                  <c:v>-1.4000000000000001E-4</c:v>
                </c:pt>
                <c:pt idx="2804">
                  <c:v>2.9999999999999997E-4</c:v>
                </c:pt>
                <c:pt idx="2805">
                  <c:v>8.9999999999999992E-5</c:v>
                </c:pt>
                <c:pt idx="2806">
                  <c:v>8.9999999999999992E-5</c:v>
                </c:pt>
                <c:pt idx="2807">
                  <c:v>8.9999999999999992E-5</c:v>
                </c:pt>
                <c:pt idx="2808">
                  <c:v>3.6999999999999999E-4</c:v>
                </c:pt>
                <c:pt idx="2809">
                  <c:v>8.1999999999999998E-4</c:v>
                </c:pt>
                <c:pt idx="2810">
                  <c:v>9.7000000000000005E-4</c:v>
                </c:pt>
                <c:pt idx="2811">
                  <c:v>7.2999999999999996E-4</c:v>
                </c:pt>
                <c:pt idx="2812">
                  <c:v>5.4000000000000001E-4</c:v>
                </c:pt>
                <c:pt idx="2813">
                  <c:v>5.4000000000000001E-4</c:v>
                </c:pt>
                <c:pt idx="2814">
                  <c:v>5.4000000000000001E-4</c:v>
                </c:pt>
                <c:pt idx="2815">
                  <c:v>4.3999999999999996E-4</c:v>
                </c:pt>
                <c:pt idx="2816">
                  <c:v>4.6000000000000001E-4</c:v>
                </c:pt>
                <c:pt idx="2817">
                  <c:v>7.0999999999999991E-4</c:v>
                </c:pt>
                <c:pt idx="2818">
                  <c:v>3.6999999999999999E-4</c:v>
                </c:pt>
                <c:pt idx="2819">
                  <c:v>5.2999999999999998E-4</c:v>
                </c:pt>
                <c:pt idx="2820">
                  <c:v>5.2999999999999998E-4</c:v>
                </c:pt>
                <c:pt idx="2821">
                  <c:v>5.2999999999999998E-4</c:v>
                </c:pt>
                <c:pt idx="2822">
                  <c:v>7.0999999999999991E-4</c:v>
                </c:pt>
                <c:pt idx="2823">
                  <c:v>3.5999999999999997E-4</c:v>
                </c:pt>
                <c:pt idx="2824">
                  <c:v>6.0000000000000002E-5</c:v>
                </c:pt>
                <c:pt idx="2825">
                  <c:v>-1.6000000000000001E-4</c:v>
                </c:pt>
                <c:pt idx="2826">
                  <c:v>-4.4999999999999999E-4</c:v>
                </c:pt>
                <c:pt idx="2827">
                  <c:v>-4.4999999999999999E-4</c:v>
                </c:pt>
                <c:pt idx="2828">
                  <c:v>-4.4999999999999999E-4</c:v>
                </c:pt>
                <c:pt idx="2829">
                  <c:v>-6.8000000000000005E-4</c:v>
                </c:pt>
                <c:pt idx="2830">
                  <c:v>-8.4000000000000003E-4</c:v>
                </c:pt>
                <c:pt idx="2831">
                  <c:v>-8.699999999999999E-4</c:v>
                </c:pt>
                <c:pt idx="2832">
                  <c:v>-1.0499999999999999E-3</c:v>
                </c:pt>
                <c:pt idx="2833">
                  <c:v>-9.1E-4</c:v>
                </c:pt>
                <c:pt idx="2834">
                  <c:v>-9.1E-4</c:v>
                </c:pt>
                <c:pt idx="2835">
                  <c:v>-9.1E-4</c:v>
                </c:pt>
                <c:pt idx="2836">
                  <c:v>-1.1100000000000001E-3</c:v>
                </c:pt>
                <c:pt idx="2837">
                  <c:v>-1.23E-3</c:v>
                </c:pt>
                <c:pt idx="2838">
                  <c:v>-1.3500000000000001E-3</c:v>
                </c:pt>
                <c:pt idx="2839">
                  <c:v>-1.23E-3</c:v>
                </c:pt>
                <c:pt idx="2840">
                  <c:v>-1.06E-3</c:v>
                </c:pt>
                <c:pt idx="2841">
                  <c:v>-1.06E-3</c:v>
                </c:pt>
                <c:pt idx="2842">
                  <c:v>-1.06E-3</c:v>
                </c:pt>
                <c:pt idx="2843">
                  <c:v>-9.1E-4</c:v>
                </c:pt>
                <c:pt idx="2844">
                  <c:v>-4.8000000000000001E-4</c:v>
                </c:pt>
                <c:pt idx="2845">
                  <c:v>-2.9999999999999997E-4</c:v>
                </c:pt>
                <c:pt idx="2846">
                  <c:v>-6.3000000000000003E-4</c:v>
                </c:pt>
                <c:pt idx="2847">
                  <c:v>-8.5999999999999998E-4</c:v>
                </c:pt>
                <c:pt idx="2848">
                  <c:v>-8.5999999999999998E-4</c:v>
                </c:pt>
                <c:pt idx="2849">
                  <c:v>-8.5999999999999998E-4</c:v>
                </c:pt>
                <c:pt idx="2850">
                  <c:v>-7.000000000000001E-4</c:v>
                </c:pt>
                <c:pt idx="2851">
                  <c:v>-1.3900000000000002E-3</c:v>
                </c:pt>
                <c:pt idx="2852">
                  <c:v>-1.72E-3</c:v>
                </c:pt>
                <c:pt idx="2853">
                  <c:v>-1.4499999999999999E-3</c:v>
                </c:pt>
                <c:pt idx="2854">
                  <c:v>-1.5900000000000001E-3</c:v>
                </c:pt>
                <c:pt idx="2855">
                  <c:v>-1.5900000000000001E-3</c:v>
                </c:pt>
                <c:pt idx="2856">
                  <c:v>-1.5900000000000001E-3</c:v>
                </c:pt>
                <c:pt idx="2857">
                  <c:v>-1.5199999999999999E-3</c:v>
                </c:pt>
                <c:pt idx="2858">
                  <c:v>-1.6200000000000001E-3</c:v>
                </c:pt>
                <c:pt idx="2859">
                  <c:v>-1.5900000000000001E-3</c:v>
                </c:pt>
                <c:pt idx="2860">
                  <c:v>-1.2999999999999999E-3</c:v>
                </c:pt>
                <c:pt idx="2861">
                  <c:v>-1.09E-3</c:v>
                </c:pt>
                <c:pt idx="2862">
                  <c:v>-1.09E-3</c:v>
                </c:pt>
                <c:pt idx="2863">
                  <c:v>-1.09E-3</c:v>
                </c:pt>
                <c:pt idx="2864">
                  <c:v>-1.07E-3</c:v>
                </c:pt>
                <c:pt idx="2865">
                  <c:v>-7.3999999999999999E-4</c:v>
                </c:pt>
                <c:pt idx="2866">
                  <c:v>-6.9000000000000008E-4</c:v>
                </c:pt>
                <c:pt idx="2867">
                  <c:v>-6.8000000000000005E-4</c:v>
                </c:pt>
                <c:pt idx="2868">
                  <c:v>-4.6999999999999999E-4</c:v>
                </c:pt>
                <c:pt idx="2869">
                  <c:v>-4.6999999999999999E-4</c:v>
                </c:pt>
                <c:pt idx="2870">
                  <c:v>-4.6999999999999999E-4</c:v>
                </c:pt>
                <c:pt idx="2871">
                  <c:v>-3.6999999999999999E-4</c:v>
                </c:pt>
                <c:pt idx="2872">
                  <c:v>-1.7000000000000001E-4</c:v>
                </c:pt>
                <c:pt idx="2873">
                  <c:v>-7.0000000000000007E-5</c:v>
                </c:pt>
                <c:pt idx="2874">
                  <c:v>4.0000000000000003E-5</c:v>
                </c:pt>
                <c:pt idx="2875">
                  <c:v>-3.7999999999999997E-4</c:v>
                </c:pt>
                <c:pt idx="2876">
                  <c:v>-3.7999999999999997E-4</c:v>
                </c:pt>
                <c:pt idx="2877">
                  <c:v>-3.7999999999999997E-4</c:v>
                </c:pt>
                <c:pt idx="2878">
                  <c:v>-7.1999999999999994E-4</c:v>
                </c:pt>
                <c:pt idx="2879">
                  <c:v>-8.4000000000000003E-4</c:v>
                </c:pt>
                <c:pt idx="2880">
                  <c:v>-7.0999999999999991E-4</c:v>
                </c:pt>
                <c:pt idx="2881">
                  <c:v>-2.3000000000000001E-4</c:v>
                </c:pt>
                <c:pt idx="2882">
                  <c:v>-5.8E-4</c:v>
                </c:pt>
                <c:pt idx="2883">
                  <c:v>-5.8E-4</c:v>
                </c:pt>
                <c:pt idx="2884">
                  <c:v>-5.8E-4</c:v>
                </c:pt>
                <c:pt idx="2885">
                  <c:v>-7.000000000000001E-4</c:v>
                </c:pt>
                <c:pt idx="2886">
                  <c:v>-7.6999999999999996E-4</c:v>
                </c:pt>
                <c:pt idx="2887">
                  <c:v>-6.0999999999999997E-4</c:v>
                </c:pt>
                <c:pt idx="2888">
                  <c:v>-7.1999999999999994E-4</c:v>
                </c:pt>
                <c:pt idx="2889">
                  <c:v>-8.1999999999999998E-4</c:v>
                </c:pt>
                <c:pt idx="2890">
                  <c:v>-8.1000000000000006E-4</c:v>
                </c:pt>
                <c:pt idx="2891">
                  <c:v>-8.1000000000000006E-4</c:v>
                </c:pt>
                <c:pt idx="2892">
                  <c:v>-4.0999999999999999E-4</c:v>
                </c:pt>
                <c:pt idx="2893">
                  <c:v>-5.1999999999999995E-4</c:v>
                </c:pt>
                <c:pt idx="2894">
                  <c:v>-2.1000000000000001E-4</c:v>
                </c:pt>
                <c:pt idx="2895">
                  <c:v>-1.7000000000000001E-4</c:v>
                </c:pt>
                <c:pt idx="2896">
                  <c:v>-4.2000000000000002E-4</c:v>
                </c:pt>
                <c:pt idx="2897">
                  <c:v>-4.2000000000000002E-4</c:v>
                </c:pt>
                <c:pt idx="2898">
                  <c:v>-4.2000000000000002E-4</c:v>
                </c:pt>
                <c:pt idx="2899">
                  <c:v>-3.1E-4</c:v>
                </c:pt>
                <c:pt idx="2900">
                  <c:v>-4.4999999999999999E-4</c:v>
                </c:pt>
                <c:pt idx="2901">
                  <c:v>-4.2999999999999999E-4</c:v>
                </c:pt>
                <c:pt idx="2902">
                  <c:v>-2.1999999999999998E-4</c:v>
                </c:pt>
                <c:pt idx="2903">
                  <c:v>-1.6000000000000001E-4</c:v>
                </c:pt>
                <c:pt idx="2904">
                  <c:v>-1.6000000000000001E-4</c:v>
                </c:pt>
                <c:pt idx="2905">
                  <c:v>-1.6000000000000001E-4</c:v>
                </c:pt>
                <c:pt idx="2906">
                  <c:v>-1.2E-4</c:v>
                </c:pt>
                <c:pt idx="2907">
                  <c:v>-3.2000000000000003E-4</c:v>
                </c:pt>
                <c:pt idx="2908">
                  <c:v>-2.1000000000000001E-4</c:v>
                </c:pt>
                <c:pt idx="2909">
                  <c:v>5.0000000000000002E-5</c:v>
                </c:pt>
                <c:pt idx="2910">
                  <c:v>-1.2E-4</c:v>
                </c:pt>
                <c:pt idx="2911">
                  <c:v>-1.2E-4</c:v>
                </c:pt>
                <c:pt idx="2912">
                  <c:v>-1.2E-4</c:v>
                </c:pt>
                <c:pt idx="2913">
                  <c:v>2.0000000000000002E-5</c:v>
                </c:pt>
                <c:pt idx="2914">
                  <c:v>1E-4</c:v>
                </c:pt>
                <c:pt idx="2915">
                  <c:v>1E-4</c:v>
                </c:pt>
                <c:pt idx="2916">
                  <c:v>1E-4</c:v>
                </c:pt>
                <c:pt idx="2917">
                  <c:v>5.6999999999999998E-4</c:v>
                </c:pt>
                <c:pt idx="2918">
                  <c:v>5.6999999999999998E-4</c:v>
                </c:pt>
                <c:pt idx="2919">
                  <c:v>5.6999999999999998E-4</c:v>
                </c:pt>
                <c:pt idx="2920">
                  <c:v>2.8000000000000003E-4</c:v>
                </c:pt>
                <c:pt idx="2921">
                  <c:v>2.0000000000000001E-4</c:v>
                </c:pt>
                <c:pt idx="2922">
                  <c:v>2.0000000000000001E-4</c:v>
                </c:pt>
                <c:pt idx="2923">
                  <c:v>4.6000000000000001E-4</c:v>
                </c:pt>
                <c:pt idx="2924">
                  <c:v>5.4000000000000001E-4</c:v>
                </c:pt>
                <c:pt idx="2925">
                  <c:v>5.4000000000000001E-4</c:v>
                </c:pt>
                <c:pt idx="2926">
                  <c:v>5.4000000000000001E-4</c:v>
                </c:pt>
                <c:pt idx="2927">
                  <c:v>5.6000000000000006E-4</c:v>
                </c:pt>
                <c:pt idx="2928">
                  <c:v>3.1E-4</c:v>
                </c:pt>
                <c:pt idx="2929">
                  <c:v>4.0000000000000002E-4</c:v>
                </c:pt>
                <c:pt idx="2930">
                  <c:v>4.2000000000000002E-4</c:v>
                </c:pt>
                <c:pt idx="2931">
                  <c:v>1E-4</c:v>
                </c:pt>
                <c:pt idx="2932">
                  <c:v>1E-4</c:v>
                </c:pt>
                <c:pt idx="2933">
                  <c:v>1E-4</c:v>
                </c:pt>
                <c:pt idx="2934">
                  <c:v>-8.9999999999999992E-5</c:v>
                </c:pt>
                <c:pt idx="2935">
                  <c:v>-2.5999999999999998E-4</c:v>
                </c:pt>
                <c:pt idx="2936">
                  <c:v>-1.0999999999999999E-4</c:v>
                </c:pt>
                <c:pt idx="2937">
                  <c:v>-1.7999999999999998E-4</c:v>
                </c:pt>
                <c:pt idx="2938">
                  <c:v>-1.2999999999999999E-4</c:v>
                </c:pt>
                <c:pt idx="2939">
                  <c:v>-1.2999999999999999E-4</c:v>
                </c:pt>
                <c:pt idx="2940">
                  <c:v>-1.2999999999999999E-4</c:v>
                </c:pt>
                <c:pt idx="2941">
                  <c:v>-7.0000000000000007E-5</c:v>
                </c:pt>
                <c:pt idx="2942">
                  <c:v>5.0000000000000002E-5</c:v>
                </c:pt>
                <c:pt idx="2943">
                  <c:v>8.0000000000000007E-5</c:v>
                </c:pt>
                <c:pt idx="2944">
                  <c:v>-4.0000000000000003E-5</c:v>
                </c:pt>
                <c:pt idx="2945">
                  <c:v>-2.0000000000000001E-4</c:v>
                </c:pt>
                <c:pt idx="2946">
                  <c:v>-2.0000000000000001E-4</c:v>
                </c:pt>
                <c:pt idx="2947">
                  <c:v>-2.0000000000000001E-4</c:v>
                </c:pt>
                <c:pt idx="2948">
                  <c:v>-2.0000000000000002E-5</c:v>
                </c:pt>
                <c:pt idx="2949">
                  <c:v>1.7000000000000001E-4</c:v>
                </c:pt>
                <c:pt idx="2950">
                  <c:v>-1E-4</c:v>
                </c:pt>
                <c:pt idx="2951">
                  <c:v>-2.5999999999999998E-4</c:v>
                </c:pt>
                <c:pt idx="2952">
                  <c:v>-4.8999999999999998E-4</c:v>
                </c:pt>
                <c:pt idx="2953">
                  <c:v>-4.8999999999999998E-4</c:v>
                </c:pt>
                <c:pt idx="2954">
                  <c:v>-4.8999999999999998E-4</c:v>
                </c:pt>
                <c:pt idx="2955">
                  <c:v>-5.6999999999999998E-4</c:v>
                </c:pt>
                <c:pt idx="2956">
                  <c:v>-3.7999999999999997E-4</c:v>
                </c:pt>
                <c:pt idx="2957">
                  <c:v>-3.8999999999999999E-4</c:v>
                </c:pt>
                <c:pt idx="2958">
                  <c:v>-1E-4</c:v>
                </c:pt>
                <c:pt idx="2959">
                  <c:v>-2.1000000000000001E-4</c:v>
                </c:pt>
                <c:pt idx="2960">
                  <c:v>-2.1000000000000001E-4</c:v>
                </c:pt>
                <c:pt idx="2961">
                  <c:v>-2.1000000000000001E-4</c:v>
                </c:pt>
                <c:pt idx="2962">
                  <c:v>-1.0000000000000001E-5</c:v>
                </c:pt>
                <c:pt idx="2963">
                  <c:v>2.5000000000000001E-4</c:v>
                </c:pt>
                <c:pt idx="2964">
                  <c:v>6.2E-4</c:v>
                </c:pt>
                <c:pt idx="2965">
                  <c:v>4.6000000000000001E-4</c:v>
                </c:pt>
                <c:pt idx="2966">
                  <c:v>3.2000000000000003E-4</c:v>
                </c:pt>
                <c:pt idx="2967">
                  <c:v>3.2000000000000003E-4</c:v>
                </c:pt>
                <c:pt idx="2968">
                  <c:v>3.2000000000000003E-4</c:v>
                </c:pt>
                <c:pt idx="2969">
                  <c:v>2.9E-4</c:v>
                </c:pt>
                <c:pt idx="2970">
                  <c:v>4.0000000000000003E-5</c:v>
                </c:pt>
                <c:pt idx="2971">
                  <c:v>-2.0000000000000002E-5</c:v>
                </c:pt>
                <c:pt idx="2972">
                  <c:v>2.5000000000000001E-4</c:v>
                </c:pt>
                <c:pt idx="2973">
                  <c:v>1E-4</c:v>
                </c:pt>
                <c:pt idx="2974">
                  <c:v>1E-4</c:v>
                </c:pt>
                <c:pt idx="2975">
                  <c:v>1E-4</c:v>
                </c:pt>
                <c:pt idx="2976">
                  <c:v>-5.0000000000000002E-5</c:v>
                </c:pt>
                <c:pt idx="2977">
                  <c:v>-8.0000000000000007E-5</c:v>
                </c:pt>
                <c:pt idx="2978">
                  <c:v>-1.6000000000000001E-4</c:v>
                </c:pt>
                <c:pt idx="2979">
                  <c:v>-2.9E-4</c:v>
                </c:pt>
                <c:pt idx="2980">
                  <c:v>-3.7999999999999997E-4</c:v>
                </c:pt>
                <c:pt idx="2981">
                  <c:v>-3.7999999999999997E-4</c:v>
                </c:pt>
                <c:pt idx="2982">
                  <c:v>-3.7999999999999997E-4</c:v>
                </c:pt>
                <c:pt idx="2983">
                  <c:v>-7.000000000000001E-4</c:v>
                </c:pt>
                <c:pt idx="2984">
                  <c:v>-7.5999999999999993E-4</c:v>
                </c:pt>
                <c:pt idx="2985">
                  <c:v>-7.6999999999999996E-4</c:v>
                </c:pt>
                <c:pt idx="2986">
                  <c:v>-5.0000000000000001E-4</c:v>
                </c:pt>
                <c:pt idx="2987">
                  <c:v>-4.4999999999999999E-4</c:v>
                </c:pt>
                <c:pt idx="2988">
                  <c:v>-4.4999999999999999E-4</c:v>
                </c:pt>
                <c:pt idx="2989">
                  <c:v>-4.4999999999999999E-4</c:v>
                </c:pt>
                <c:pt idx="2990">
                  <c:v>-3.4000000000000002E-4</c:v>
                </c:pt>
                <c:pt idx="2991">
                  <c:v>-4.2999999999999999E-4</c:v>
                </c:pt>
                <c:pt idx="2992">
                  <c:v>-5.1999999999999995E-4</c:v>
                </c:pt>
                <c:pt idx="2993">
                  <c:v>-7.6999999999999996E-4</c:v>
                </c:pt>
                <c:pt idx="2994">
                  <c:v>-1E-3</c:v>
                </c:pt>
                <c:pt idx="2995">
                  <c:v>-1E-3</c:v>
                </c:pt>
                <c:pt idx="2996">
                  <c:v>-1E-3</c:v>
                </c:pt>
                <c:pt idx="2997">
                  <c:v>-1.0499999999999999E-3</c:v>
                </c:pt>
                <c:pt idx="2998">
                  <c:v>-1.23E-3</c:v>
                </c:pt>
                <c:pt idx="2999">
                  <c:v>-1.0499999999999999E-3</c:v>
                </c:pt>
                <c:pt idx="3000">
                  <c:v>-5.9999999999999995E-4</c:v>
                </c:pt>
                <c:pt idx="3001">
                  <c:v>-7.0999999999999991E-4</c:v>
                </c:pt>
                <c:pt idx="3002">
                  <c:v>-7.0999999999999991E-4</c:v>
                </c:pt>
                <c:pt idx="3003">
                  <c:v>-7.0999999999999991E-4</c:v>
                </c:pt>
                <c:pt idx="3004">
                  <c:v>-8.8999999999999995E-4</c:v>
                </c:pt>
                <c:pt idx="3005">
                  <c:v>-9.3999999999999997E-4</c:v>
                </c:pt>
                <c:pt idx="3006">
                  <c:v>-1.1100000000000001E-3</c:v>
                </c:pt>
                <c:pt idx="3007">
                  <c:v>-1.23E-3</c:v>
                </c:pt>
                <c:pt idx="3008">
                  <c:v>-9.5E-4</c:v>
                </c:pt>
                <c:pt idx="3009">
                  <c:v>-9.5E-4</c:v>
                </c:pt>
                <c:pt idx="3010">
                  <c:v>-9.5E-4</c:v>
                </c:pt>
                <c:pt idx="3011">
                  <c:v>-1.1999999999999999E-3</c:v>
                </c:pt>
                <c:pt idx="3012">
                  <c:v>-1.14E-3</c:v>
                </c:pt>
                <c:pt idx="3013">
                  <c:v>-9.2000000000000003E-4</c:v>
                </c:pt>
                <c:pt idx="3014">
                  <c:v>-8.9999999999999998E-4</c:v>
                </c:pt>
                <c:pt idx="3015">
                  <c:v>-1.2099999999999999E-3</c:v>
                </c:pt>
                <c:pt idx="3016">
                  <c:v>-1.2099999999999999E-3</c:v>
                </c:pt>
                <c:pt idx="3017">
                  <c:v>-1.2099999999999999E-3</c:v>
                </c:pt>
                <c:pt idx="3018">
                  <c:v>-1.16E-3</c:v>
                </c:pt>
                <c:pt idx="3019">
                  <c:v>-1.0399999999999999E-3</c:v>
                </c:pt>
                <c:pt idx="3020">
                  <c:v>-1.1200000000000001E-3</c:v>
                </c:pt>
                <c:pt idx="3021">
                  <c:v>-1.6000000000000001E-3</c:v>
                </c:pt>
                <c:pt idx="3022">
                  <c:v>-1.67E-3</c:v>
                </c:pt>
                <c:pt idx="3023">
                  <c:v>-1.67E-3</c:v>
                </c:pt>
                <c:pt idx="3024">
                  <c:v>-1.67E-3</c:v>
                </c:pt>
                <c:pt idx="3025">
                  <c:v>-1.5100000000000001E-3</c:v>
                </c:pt>
                <c:pt idx="3026">
                  <c:v>-1.8E-3</c:v>
                </c:pt>
                <c:pt idx="3027">
                  <c:v>-1.8599999999999999E-3</c:v>
                </c:pt>
                <c:pt idx="3028">
                  <c:v>-1.7699999999999999E-3</c:v>
                </c:pt>
                <c:pt idx="3029">
                  <c:v>-1.7699999999999999E-3</c:v>
                </c:pt>
                <c:pt idx="3030">
                  <c:v>-1.7699999999999999E-3</c:v>
                </c:pt>
                <c:pt idx="3031">
                  <c:v>-1.7699999999999999E-3</c:v>
                </c:pt>
                <c:pt idx="3032">
                  <c:v>-1.7699999999999999E-3</c:v>
                </c:pt>
                <c:pt idx="3033">
                  <c:v>-1.5E-3</c:v>
                </c:pt>
                <c:pt idx="3034">
                  <c:v>-1.65E-3</c:v>
                </c:pt>
                <c:pt idx="3035">
                  <c:v>-1.5199999999999999E-3</c:v>
                </c:pt>
                <c:pt idx="3036">
                  <c:v>-1.6100000000000001E-3</c:v>
                </c:pt>
                <c:pt idx="3037">
                  <c:v>-1.6100000000000001E-3</c:v>
                </c:pt>
                <c:pt idx="3038">
                  <c:v>-1.6100000000000001E-3</c:v>
                </c:pt>
                <c:pt idx="3039">
                  <c:v>-1.4000000000000002E-3</c:v>
                </c:pt>
                <c:pt idx="3040">
                  <c:v>-1.3600000000000001E-3</c:v>
                </c:pt>
                <c:pt idx="3041">
                  <c:v>-1.4099999999999998E-3</c:v>
                </c:pt>
                <c:pt idx="3042">
                  <c:v>-1.57E-3</c:v>
                </c:pt>
                <c:pt idx="3043">
                  <c:v>-1.64E-3</c:v>
                </c:pt>
                <c:pt idx="3044">
                  <c:v>-1.64E-3</c:v>
                </c:pt>
                <c:pt idx="3045">
                  <c:v>-1.64E-3</c:v>
                </c:pt>
                <c:pt idx="3046">
                  <c:v>-1.64E-3</c:v>
                </c:pt>
                <c:pt idx="3047">
                  <c:v>-1.5299999999999999E-3</c:v>
                </c:pt>
                <c:pt idx="3048">
                  <c:v>-1.5299999999999999E-3</c:v>
                </c:pt>
                <c:pt idx="3049">
                  <c:v>-1.7599999999999998E-3</c:v>
                </c:pt>
                <c:pt idx="3050">
                  <c:v>-1.6900000000000001E-3</c:v>
                </c:pt>
                <c:pt idx="3051">
                  <c:v>-1.6900000000000001E-3</c:v>
                </c:pt>
                <c:pt idx="3052">
                  <c:v>-1.6900000000000001E-3</c:v>
                </c:pt>
                <c:pt idx="3053">
                  <c:v>-1.5399999999999999E-3</c:v>
                </c:pt>
                <c:pt idx="3054">
                  <c:v>-1.7000000000000001E-3</c:v>
                </c:pt>
                <c:pt idx="3055">
                  <c:v>-1.9500000000000001E-3</c:v>
                </c:pt>
                <c:pt idx="3056">
                  <c:v>-2.32E-3</c:v>
                </c:pt>
                <c:pt idx="3057">
                  <c:v>-2.1900000000000001E-3</c:v>
                </c:pt>
                <c:pt idx="3058">
                  <c:v>-2.1900000000000001E-3</c:v>
                </c:pt>
                <c:pt idx="3059">
                  <c:v>-2.1900000000000001E-3</c:v>
                </c:pt>
                <c:pt idx="3060">
                  <c:v>-2.1099999999999999E-3</c:v>
                </c:pt>
                <c:pt idx="3061">
                  <c:v>-1.7899999999999999E-3</c:v>
                </c:pt>
                <c:pt idx="3062">
                  <c:v>-1.6000000000000001E-3</c:v>
                </c:pt>
                <c:pt idx="3063">
                  <c:v>-1.47E-3</c:v>
                </c:pt>
                <c:pt idx="3064">
                  <c:v>-1.5299999999999999E-3</c:v>
                </c:pt>
                <c:pt idx="3065">
                  <c:v>-1.5299999999999999E-3</c:v>
                </c:pt>
                <c:pt idx="3066">
                  <c:v>-1.5299999999999999E-3</c:v>
                </c:pt>
                <c:pt idx="3067">
                  <c:v>-1.5299999999999999E-3</c:v>
                </c:pt>
                <c:pt idx="3068">
                  <c:v>-1.2999999999999999E-3</c:v>
                </c:pt>
                <c:pt idx="3069">
                  <c:v>-1.7499999999999998E-3</c:v>
                </c:pt>
                <c:pt idx="3070">
                  <c:v>-1.8400000000000001E-3</c:v>
                </c:pt>
                <c:pt idx="3071">
                  <c:v>-1.8500000000000001E-3</c:v>
                </c:pt>
                <c:pt idx="3072">
                  <c:v>-1.8400000000000001E-3</c:v>
                </c:pt>
                <c:pt idx="3073">
                  <c:v>-1.8400000000000001E-3</c:v>
                </c:pt>
                <c:pt idx="3074">
                  <c:v>-1.6000000000000001E-3</c:v>
                </c:pt>
                <c:pt idx="3075">
                  <c:v>-1.5E-3</c:v>
                </c:pt>
                <c:pt idx="3076">
                  <c:v>-1.09E-3</c:v>
                </c:pt>
                <c:pt idx="3077">
                  <c:v>-1.24E-3</c:v>
                </c:pt>
                <c:pt idx="3078">
                  <c:v>-1.2600000000000001E-3</c:v>
                </c:pt>
                <c:pt idx="3079">
                  <c:v>-1.2600000000000001E-3</c:v>
                </c:pt>
                <c:pt idx="3080">
                  <c:v>-1.2600000000000001E-3</c:v>
                </c:pt>
                <c:pt idx="3081">
                  <c:v>-1.08E-3</c:v>
                </c:pt>
                <c:pt idx="3082">
                  <c:v>-9.8999999999999999E-4</c:v>
                </c:pt>
                <c:pt idx="3083">
                  <c:v>-1.09E-3</c:v>
                </c:pt>
                <c:pt idx="3084">
                  <c:v>-1.0199999999999999E-3</c:v>
                </c:pt>
                <c:pt idx="3085">
                  <c:v>-1.01E-3</c:v>
                </c:pt>
                <c:pt idx="3086">
                  <c:v>-1.01E-3</c:v>
                </c:pt>
                <c:pt idx="3087">
                  <c:v>-1.01E-3</c:v>
                </c:pt>
                <c:pt idx="3088">
                  <c:v>-1.06E-3</c:v>
                </c:pt>
                <c:pt idx="3089">
                  <c:v>-9.7999999999999997E-4</c:v>
                </c:pt>
                <c:pt idx="3090">
                  <c:v>-1.14E-3</c:v>
                </c:pt>
                <c:pt idx="3091">
                  <c:v>-1.09E-3</c:v>
                </c:pt>
                <c:pt idx="3092">
                  <c:v>-9.2999999999999995E-4</c:v>
                </c:pt>
                <c:pt idx="3093">
                  <c:v>-9.2999999999999995E-4</c:v>
                </c:pt>
                <c:pt idx="3094">
                  <c:v>-9.2999999999999995E-4</c:v>
                </c:pt>
                <c:pt idx="3095">
                  <c:v>-1E-3</c:v>
                </c:pt>
                <c:pt idx="3096">
                  <c:v>-9.7999999999999997E-4</c:v>
                </c:pt>
                <c:pt idx="3097">
                  <c:v>-1.4299999999999998E-3</c:v>
                </c:pt>
                <c:pt idx="3098">
                  <c:v>-1.49E-3</c:v>
                </c:pt>
                <c:pt idx="3099">
                  <c:v>-1.31E-3</c:v>
                </c:pt>
                <c:pt idx="3100">
                  <c:v>-1.31E-3</c:v>
                </c:pt>
                <c:pt idx="3101">
                  <c:v>-1.31E-3</c:v>
                </c:pt>
                <c:pt idx="3102">
                  <c:v>-1.1999999999999999E-3</c:v>
                </c:pt>
                <c:pt idx="3103">
                  <c:v>-1.06E-3</c:v>
                </c:pt>
                <c:pt idx="3104">
                  <c:v>-9.1E-4</c:v>
                </c:pt>
                <c:pt idx="3105">
                  <c:v>-8.699999999999999E-4</c:v>
                </c:pt>
                <c:pt idx="3106">
                  <c:v>-7.9000000000000001E-4</c:v>
                </c:pt>
                <c:pt idx="3107">
                  <c:v>-7.9000000000000001E-4</c:v>
                </c:pt>
                <c:pt idx="3108">
                  <c:v>-7.9000000000000001E-4</c:v>
                </c:pt>
                <c:pt idx="3109">
                  <c:v>-8.0000000000000004E-4</c:v>
                </c:pt>
                <c:pt idx="3110">
                  <c:v>-1.14E-3</c:v>
                </c:pt>
                <c:pt idx="3111">
                  <c:v>-1.1299999999999999E-3</c:v>
                </c:pt>
                <c:pt idx="3112">
                  <c:v>-1.2999999999999999E-3</c:v>
                </c:pt>
                <c:pt idx="3113">
                  <c:v>-1.3600000000000001E-3</c:v>
                </c:pt>
                <c:pt idx="3114">
                  <c:v>-1.3600000000000001E-3</c:v>
                </c:pt>
                <c:pt idx="3115">
                  <c:v>-1.3600000000000001E-3</c:v>
                </c:pt>
                <c:pt idx="3116">
                  <c:v>-1.3500000000000001E-3</c:v>
                </c:pt>
                <c:pt idx="3117">
                  <c:v>-1.2800000000000001E-3</c:v>
                </c:pt>
                <c:pt idx="3118">
                  <c:v>-1.2199999999999999E-3</c:v>
                </c:pt>
                <c:pt idx="3119">
                  <c:v>-1.5100000000000001E-3</c:v>
                </c:pt>
                <c:pt idx="3120">
                  <c:v>-1.66E-3</c:v>
                </c:pt>
                <c:pt idx="3121">
                  <c:v>-1.66E-3</c:v>
                </c:pt>
                <c:pt idx="3122">
                  <c:v>-1.66E-3</c:v>
                </c:pt>
                <c:pt idx="3123">
                  <c:v>-1.6000000000000001E-3</c:v>
                </c:pt>
                <c:pt idx="3124">
                  <c:v>-1.5E-3</c:v>
                </c:pt>
                <c:pt idx="3125">
                  <c:v>-1.5499999999999999E-3</c:v>
                </c:pt>
                <c:pt idx="3126">
                  <c:v>-1.4299999999999998E-3</c:v>
                </c:pt>
                <c:pt idx="3127">
                  <c:v>-1.58E-3</c:v>
                </c:pt>
                <c:pt idx="3128">
                  <c:v>-1.58E-3</c:v>
                </c:pt>
                <c:pt idx="3129">
                  <c:v>-1.58E-3</c:v>
                </c:pt>
                <c:pt idx="3130">
                  <c:v>-1.3600000000000001E-3</c:v>
                </c:pt>
                <c:pt idx="3131">
                  <c:v>-1.72E-3</c:v>
                </c:pt>
                <c:pt idx="3132">
                  <c:v>-1.5900000000000001E-3</c:v>
                </c:pt>
                <c:pt idx="3133">
                  <c:v>-1.57E-3</c:v>
                </c:pt>
                <c:pt idx="3134">
                  <c:v>-1.92E-3</c:v>
                </c:pt>
                <c:pt idx="3135">
                  <c:v>-1.92E-3</c:v>
                </c:pt>
                <c:pt idx="3136">
                  <c:v>-1.92E-3</c:v>
                </c:pt>
                <c:pt idx="3137">
                  <c:v>-1.9500000000000001E-3</c:v>
                </c:pt>
                <c:pt idx="3138">
                  <c:v>-1.7799999999999999E-3</c:v>
                </c:pt>
                <c:pt idx="3139">
                  <c:v>-2.0399999999999997E-3</c:v>
                </c:pt>
                <c:pt idx="3140">
                  <c:v>-2.1700000000000001E-3</c:v>
                </c:pt>
                <c:pt idx="3141">
                  <c:v>-2.5000000000000001E-3</c:v>
                </c:pt>
                <c:pt idx="3142">
                  <c:v>-2.5000000000000001E-3</c:v>
                </c:pt>
                <c:pt idx="3143">
                  <c:v>-2.5000000000000001E-3</c:v>
                </c:pt>
                <c:pt idx="3144">
                  <c:v>-2.31E-3</c:v>
                </c:pt>
                <c:pt idx="3145">
                  <c:v>-2.3699999999999997E-3</c:v>
                </c:pt>
                <c:pt idx="3146">
                  <c:v>-2.5400000000000002E-3</c:v>
                </c:pt>
                <c:pt idx="3147">
                  <c:v>-2.7800000000000004E-3</c:v>
                </c:pt>
                <c:pt idx="3148">
                  <c:v>-3.4699999999999996E-3</c:v>
                </c:pt>
                <c:pt idx="3149">
                  <c:v>-3.4699999999999996E-3</c:v>
                </c:pt>
                <c:pt idx="3150">
                  <c:v>-3.4699999999999996E-3</c:v>
                </c:pt>
                <c:pt idx="3151">
                  <c:v>-3.0999999999999999E-3</c:v>
                </c:pt>
                <c:pt idx="3152">
                  <c:v>-3.32E-3</c:v>
                </c:pt>
                <c:pt idx="3153">
                  <c:v>-3.2700000000000003E-3</c:v>
                </c:pt>
                <c:pt idx="3154">
                  <c:v>-3.3300000000000001E-3</c:v>
                </c:pt>
                <c:pt idx="3155">
                  <c:v>-3.2200000000000002E-3</c:v>
                </c:pt>
                <c:pt idx="3156">
                  <c:v>-3.2200000000000002E-3</c:v>
                </c:pt>
                <c:pt idx="3157">
                  <c:v>-3.2200000000000002E-3</c:v>
                </c:pt>
                <c:pt idx="3158">
                  <c:v>-3.2200000000000002E-3</c:v>
                </c:pt>
                <c:pt idx="3159">
                  <c:v>-3.4399999999999999E-3</c:v>
                </c:pt>
                <c:pt idx="3160">
                  <c:v>-3.6600000000000001E-3</c:v>
                </c:pt>
                <c:pt idx="3161">
                  <c:v>-3.8600000000000001E-3</c:v>
                </c:pt>
                <c:pt idx="3162">
                  <c:v>-4.1599999999999996E-3</c:v>
                </c:pt>
                <c:pt idx="3163">
                  <c:v>-4.1599999999999996E-3</c:v>
                </c:pt>
                <c:pt idx="3164">
                  <c:v>-4.1700000000000001E-3</c:v>
                </c:pt>
                <c:pt idx="3165">
                  <c:v>-4.2199999999999998E-3</c:v>
                </c:pt>
                <c:pt idx="3166">
                  <c:v>-4.0500000000000006E-3</c:v>
                </c:pt>
                <c:pt idx="3167">
                  <c:v>-3.8800000000000002E-3</c:v>
                </c:pt>
                <c:pt idx="3168">
                  <c:v>-3.5799999999999998E-3</c:v>
                </c:pt>
                <c:pt idx="3169">
                  <c:v>-3.5499999999999998E-3</c:v>
                </c:pt>
                <c:pt idx="3170">
                  <c:v>-3.5499999999999998E-3</c:v>
                </c:pt>
                <c:pt idx="3171">
                  <c:v>-3.5499999999999998E-3</c:v>
                </c:pt>
                <c:pt idx="3172">
                  <c:v>-3.3500000000000001E-3</c:v>
                </c:pt>
                <c:pt idx="3173">
                  <c:v>-2.96E-3</c:v>
                </c:pt>
                <c:pt idx="3174">
                  <c:v>-2.7000000000000001E-3</c:v>
                </c:pt>
                <c:pt idx="3175">
                  <c:v>-2.7100000000000002E-3</c:v>
                </c:pt>
                <c:pt idx="3176">
                  <c:v>-2.5400000000000002E-3</c:v>
                </c:pt>
                <c:pt idx="3177">
                  <c:v>-2.5400000000000002E-3</c:v>
                </c:pt>
                <c:pt idx="3178">
                  <c:v>-2.5400000000000002E-3</c:v>
                </c:pt>
                <c:pt idx="3179">
                  <c:v>-2.4599999999999999E-3</c:v>
                </c:pt>
                <c:pt idx="3180">
                  <c:v>-2.5000000000000001E-3</c:v>
                </c:pt>
                <c:pt idx="3181">
                  <c:v>-2.5300000000000001E-3</c:v>
                </c:pt>
                <c:pt idx="3182">
                  <c:v>-2.2599999999999999E-3</c:v>
                </c:pt>
                <c:pt idx="3183">
                  <c:v>-2.9299999999999999E-3</c:v>
                </c:pt>
                <c:pt idx="3184">
                  <c:v>-2.9299999999999999E-3</c:v>
                </c:pt>
                <c:pt idx="3185">
                  <c:v>-2.9299999999999999E-3</c:v>
                </c:pt>
                <c:pt idx="3186">
                  <c:v>-3.1900000000000001E-3</c:v>
                </c:pt>
                <c:pt idx="3187">
                  <c:v>-3.31E-3</c:v>
                </c:pt>
                <c:pt idx="3188">
                  <c:v>-3.3400000000000001E-3</c:v>
                </c:pt>
                <c:pt idx="3189">
                  <c:v>-3.3600000000000001E-3</c:v>
                </c:pt>
                <c:pt idx="3190">
                  <c:v>-3.3700000000000002E-3</c:v>
                </c:pt>
                <c:pt idx="3191">
                  <c:v>-3.3700000000000002E-3</c:v>
                </c:pt>
                <c:pt idx="3192">
                  <c:v>-3.3700000000000002E-3</c:v>
                </c:pt>
                <c:pt idx="3193">
                  <c:v>-3.5399999999999997E-3</c:v>
                </c:pt>
                <c:pt idx="3194">
                  <c:v>-3.6900000000000001E-3</c:v>
                </c:pt>
                <c:pt idx="3195">
                  <c:v>-3.9100000000000003E-3</c:v>
                </c:pt>
                <c:pt idx="3196">
                  <c:v>-3.9900000000000005E-3</c:v>
                </c:pt>
                <c:pt idx="3197">
                  <c:v>-3.8700000000000002E-3</c:v>
                </c:pt>
                <c:pt idx="3198">
                  <c:v>-3.8700000000000002E-3</c:v>
                </c:pt>
                <c:pt idx="3199">
                  <c:v>-3.8700000000000002E-3</c:v>
                </c:pt>
                <c:pt idx="3200">
                  <c:v>-4.0400000000000002E-3</c:v>
                </c:pt>
                <c:pt idx="3201">
                  <c:v>-4.4099999999999999E-3</c:v>
                </c:pt>
                <c:pt idx="3202">
                  <c:v>-4.4400000000000004E-3</c:v>
                </c:pt>
                <c:pt idx="3203">
                  <c:v>-4.4000000000000003E-3</c:v>
                </c:pt>
                <c:pt idx="3204">
                  <c:v>-4.5900000000000003E-3</c:v>
                </c:pt>
                <c:pt idx="3205">
                  <c:v>-4.5900000000000003E-3</c:v>
                </c:pt>
                <c:pt idx="3206">
                  <c:v>-4.5900000000000003E-3</c:v>
                </c:pt>
                <c:pt idx="3207">
                  <c:v>-4.8199999999999996E-3</c:v>
                </c:pt>
                <c:pt idx="3208">
                  <c:v>-4.96E-3</c:v>
                </c:pt>
                <c:pt idx="3209">
                  <c:v>-5.7199999999999994E-3</c:v>
                </c:pt>
                <c:pt idx="3210">
                  <c:v>-5.4200000000000003E-3</c:v>
                </c:pt>
                <c:pt idx="3211">
                  <c:v>-4.9800000000000001E-3</c:v>
                </c:pt>
                <c:pt idx="3212">
                  <c:v>-4.9800000000000001E-3</c:v>
                </c:pt>
                <c:pt idx="3213">
                  <c:v>-4.9800000000000001E-3</c:v>
                </c:pt>
                <c:pt idx="3214">
                  <c:v>-5.2399999999999999E-3</c:v>
                </c:pt>
                <c:pt idx="3215">
                  <c:v>-5.1400000000000005E-3</c:v>
                </c:pt>
                <c:pt idx="3216">
                  <c:v>-5.13E-3</c:v>
                </c:pt>
                <c:pt idx="3217">
                  <c:v>-4.8399999999999997E-3</c:v>
                </c:pt>
                <c:pt idx="3218">
                  <c:v>-4.64E-3</c:v>
                </c:pt>
                <c:pt idx="3219">
                  <c:v>-4.64E-3</c:v>
                </c:pt>
                <c:pt idx="3220">
                  <c:v>-4.64E-3</c:v>
                </c:pt>
                <c:pt idx="3221">
                  <c:v>-4.6500000000000005E-3</c:v>
                </c:pt>
                <c:pt idx="3222">
                  <c:v>-4.5999999999999999E-3</c:v>
                </c:pt>
                <c:pt idx="3223">
                  <c:v>-4.5599999999999998E-3</c:v>
                </c:pt>
                <c:pt idx="3224">
                  <c:v>-4.5799999999999999E-3</c:v>
                </c:pt>
                <c:pt idx="3225">
                  <c:v>-4.3800000000000002E-3</c:v>
                </c:pt>
                <c:pt idx="3226">
                  <c:v>-4.3800000000000002E-3</c:v>
                </c:pt>
                <c:pt idx="3227">
                  <c:v>-4.3800000000000002E-3</c:v>
                </c:pt>
                <c:pt idx="3228">
                  <c:v>-4.28E-3</c:v>
                </c:pt>
                <c:pt idx="3229">
                  <c:v>-4.6300000000000004E-3</c:v>
                </c:pt>
                <c:pt idx="3230">
                  <c:v>-4.4600000000000004E-3</c:v>
                </c:pt>
                <c:pt idx="3231">
                  <c:v>-4.5199999999999997E-3</c:v>
                </c:pt>
                <c:pt idx="3232">
                  <c:v>-4.8700000000000002E-3</c:v>
                </c:pt>
                <c:pt idx="3233">
                  <c:v>-4.8700000000000002E-3</c:v>
                </c:pt>
                <c:pt idx="3234">
                  <c:v>-4.8700000000000002E-3</c:v>
                </c:pt>
                <c:pt idx="3235">
                  <c:v>-5.0200000000000002E-3</c:v>
                </c:pt>
                <c:pt idx="3236">
                  <c:v>-4.8599999999999997E-3</c:v>
                </c:pt>
                <c:pt idx="3237">
                  <c:v>-5.0099999999999997E-3</c:v>
                </c:pt>
                <c:pt idx="3238">
                  <c:v>-5.1000000000000004E-3</c:v>
                </c:pt>
                <c:pt idx="3239">
                  <c:v>-5.2700000000000004E-3</c:v>
                </c:pt>
                <c:pt idx="3240">
                  <c:v>-5.2700000000000004E-3</c:v>
                </c:pt>
                <c:pt idx="3241">
                  <c:v>-5.2700000000000004E-3</c:v>
                </c:pt>
                <c:pt idx="3242">
                  <c:v>-5.28E-3</c:v>
                </c:pt>
                <c:pt idx="3243">
                  <c:v>-5.2500000000000003E-3</c:v>
                </c:pt>
                <c:pt idx="3244">
                  <c:v>-5.1900000000000002E-3</c:v>
                </c:pt>
                <c:pt idx="3245">
                  <c:v>-5.3500000000000006E-3</c:v>
                </c:pt>
                <c:pt idx="3246">
                  <c:v>-5.6599999999999992E-3</c:v>
                </c:pt>
                <c:pt idx="3247">
                  <c:v>-5.6599999999999992E-3</c:v>
                </c:pt>
                <c:pt idx="3248">
                  <c:v>-5.6599999999999992E-3</c:v>
                </c:pt>
                <c:pt idx="3249">
                  <c:v>-5.8099999999999992E-3</c:v>
                </c:pt>
                <c:pt idx="3250">
                  <c:v>-6.1999999999999998E-3</c:v>
                </c:pt>
                <c:pt idx="3251">
                  <c:v>-6.5400000000000007E-3</c:v>
                </c:pt>
                <c:pt idx="3252">
                  <c:v>-6.7700000000000008E-3</c:v>
                </c:pt>
                <c:pt idx="3253">
                  <c:v>-6.7400000000000003E-3</c:v>
                </c:pt>
                <c:pt idx="3254">
                  <c:v>-6.7400000000000003E-3</c:v>
                </c:pt>
                <c:pt idx="3255">
                  <c:v>-6.7400000000000003E-3</c:v>
                </c:pt>
                <c:pt idx="3256">
                  <c:v>-6.8600000000000006E-3</c:v>
                </c:pt>
                <c:pt idx="3257">
                  <c:v>-6.6100000000000004E-3</c:v>
                </c:pt>
                <c:pt idx="3258">
                  <c:v>-6.8100000000000001E-3</c:v>
                </c:pt>
                <c:pt idx="3259">
                  <c:v>-7.0799999999999995E-3</c:v>
                </c:pt>
                <c:pt idx="3260">
                  <c:v>-6.9899999999999997E-3</c:v>
                </c:pt>
                <c:pt idx="3261">
                  <c:v>-6.9899999999999997E-3</c:v>
                </c:pt>
                <c:pt idx="3262">
                  <c:v>-6.9899999999999997E-3</c:v>
                </c:pt>
                <c:pt idx="3263">
                  <c:v>-7.1500000000000001E-3</c:v>
                </c:pt>
                <c:pt idx="3264">
                  <c:v>-7.5300000000000002E-3</c:v>
                </c:pt>
                <c:pt idx="3265">
                  <c:v>-7.43E-3</c:v>
                </c:pt>
                <c:pt idx="3266">
                  <c:v>-7.6300000000000005E-3</c:v>
                </c:pt>
                <c:pt idx="3267">
                  <c:v>-8.0800000000000004E-3</c:v>
                </c:pt>
                <c:pt idx="3268">
                  <c:v>-8.0800000000000004E-3</c:v>
                </c:pt>
                <c:pt idx="3269">
                  <c:v>-8.0800000000000004E-3</c:v>
                </c:pt>
                <c:pt idx="3270">
                  <c:v>-7.8799999999999999E-3</c:v>
                </c:pt>
                <c:pt idx="3271">
                  <c:v>-7.8100000000000001E-3</c:v>
                </c:pt>
                <c:pt idx="3272">
                  <c:v>-7.8399999999999997E-3</c:v>
                </c:pt>
                <c:pt idx="3273">
                  <c:v>-7.1899999999999993E-3</c:v>
                </c:pt>
                <c:pt idx="3274">
                  <c:v>-7.0699999999999999E-3</c:v>
                </c:pt>
                <c:pt idx="3275">
                  <c:v>-7.0699999999999999E-3</c:v>
                </c:pt>
                <c:pt idx="3276">
                  <c:v>-7.0699999999999999E-3</c:v>
                </c:pt>
                <c:pt idx="3277">
                  <c:v>-7.2299999999999994E-3</c:v>
                </c:pt>
                <c:pt idx="3278">
                  <c:v>-7.0399999999999994E-3</c:v>
                </c:pt>
                <c:pt idx="3279">
                  <c:v>-6.8500000000000002E-3</c:v>
                </c:pt>
                <c:pt idx="3280">
                  <c:v>-6.8500000000000002E-3</c:v>
                </c:pt>
                <c:pt idx="3281">
                  <c:v>-6.8500000000000002E-3</c:v>
                </c:pt>
                <c:pt idx="3282">
                  <c:v>-6.8500000000000002E-3</c:v>
                </c:pt>
                <c:pt idx="3283">
                  <c:v>-6.8500000000000002E-3</c:v>
                </c:pt>
                <c:pt idx="3284">
                  <c:v>-7.3699999999999998E-3</c:v>
                </c:pt>
                <c:pt idx="3285">
                  <c:v>-7.2299999999999994E-3</c:v>
                </c:pt>
                <c:pt idx="3286">
                  <c:v>-7.43E-3</c:v>
                </c:pt>
                <c:pt idx="3287">
                  <c:v>-7.43E-3</c:v>
                </c:pt>
                <c:pt idx="3288">
                  <c:v>-7.43E-3</c:v>
                </c:pt>
                <c:pt idx="3289">
                  <c:v>-7.43E-3</c:v>
                </c:pt>
                <c:pt idx="3290">
                  <c:v>-7.43E-3</c:v>
                </c:pt>
                <c:pt idx="3291">
                  <c:v>-7.8900000000000012E-3</c:v>
                </c:pt>
                <c:pt idx="3292">
                  <c:v>-8.199999999999999E-3</c:v>
                </c:pt>
                <c:pt idx="3293">
                  <c:v>-8.0200000000000011E-3</c:v>
                </c:pt>
                <c:pt idx="3294">
                  <c:v>-8.0499999999999999E-3</c:v>
                </c:pt>
                <c:pt idx="3295">
                  <c:v>-8.6E-3</c:v>
                </c:pt>
                <c:pt idx="3296">
                  <c:v>-8.6E-3</c:v>
                </c:pt>
                <c:pt idx="3297">
                  <c:v>-8.6E-3</c:v>
                </c:pt>
                <c:pt idx="3298">
                  <c:v>-8.6E-3</c:v>
                </c:pt>
                <c:pt idx="3299">
                  <c:v>-8.7500000000000008E-3</c:v>
                </c:pt>
                <c:pt idx="3300">
                  <c:v>-9.1800000000000007E-3</c:v>
                </c:pt>
                <c:pt idx="3301">
                  <c:v>-9.2700000000000005E-3</c:v>
                </c:pt>
                <c:pt idx="3302">
                  <c:v>-9.2600000000000009E-3</c:v>
                </c:pt>
                <c:pt idx="3303">
                  <c:v>-9.2600000000000009E-3</c:v>
                </c:pt>
                <c:pt idx="3304">
                  <c:v>-9.2600000000000009E-3</c:v>
                </c:pt>
                <c:pt idx="3305">
                  <c:v>-9.6600000000000002E-3</c:v>
                </c:pt>
                <c:pt idx="3306">
                  <c:v>-0.01</c:v>
                </c:pt>
                <c:pt idx="3307">
                  <c:v>-1.0069999999999999E-2</c:v>
                </c:pt>
                <c:pt idx="3308">
                  <c:v>-9.7999999999999997E-3</c:v>
                </c:pt>
                <c:pt idx="3309">
                  <c:v>-1.0029999999999999E-2</c:v>
                </c:pt>
                <c:pt idx="3310">
                  <c:v>-1.0029999999999999E-2</c:v>
                </c:pt>
                <c:pt idx="3311">
                  <c:v>-1.0029999999999999E-2</c:v>
                </c:pt>
                <c:pt idx="3312">
                  <c:v>-9.7900000000000001E-3</c:v>
                </c:pt>
                <c:pt idx="3313">
                  <c:v>-9.5599999999999991E-3</c:v>
                </c:pt>
                <c:pt idx="3314">
                  <c:v>-9.4399999999999987E-3</c:v>
                </c:pt>
                <c:pt idx="3315">
                  <c:v>-9.3500000000000007E-3</c:v>
                </c:pt>
                <c:pt idx="3316">
                  <c:v>-9.5899999999999996E-3</c:v>
                </c:pt>
                <c:pt idx="3317">
                  <c:v>-9.58E-3</c:v>
                </c:pt>
                <c:pt idx="3318">
                  <c:v>-9.58E-3</c:v>
                </c:pt>
                <c:pt idx="3319">
                  <c:v>-9.58E-3</c:v>
                </c:pt>
                <c:pt idx="3320">
                  <c:v>-9.1000000000000004E-3</c:v>
                </c:pt>
                <c:pt idx="3321">
                  <c:v>-8.7100000000000007E-3</c:v>
                </c:pt>
                <c:pt idx="3322">
                  <c:v>-8.4399999999999996E-3</c:v>
                </c:pt>
                <c:pt idx="3323">
                  <c:v>-7.6300000000000005E-3</c:v>
                </c:pt>
                <c:pt idx="3324">
                  <c:v>-7.6300000000000005E-3</c:v>
                </c:pt>
                <c:pt idx="3325">
                  <c:v>-7.6300000000000005E-3</c:v>
                </c:pt>
                <c:pt idx="3326">
                  <c:v>-7.5900000000000004E-3</c:v>
                </c:pt>
                <c:pt idx="3327">
                  <c:v>-7.0399999999999994E-3</c:v>
                </c:pt>
                <c:pt idx="3328">
                  <c:v>-6.9799999999999992E-3</c:v>
                </c:pt>
                <c:pt idx="3329">
                  <c:v>-6.9499999999999996E-3</c:v>
                </c:pt>
                <c:pt idx="3330">
                  <c:v>-6.7900000000000009E-3</c:v>
                </c:pt>
                <c:pt idx="3331">
                  <c:v>-6.7900000000000009E-3</c:v>
                </c:pt>
                <c:pt idx="3332">
                  <c:v>-6.7900000000000009E-3</c:v>
                </c:pt>
                <c:pt idx="3333">
                  <c:v>-6.7900000000000009E-3</c:v>
                </c:pt>
                <c:pt idx="3334">
                  <c:v>-6.8400000000000006E-3</c:v>
                </c:pt>
                <c:pt idx="3335">
                  <c:v>-6.5700000000000003E-3</c:v>
                </c:pt>
                <c:pt idx="3336">
                  <c:v>-6.7800000000000004E-3</c:v>
                </c:pt>
                <c:pt idx="3337">
                  <c:v>-7.2199999999999999E-3</c:v>
                </c:pt>
                <c:pt idx="3338">
                  <c:v>-7.2199999999999999E-3</c:v>
                </c:pt>
                <c:pt idx="3339">
                  <c:v>-7.2199999999999999E-3</c:v>
                </c:pt>
                <c:pt idx="3340">
                  <c:v>-7.0599999999999994E-3</c:v>
                </c:pt>
                <c:pt idx="3341">
                  <c:v>-7.3400000000000002E-3</c:v>
                </c:pt>
                <c:pt idx="3342">
                  <c:v>-7.5799999999999999E-3</c:v>
                </c:pt>
                <c:pt idx="3343">
                  <c:v>-7.5300000000000002E-3</c:v>
                </c:pt>
                <c:pt idx="3344">
                  <c:v>-7.2299999999999994E-3</c:v>
                </c:pt>
                <c:pt idx="3345">
                  <c:v>-7.2299999999999994E-3</c:v>
                </c:pt>
                <c:pt idx="3346">
                  <c:v>-7.2299999999999994E-3</c:v>
                </c:pt>
                <c:pt idx="3347">
                  <c:v>-6.8999999999999999E-3</c:v>
                </c:pt>
                <c:pt idx="3348">
                  <c:v>-6.2100000000000002E-3</c:v>
                </c:pt>
                <c:pt idx="3349">
                  <c:v>-5.6499999999999996E-3</c:v>
                </c:pt>
                <c:pt idx="3350">
                  <c:v>-5.5500000000000002E-3</c:v>
                </c:pt>
                <c:pt idx="3351">
                  <c:v>-5.3300000000000005E-3</c:v>
                </c:pt>
                <c:pt idx="3352">
                  <c:v>-5.3300000000000005E-3</c:v>
                </c:pt>
                <c:pt idx="3353">
                  <c:v>-5.3300000000000005E-3</c:v>
                </c:pt>
                <c:pt idx="3354">
                  <c:v>-5.28E-3</c:v>
                </c:pt>
                <c:pt idx="3355">
                  <c:v>-6.0699999999999999E-3</c:v>
                </c:pt>
                <c:pt idx="3356">
                  <c:v>-6.0499999999999998E-3</c:v>
                </c:pt>
                <c:pt idx="3357">
                  <c:v>-6.5799999999999999E-3</c:v>
                </c:pt>
                <c:pt idx="3358">
                  <c:v>-6.5300000000000002E-3</c:v>
                </c:pt>
                <c:pt idx="3359">
                  <c:v>-6.5300000000000002E-3</c:v>
                </c:pt>
                <c:pt idx="3360">
                  <c:v>-6.5300000000000002E-3</c:v>
                </c:pt>
                <c:pt idx="3361">
                  <c:v>-6.6800000000000002E-3</c:v>
                </c:pt>
                <c:pt idx="3362">
                  <c:v>-7.2299999999999994E-3</c:v>
                </c:pt>
                <c:pt idx="3363">
                  <c:v>-8.4099999999999991E-3</c:v>
                </c:pt>
                <c:pt idx="3364">
                  <c:v>-9.2899999999999996E-3</c:v>
                </c:pt>
                <c:pt idx="3365">
                  <c:v>-9.7299999999999991E-3</c:v>
                </c:pt>
                <c:pt idx="3366">
                  <c:v>-9.7299999999999991E-3</c:v>
                </c:pt>
                <c:pt idx="3367">
                  <c:v>-9.7299999999999991E-3</c:v>
                </c:pt>
                <c:pt idx="3368">
                  <c:v>-9.5399999999999999E-3</c:v>
                </c:pt>
                <c:pt idx="3369">
                  <c:v>-9.7900000000000001E-3</c:v>
                </c:pt>
                <c:pt idx="3370">
                  <c:v>-9.9799999999999993E-3</c:v>
                </c:pt>
                <c:pt idx="3371">
                  <c:v>-9.7400000000000004E-3</c:v>
                </c:pt>
                <c:pt idx="3372">
                  <c:v>-1.0089999999999998E-2</c:v>
                </c:pt>
                <c:pt idx="3373">
                  <c:v>-1.0089999999999998E-2</c:v>
                </c:pt>
                <c:pt idx="3374">
                  <c:v>-1.0089999999999998E-2</c:v>
                </c:pt>
                <c:pt idx="3375">
                  <c:v>-9.7599999999999996E-3</c:v>
                </c:pt>
                <c:pt idx="3376">
                  <c:v>-9.2700000000000005E-3</c:v>
                </c:pt>
                <c:pt idx="3377">
                  <c:v>-9.5399999999999999E-3</c:v>
                </c:pt>
                <c:pt idx="3378">
                  <c:v>-9.5599999999999991E-3</c:v>
                </c:pt>
                <c:pt idx="3379">
                  <c:v>-9.5599999999999991E-3</c:v>
                </c:pt>
                <c:pt idx="3380">
                  <c:v>-9.5599999999999991E-3</c:v>
                </c:pt>
                <c:pt idx="3381">
                  <c:v>-9.5599999999999991E-3</c:v>
                </c:pt>
                <c:pt idx="3382">
                  <c:v>-9.5599999999999991E-3</c:v>
                </c:pt>
                <c:pt idx="3383">
                  <c:v>-9.5199999999999989E-3</c:v>
                </c:pt>
                <c:pt idx="3384">
                  <c:v>-9.6600000000000002E-3</c:v>
                </c:pt>
                <c:pt idx="3385">
                  <c:v>-9.5999999999999992E-3</c:v>
                </c:pt>
                <c:pt idx="3386">
                  <c:v>-9.7299999999999991E-3</c:v>
                </c:pt>
                <c:pt idx="3387">
                  <c:v>-9.7299999999999991E-3</c:v>
                </c:pt>
                <c:pt idx="3388">
                  <c:v>-9.7299999999999991E-3</c:v>
                </c:pt>
                <c:pt idx="3389">
                  <c:v>-9.75E-3</c:v>
                </c:pt>
                <c:pt idx="3390">
                  <c:v>-1.0059999999999999E-2</c:v>
                </c:pt>
                <c:pt idx="3391">
                  <c:v>-9.9799999999999993E-3</c:v>
                </c:pt>
                <c:pt idx="3392">
                  <c:v>-9.75E-3</c:v>
                </c:pt>
                <c:pt idx="3393">
                  <c:v>-9.7699999999999992E-3</c:v>
                </c:pt>
                <c:pt idx="3394">
                  <c:v>-9.7699999999999992E-3</c:v>
                </c:pt>
                <c:pt idx="3395">
                  <c:v>-9.7699999999999992E-3</c:v>
                </c:pt>
                <c:pt idx="3396">
                  <c:v>-9.7400000000000004E-3</c:v>
                </c:pt>
                <c:pt idx="3397">
                  <c:v>-9.6200000000000001E-3</c:v>
                </c:pt>
                <c:pt idx="3398">
                  <c:v>-9.0600000000000003E-3</c:v>
                </c:pt>
                <c:pt idx="3399">
                  <c:v>-9.1199999999999996E-3</c:v>
                </c:pt>
                <c:pt idx="3400">
                  <c:v>-9.5700000000000004E-3</c:v>
                </c:pt>
                <c:pt idx="3401">
                  <c:v>-9.5700000000000004E-3</c:v>
                </c:pt>
                <c:pt idx="3402">
                  <c:v>-9.5700000000000004E-3</c:v>
                </c:pt>
                <c:pt idx="3403">
                  <c:v>-9.300000000000001E-3</c:v>
                </c:pt>
                <c:pt idx="3404">
                  <c:v>-9.1700000000000011E-3</c:v>
                </c:pt>
                <c:pt idx="3405">
                  <c:v>-8.2199999999999999E-3</c:v>
                </c:pt>
                <c:pt idx="3406">
                  <c:v>-8.7799999999999996E-3</c:v>
                </c:pt>
                <c:pt idx="3407">
                  <c:v>-8.5900000000000004E-3</c:v>
                </c:pt>
                <c:pt idx="3408">
                  <c:v>-8.5900000000000004E-3</c:v>
                </c:pt>
                <c:pt idx="3409">
                  <c:v>-8.5900000000000004E-3</c:v>
                </c:pt>
                <c:pt idx="3410">
                  <c:v>-8.5900000000000004E-3</c:v>
                </c:pt>
                <c:pt idx="3411">
                  <c:v>-7.6500000000000005E-3</c:v>
                </c:pt>
                <c:pt idx="3412">
                  <c:v>-7.9000000000000008E-3</c:v>
                </c:pt>
                <c:pt idx="3413">
                  <c:v>-8.2100000000000003E-3</c:v>
                </c:pt>
                <c:pt idx="3414">
                  <c:v>-9.0799999999999995E-3</c:v>
                </c:pt>
                <c:pt idx="3415">
                  <c:v>-9.0799999999999995E-3</c:v>
                </c:pt>
                <c:pt idx="3416">
                  <c:v>-9.0799999999999995E-3</c:v>
                </c:pt>
                <c:pt idx="3417">
                  <c:v>-9.1999999999999998E-3</c:v>
                </c:pt>
                <c:pt idx="3418">
                  <c:v>-8.4799999999999997E-3</c:v>
                </c:pt>
                <c:pt idx="3419">
                  <c:v>-8.26E-3</c:v>
                </c:pt>
                <c:pt idx="3420">
                  <c:v>-7.5100000000000002E-3</c:v>
                </c:pt>
                <c:pt idx="3421">
                  <c:v>-8.3599999999999994E-3</c:v>
                </c:pt>
                <c:pt idx="3422">
                  <c:v>-8.3599999999999994E-3</c:v>
                </c:pt>
                <c:pt idx="3423">
                  <c:v>-8.3599999999999994E-3</c:v>
                </c:pt>
                <c:pt idx="3424">
                  <c:v>-8.199999999999999E-3</c:v>
                </c:pt>
                <c:pt idx="3425">
                  <c:v>-8.2399999999999991E-3</c:v>
                </c:pt>
                <c:pt idx="3426">
                  <c:v>-8.0000000000000002E-3</c:v>
                </c:pt>
                <c:pt idx="3427">
                  <c:v>-7.980000000000001E-3</c:v>
                </c:pt>
                <c:pt idx="3428">
                  <c:v>-8.0600000000000012E-3</c:v>
                </c:pt>
                <c:pt idx="3429">
                  <c:v>-8.0600000000000012E-3</c:v>
                </c:pt>
                <c:pt idx="3430">
                  <c:v>-8.0600000000000012E-3</c:v>
                </c:pt>
                <c:pt idx="3431">
                  <c:v>-8.0600000000000012E-3</c:v>
                </c:pt>
                <c:pt idx="3432">
                  <c:v>-8.0700000000000008E-3</c:v>
                </c:pt>
                <c:pt idx="3433">
                  <c:v>-8.1700000000000002E-3</c:v>
                </c:pt>
                <c:pt idx="3434">
                  <c:v>-8.4700000000000001E-3</c:v>
                </c:pt>
                <c:pt idx="3435">
                  <c:v>-8.8699999999999994E-3</c:v>
                </c:pt>
                <c:pt idx="3436">
                  <c:v>-8.8699999999999994E-3</c:v>
                </c:pt>
                <c:pt idx="3437">
                  <c:v>-8.8699999999999994E-3</c:v>
                </c:pt>
                <c:pt idx="3438">
                  <c:v>-8.7299999999999999E-3</c:v>
                </c:pt>
                <c:pt idx="3439">
                  <c:v>-8.2899999999999988E-3</c:v>
                </c:pt>
                <c:pt idx="3440">
                  <c:v>-7.1999999999999998E-3</c:v>
                </c:pt>
                <c:pt idx="3441">
                  <c:v>-7.5900000000000004E-3</c:v>
                </c:pt>
                <c:pt idx="3442">
                  <c:v>-7.5599999999999999E-3</c:v>
                </c:pt>
                <c:pt idx="3443">
                  <c:v>-7.5599999999999999E-3</c:v>
                </c:pt>
                <c:pt idx="3444">
                  <c:v>-7.5599999999999999E-3</c:v>
                </c:pt>
                <c:pt idx="3445">
                  <c:v>-7.6400000000000001E-3</c:v>
                </c:pt>
                <c:pt idx="3446">
                  <c:v>-7.1999999999999998E-3</c:v>
                </c:pt>
                <c:pt idx="3447">
                  <c:v>-6.7700000000000008E-3</c:v>
                </c:pt>
                <c:pt idx="3448">
                  <c:v>-6.9399999999999991E-3</c:v>
                </c:pt>
                <c:pt idx="3449">
                  <c:v>-7.6600000000000001E-3</c:v>
                </c:pt>
                <c:pt idx="3450">
                  <c:v>-7.6600000000000001E-3</c:v>
                </c:pt>
                <c:pt idx="3451">
                  <c:v>-7.6600000000000001E-3</c:v>
                </c:pt>
                <c:pt idx="3452">
                  <c:v>-7.43E-3</c:v>
                </c:pt>
                <c:pt idx="3453">
                  <c:v>-7.4599999999999996E-3</c:v>
                </c:pt>
                <c:pt idx="3454">
                  <c:v>-7.3099999999999997E-3</c:v>
                </c:pt>
                <c:pt idx="3455">
                  <c:v>-7.4599999999999996E-3</c:v>
                </c:pt>
                <c:pt idx="3456">
                  <c:v>-7.3400000000000002E-3</c:v>
                </c:pt>
                <c:pt idx="3457">
                  <c:v>-7.3400000000000002E-3</c:v>
                </c:pt>
                <c:pt idx="3458">
                  <c:v>-7.3400000000000002E-3</c:v>
                </c:pt>
                <c:pt idx="3459">
                  <c:v>-6.6700000000000006E-3</c:v>
                </c:pt>
                <c:pt idx="3460">
                  <c:v>-6.8300000000000001E-3</c:v>
                </c:pt>
                <c:pt idx="3461">
                  <c:v>-6.6500000000000005E-3</c:v>
                </c:pt>
                <c:pt idx="3462">
                  <c:v>-6.5300000000000002E-3</c:v>
                </c:pt>
                <c:pt idx="3463">
                  <c:v>-6.5300000000000002E-3</c:v>
                </c:pt>
                <c:pt idx="3464">
                  <c:v>-6.5300000000000002E-3</c:v>
                </c:pt>
                <c:pt idx="3465">
                  <c:v>-6.5300000000000002E-3</c:v>
                </c:pt>
                <c:pt idx="3466">
                  <c:v>-7.0999999999999995E-3</c:v>
                </c:pt>
                <c:pt idx="3467">
                  <c:v>-7.5500000000000003E-3</c:v>
                </c:pt>
                <c:pt idx="3468">
                  <c:v>-7.1199999999999996E-3</c:v>
                </c:pt>
                <c:pt idx="3469">
                  <c:v>-7.2299999999999994E-3</c:v>
                </c:pt>
                <c:pt idx="3470">
                  <c:v>-7.7000000000000002E-3</c:v>
                </c:pt>
                <c:pt idx="3471">
                  <c:v>-7.7000000000000002E-3</c:v>
                </c:pt>
                <c:pt idx="3472">
                  <c:v>-7.7000000000000002E-3</c:v>
                </c:pt>
                <c:pt idx="3473">
                  <c:v>-7.4799999999999997E-3</c:v>
                </c:pt>
                <c:pt idx="3474">
                  <c:v>-8.5500000000000003E-3</c:v>
                </c:pt>
                <c:pt idx="3475">
                  <c:v>-8.3800000000000003E-3</c:v>
                </c:pt>
                <c:pt idx="3476">
                  <c:v>-8.0700000000000008E-3</c:v>
                </c:pt>
                <c:pt idx="3477">
                  <c:v>-7.1599999999999997E-3</c:v>
                </c:pt>
                <c:pt idx="3478">
                  <c:v>-7.1599999999999997E-3</c:v>
                </c:pt>
                <c:pt idx="3479">
                  <c:v>-7.1599999999999997E-3</c:v>
                </c:pt>
                <c:pt idx="3480">
                  <c:v>-6.7300000000000007E-3</c:v>
                </c:pt>
                <c:pt idx="3481">
                  <c:v>-6.7100000000000007E-3</c:v>
                </c:pt>
                <c:pt idx="3482">
                  <c:v>-6.7100000000000007E-3</c:v>
                </c:pt>
                <c:pt idx="3483">
                  <c:v>-7.1300000000000001E-3</c:v>
                </c:pt>
                <c:pt idx="3484">
                  <c:v>-7.2299999999999994E-3</c:v>
                </c:pt>
                <c:pt idx="3485">
                  <c:v>-7.2299999999999994E-3</c:v>
                </c:pt>
                <c:pt idx="3486">
                  <c:v>-7.2299999999999994E-3</c:v>
                </c:pt>
                <c:pt idx="3487">
                  <c:v>-7.28E-3</c:v>
                </c:pt>
                <c:pt idx="3488">
                  <c:v>-7.1500000000000001E-3</c:v>
                </c:pt>
                <c:pt idx="3489">
                  <c:v>-7.6E-3</c:v>
                </c:pt>
                <c:pt idx="3490">
                  <c:v>-7.7000000000000002E-3</c:v>
                </c:pt>
                <c:pt idx="3491">
                  <c:v>-8.1700000000000002E-3</c:v>
                </c:pt>
                <c:pt idx="3492">
                  <c:v>-8.1700000000000002E-3</c:v>
                </c:pt>
                <c:pt idx="3493">
                  <c:v>-8.1700000000000002E-3</c:v>
                </c:pt>
                <c:pt idx="3494">
                  <c:v>-8.2500000000000004E-3</c:v>
                </c:pt>
                <c:pt idx="3495">
                  <c:v>-8.199999999999999E-3</c:v>
                </c:pt>
                <c:pt idx="3496">
                  <c:v>-8.0099999999999998E-3</c:v>
                </c:pt>
                <c:pt idx="3497">
                  <c:v>-8.3299999999999989E-3</c:v>
                </c:pt>
                <c:pt idx="3498">
                  <c:v>-8.7899999999999992E-3</c:v>
                </c:pt>
                <c:pt idx="3499">
                  <c:v>-8.7899999999999992E-3</c:v>
                </c:pt>
                <c:pt idx="3500">
                  <c:v>-8.7899999999999992E-3</c:v>
                </c:pt>
                <c:pt idx="3501">
                  <c:v>-9.0100000000000006E-3</c:v>
                </c:pt>
                <c:pt idx="3502">
                  <c:v>-8.9600000000000009E-3</c:v>
                </c:pt>
                <c:pt idx="3503">
                  <c:v>-8.6499999999999997E-3</c:v>
                </c:pt>
                <c:pt idx="3504">
                  <c:v>-8.8699999999999994E-3</c:v>
                </c:pt>
                <c:pt idx="3505">
                  <c:v>-9.2399999999999999E-3</c:v>
                </c:pt>
                <c:pt idx="3506">
                  <c:v>-9.2399999999999999E-3</c:v>
                </c:pt>
                <c:pt idx="3507">
                  <c:v>-9.2399999999999999E-3</c:v>
                </c:pt>
                <c:pt idx="3508">
                  <c:v>-8.7899999999999992E-3</c:v>
                </c:pt>
                <c:pt idx="3509">
                  <c:v>-9.3500000000000007E-3</c:v>
                </c:pt>
                <c:pt idx="3510">
                  <c:v>-9.6499999999999989E-3</c:v>
                </c:pt>
                <c:pt idx="3511">
                  <c:v>-9.4500000000000001E-3</c:v>
                </c:pt>
                <c:pt idx="3512">
                  <c:v>-9.1700000000000011E-3</c:v>
                </c:pt>
                <c:pt idx="3513">
                  <c:v>-9.1700000000000011E-3</c:v>
                </c:pt>
                <c:pt idx="3514">
                  <c:v>-9.1700000000000011E-3</c:v>
                </c:pt>
                <c:pt idx="3515">
                  <c:v>-9.2500000000000013E-3</c:v>
                </c:pt>
                <c:pt idx="3516">
                  <c:v>-9.0000000000000011E-3</c:v>
                </c:pt>
                <c:pt idx="3517">
                  <c:v>-9.0000000000000011E-3</c:v>
                </c:pt>
                <c:pt idx="3518">
                  <c:v>-9.3600000000000003E-3</c:v>
                </c:pt>
                <c:pt idx="3519">
                  <c:v>-9.6299999999999997E-3</c:v>
                </c:pt>
                <c:pt idx="3520">
                  <c:v>-9.6299999999999997E-3</c:v>
                </c:pt>
                <c:pt idx="3521">
                  <c:v>-9.6299999999999997E-3</c:v>
                </c:pt>
                <c:pt idx="3522">
                  <c:v>-9.5999999999999992E-3</c:v>
                </c:pt>
                <c:pt idx="3523">
                  <c:v>-8.9099999999999995E-3</c:v>
                </c:pt>
                <c:pt idx="3524">
                  <c:v>-8.3999999999999995E-3</c:v>
                </c:pt>
                <c:pt idx="3525">
                  <c:v>-8.4200000000000004E-3</c:v>
                </c:pt>
                <c:pt idx="3526">
                  <c:v>-8.4700000000000001E-3</c:v>
                </c:pt>
                <c:pt idx="3527">
                  <c:v>-8.4700000000000001E-3</c:v>
                </c:pt>
                <c:pt idx="3528">
                  <c:v>-8.4700000000000001E-3</c:v>
                </c:pt>
                <c:pt idx="3529">
                  <c:v>-8.4700000000000001E-3</c:v>
                </c:pt>
                <c:pt idx="3530">
                  <c:v>-8.5699999999999995E-3</c:v>
                </c:pt>
                <c:pt idx="3531">
                  <c:v>-8.3999999999999995E-3</c:v>
                </c:pt>
                <c:pt idx="3532">
                  <c:v>-8.7899999999999992E-3</c:v>
                </c:pt>
                <c:pt idx="3533">
                  <c:v>-9.4299999999999991E-3</c:v>
                </c:pt>
                <c:pt idx="3534">
                  <c:v>-9.4299999999999991E-3</c:v>
                </c:pt>
                <c:pt idx="3535">
                  <c:v>-9.4299999999999991E-3</c:v>
                </c:pt>
                <c:pt idx="3536">
                  <c:v>-9.5199999999999989E-3</c:v>
                </c:pt>
                <c:pt idx="3537">
                  <c:v>-9.3500000000000007E-3</c:v>
                </c:pt>
                <c:pt idx="3538">
                  <c:v>-9.0900000000000009E-3</c:v>
                </c:pt>
                <c:pt idx="3539">
                  <c:v>-9.1500000000000001E-3</c:v>
                </c:pt>
                <c:pt idx="3540">
                  <c:v>-9.3600000000000003E-3</c:v>
                </c:pt>
                <c:pt idx="3541">
                  <c:v>-9.3600000000000003E-3</c:v>
                </c:pt>
                <c:pt idx="3542">
                  <c:v>-9.3600000000000003E-3</c:v>
                </c:pt>
                <c:pt idx="3543">
                  <c:v>-8.9099999999999995E-3</c:v>
                </c:pt>
                <c:pt idx="3544">
                  <c:v>-8.7299999999999999E-3</c:v>
                </c:pt>
                <c:pt idx="3545">
                  <c:v>-8.5799999999999991E-3</c:v>
                </c:pt>
                <c:pt idx="3546">
                  <c:v>-8.5199999999999998E-3</c:v>
                </c:pt>
                <c:pt idx="3547">
                  <c:v>-8.8500000000000002E-3</c:v>
                </c:pt>
                <c:pt idx="3548">
                  <c:v>-8.8500000000000002E-3</c:v>
                </c:pt>
                <c:pt idx="3549">
                  <c:v>-8.8500000000000002E-3</c:v>
                </c:pt>
                <c:pt idx="3550">
                  <c:v>-8.2500000000000004E-3</c:v>
                </c:pt>
                <c:pt idx="3551">
                  <c:v>-8.4899999999999993E-3</c:v>
                </c:pt>
                <c:pt idx="3552">
                  <c:v>-8.4499999999999992E-3</c:v>
                </c:pt>
                <c:pt idx="3553">
                  <c:v>-8.8000000000000005E-3</c:v>
                </c:pt>
                <c:pt idx="3554">
                  <c:v>-8.1899999999999994E-3</c:v>
                </c:pt>
                <c:pt idx="3555">
                  <c:v>-8.1899999999999994E-3</c:v>
                </c:pt>
                <c:pt idx="3556">
                  <c:v>-8.1899999999999994E-3</c:v>
                </c:pt>
                <c:pt idx="3557">
                  <c:v>-8.4200000000000004E-3</c:v>
                </c:pt>
                <c:pt idx="3558">
                  <c:v>-8.539999999999999E-3</c:v>
                </c:pt>
                <c:pt idx="3559">
                  <c:v>-8.4600000000000005E-3</c:v>
                </c:pt>
                <c:pt idx="3560">
                  <c:v>-9.0200000000000002E-3</c:v>
                </c:pt>
                <c:pt idx="3561">
                  <c:v>-9.2500000000000013E-3</c:v>
                </c:pt>
                <c:pt idx="3562">
                  <c:v>-9.2500000000000013E-3</c:v>
                </c:pt>
                <c:pt idx="3563">
                  <c:v>-9.2500000000000013E-3</c:v>
                </c:pt>
                <c:pt idx="3564">
                  <c:v>-8.7299999999999999E-3</c:v>
                </c:pt>
                <c:pt idx="3565">
                  <c:v>-8.7100000000000007E-3</c:v>
                </c:pt>
                <c:pt idx="3566">
                  <c:v>-8.5699999999999995E-3</c:v>
                </c:pt>
                <c:pt idx="3567">
                  <c:v>-8.3800000000000003E-3</c:v>
                </c:pt>
                <c:pt idx="3568">
                  <c:v>-8.1000000000000013E-3</c:v>
                </c:pt>
                <c:pt idx="3569">
                  <c:v>-8.1000000000000013E-3</c:v>
                </c:pt>
                <c:pt idx="3570">
                  <c:v>-8.1000000000000013E-3</c:v>
                </c:pt>
                <c:pt idx="3571">
                  <c:v>-8.26E-3</c:v>
                </c:pt>
                <c:pt idx="3572">
                  <c:v>-7.8300000000000002E-3</c:v>
                </c:pt>
                <c:pt idx="3573">
                  <c:v>-8.0400000000000003E-3</c:v>
                </c:pt>
                <c:pt idx="3574">
                  <c:v>-8.0099999999999998E-3</c:v>
                </c:pt>
                <c:pt idx="3575">
                  <c:v>-7.92E-3</c:v>
                </c:pt>
                <c:pt idx="3576">
                  <c:v>-7.92E-3</c:v>
                </c:pt>
                <c:pt idx="3577">
                  <c:v>-7.92E-3</c:v>
                </c:pt>
                <c:pt idx="3578">
                  <c:v>-7.62E-3</c:v>
                </c:pt>
                <c:pt idx="3579">
                  <c:v>-7.5300000000000002E-3</c:v>
                </c:pt>
                <c:pt idx="3580">
                  <c:v>-7.8900000000000012E-3</c:v>
                </c:pt>
                <c:pt idx="3581">
                  <c:v>-8.0600000000000012E-3</c:v>
                </c:pt>
                <c:pt idx="3582">
                  <c:v>-7.8900000000000012E-3</c:v>
                </c:pt>
                <c:pt idx="3583">
                  <c:v>-7.8900000000000012E-3</c:v>
                </c:pt>
                <c:pt idx="3584">
                  <c:v>-7.8900000000000012E-3</c:v>
                </c:pt>
                <c:pt idx="3585">
                  <c:v>-8.1200000000000005E-3</c:v>
                </c:pt>
                <c:pt idx="3586">
                  <c:v>-8.4399999999999996E-3</c:v>
                </c:pt>
                <c:pt idx="3587">
                  <c:v>-8.2899999999999988E-3</c:v>
                </c:pt>
                <c:pt idx="3588">
                  <c:v>-7.6800000000000002E-3</c:v>
                </c:pt>
                <c:pt idx="3589">
                  <c:v>-7.9000000000000008E-3</c:v>
                </c:pt>
                <c:pt idx="3590">
                  <c:v>-7.9000000000000008E-3</c:v>
                </c:pt>
                <c:pt idx="3591">
                  <c:v>-7.9000000000000008E-3</c:v>
                </c:pt>
                <c:pt idx="3592">
                  <c:v>-7.62E-3</c:v>
                </c:pt>
                <c:pt idx="3593">
                  <c:v>-7.1399999999999996E-3</c:v>
                </c:pt>
                <c:pt idx="3594">
                  <c:v>-7.0299999999999998E-3</c:v>
                </c:pt>
                <c:pt idx="3595">
                  <c:v>-7.2499999999999995E-3</c:v>
                </c:pt>
                <c:pt idx="3596">
                  <c:v>-6.8000000000000005E-3</c:v>
                </c:pt>
                <c:pt idx="3597">
                  <c:v>-6.8000000000000005E-3</c:v>
                </c:pt>
                <c:pt idx="3598">
                  <c:v>-6.8000000000000005E-3</c:v>
                </c:pt>
                <c:pt idx="3599">
                  <c:v>-6.7800000000000004E-3</c:v>
                </c:pt>
                <c:pt idx="3600">
                  <c:v>-7.43E-3</c:v>
                </c:pt>
                <c:pt idx="3601">
                  <c:v>-7.4000000000000003E-3</c:v>
                </c:pt>
                <c:pt idx="3602">
                  <c:v>-7.5799999999999999E-3</c:v>
                </c:pt>
                <c:pt idx="3603">
                  <c:v>-7.6400000000000001E-3</c:v>
                </c:pt>
                <c:pt idx="3604">
                  <c:v>-7.6400000000000001E-3</c:v>
                </c:pt>
                <c:pt idx="3605">
                  <c:v>-7.6400000000000001E-3</c:v>
                </c:pt>
                <c:pt idx="3606">
                  <c:v>-7.7200000000000003E-3</c:v>
                </c:pt>
                <c:pt idx="3607">
                  <c:v>-7.4900000000000001E-3</c:v>
                </c:pt>
                <c:pt idx="3608">
                  <c:v>-7.6500000000000005E-3</c:v>
                </c:pt>
                <c:pt idx="3609">
                  <c:v>-7.7299999999999999E-3</c:v>
                </c:pt>
                <c:pt idx="3610">
                  <c:v>-7.9600000000000001E-3</c:v>
                </c:pt>
                <c:pt idx="3611">
                  <c:v>-7.9600000000000001E-3</c:v>
                </c:pt>
                <c:pt idx="3612">
                  <c:v>-7.9600000000000001E-3</c:v>
                </c:pt>
                <c:pt idx="3613">
                  <c:v>-7.9100000000000004E-3</c:v>
                </c:pt>
                <c:pt idx="3614">
                  <c:v>-8.0800000000000004E-3</c:v>
                </c:pt>
                <c:pt idx="3615">
                  <c:v>-7.9299999999999995E-3</c:v>
                </c:pt>
                <c:pt idx="3616">
                  <c:v>-8.43E-3</c:v>
                </c:pt>
                <c:pt idx="3617">
                  <c:v>-8.5299999999999994E-3</c:v>
                </c:pt>
                <c:pt idx="3618">
                  <c:v>-8.5299999999999994E-3</c:v>
                </c:pt>
                <c:pt idx="3619">
                  <c:v>-8.5299999999999994E-3</c:v>
                </c:pt>
                <c:pt idx="3620">
                  <c:v>-8.4399999999999996E-3</c:v>
                </c:pt>
                <c:pt idx="3621">
                  <c:v>-8.94E-3</c:v>
                </c:pt>
                <c:pt idx="3622">
                  <c:v>-9.0299999999999998E-3</c:v>
                </c:pt>
                <c:pt idx="3623">
                  <c:v>-8.3400000000000002E-3</c:v>
                </c:pt>
                <c:pt idx="3624">
                  <c:v>-7.92E-3</c:v>
                </c:pt>
                <c:pt idx="3625">
                  <c:v>-7.92E-3</c:v>
                </c:pt>
                <c:pt idx="3626">
                  <c:v>-7.92E-3</c:v>
                </c:pt>
                <c:pt idx="3627">
                  <c:v>-8.5199999999999998E-3</c:v>
                </c:pt>
                <c:pt idx="3628">
                  <c:v>-8.4200000000000004E-3</c:v>
                </c:pt>
                <c:pt idx="3629">
                  <c:v>-8.0200000000000011E-3</c:v>
                </c:pt>
                <c:pt idx="3630">
                  <c:v>-8.0000000000000002E-3</c:v>
                </c:pt>
                <c:pt idx="3631">
                  <c:v>-8.1399999999999997E-3</c:v>
                </c:pt>
                <c:pt idx="3632">
                  <c:v>-8.1399999999999997E-3</c:v>
                </c:pt>
                <c:pt idx="3633">
                  <c:v>-8.1399999999999997E-3</c:v>
                </c:pt>
                <c:pt idx="3634">
                  <c:v>-8.09E-3</c:v>
                </c:pt>
                <c:pt idx="3635">
                  <c:v>-7.5700000000000003E-3</c:v>
                </c:pt>
                <c:pt idx="3636">
                  <c:v>-7.5500000000000003E-3</c:v>
                </c:pt>
                <c:pt idx="3637">
                  <c:v>-8.0499999999999999E-3</c:v>
                </c:pt>
                <c:pt idx="3638">
                  <c:v>-8.1899999999999994E-3</c:v>
                </c:pt>
                <c:pt idx="3639">
                  <c:v>-8.1899999999999994E-3</c:v>
                </c:pt>
                <c:pt idx="3640">
                  <c:v>-8.1899999999999994E-3</c:v>
                </c:pt>
                <c:pt idx="3641">
                  <c:v>-8.3000000000000001E-3</c:v>
                </c:pt>
                <c:pt idx="3642">
                  <c:v>-7.7800000000000005E-3</c:v>
                </c:pt>
                <c:pt idx="3643">
                  <c:v>-7.3099999999999997E-3</c:v>
                </c:pt>
                <c:pt idx="3644">
                  <c:v>-7.4700000000000001E-3</c:v>
                </c:pt>
                <c:pt idx="3645">
                  <c:v>-7.4700000000000001E-3</c:v>
                </c:pt>
                <c:pt idx="3646">
                  <c:v>-7.4700000000000001E-3</c:v>
                </c:pt>
                <c:pt idx="3647">
                  <c:v>-7.4700000000000001E-3</c:v>
                </c:pt>
                <c:pt idx="3648">
                  <c:v>-7.4700000000000001E-3</c:v>
                </c:pt>
                <c:pt idx="3649">
                  <c:v>-7.3400000000000002E-3</c:v>
                </c:pt>
                <c:pt idx="3650">
                  <c:v>-6.6800000000000002E-3</c:v>
                </c:pt>
                <c:pt idx="3651">
                  <c:v>-6.9899999999999997E-3</c:v>
                </c:pt>
                <c:pt idx="3652">
                  <c:v>-6.9899999999999997E-3</c:v>
                </c:pt>
                <c:pt idx="3653">
                  <c:v>-6.9899999999999997E-3</c:v>
                </c:pt>
                <c:pt idx="3654">
                  <c:v>-6.9899999999999997E-3</c:v>
                </c:pt>
                <c:pt idx="3655">
                  <c:v>-7.3699999999999998E-3</c:v>
                </c:pt>
                <c:pt idx="3656">
                  <c:v>-7.45E-3</c:v>
                </c:pt>
                <c:pt idx="3657">
                  <c:v>-7.8500000000000011E-3</c:v>
                </c:pt>
                <c:pt idx="3658">
                  <c:v>-7.8399999999999997E-3</c:v>
                </c:pt>
                <c:pt idx="3659">
                  <c:v>-7.8799999999999999E-3</c:v>
                </c:pt>
                <c:pt idx="3660">
                  <c:v>-7.8799999999999999E-3</c:v>
                </c:pt>
                <c:pt idx="3661">
                  <c:v>-7.8799999999999999E-3</c:v>
                </c:pt>
                <c:pt idx="3662">
                  <c:v>-7.9900000000000006E-3</c:v>
                </c:pt>
                <c:pt idx="3663">
                  <c:v>-8.2699999999999996E-3</c:v>
                </c:pt>
                <c:pt idx="3664">
                  <c:v>-8.369999999999999E-3</c:v>
                </c:pt>
                <c:pt idx="3665">
                  <c:v>-8.1700000000000002E-3</c:v>
                </c:pt>
                <c:pt idx="3666">
                  <c:v>-8.369999999999999E-3</c:v>
                </c:pt>
                <c:pt idx="3667">
                  <c:v>-8.369999999999999E-3</c:v>
                </c:pt>
                <c:pt idx="3668">
                  <c:v>-8.369999999999999E-3</c:v>
                </c:pt>
                <c:pt idx="3669">
                  <c:v>-8.2500000000000004E-3</c:v>
                </c:pt>
                <c:pt idx="3670">
                  <c:v>-8.0600000000000012E-3</c:v>
                </c:pt>
                <c:pt idx="3671">
                  <c:v>-8.5100000000000002E-3</c:v>
                </c:pt>
                <c:pt idx="3672">
                  <c:v>-8.369999999999999E-3</c:v>
                </c:pt>
                <c:pt idx="3673">
                  <c:v>-8.43E-3</c:v>
                </c:pt>
                <c:pt idx="3674">
                  <c:v>-8.43E-3</c:v>
                </c:pt>
                <c:pt idx="3675">
                  <c:v>-8.43E-3</c:v>
                </c:pt>
                <c:pt idx="3676">
                  <c:v>-8.7200000000000003E-3</c:v>
                </c:pt>
                <c:pt idx="3677">
                  <c:v>-8.7100000000000007E-3</c:v>
                </c:pt>
                <c:pt idx="3678">
                  <c:v>-8.8100000000000001E-3</c:v>
                </c:pt>
                <c:pt idx="3679">
                  <c:v>-8.8999999999999999E-3</c:v>
                </c:pt>
                <c:pt idx="3680">
                  <c:v>-9.1999999999999998E-3</c:v>
                </c:pt>
                <c:pt idx="3681">
                  <c:v>-9.1999999999999998E-3</c:v>
                </c:pt>
                <c:pt idx="3682">
                  <c:v>-9.1900000000000003E-3</c:v>
                </c:pt>
                <c:pt idx="3683">
                  <c:v>-8.6800000000000002E-3</c:v>
                </c:pt>
                <c:pt idx="3684">
                  <c:v>-8.9899999999999997E-3</c:v>
                </c:pt>
                <c:pt idx="3685">
                  <c:v>-9.3500000000000007E-3</c:v>
                </c:pt>
                <c:pt idx="3686">
                  <c:v>-9.1700000000000011E-3</c:v>
                </c:pt>
                <c:pt idx="3687">
                  <c:v>-9.3400000000000011E-3</c:v>
                </c:pt>
                <c:pt idx="3688">
                  <c:v>-9.3400000000000011E-3</c:v>
                </c:pt>
                <c:pt idx="3689">
                  <c:v>-9.3400000000000011E-3</c:v>
                </c:pt>
                <c:pt idx="3690">
                  <c:v>-9.9699999999999997E-3</c:v>
                </c:pt>
                <c:pt idx="3691">
                  <c:v>-9.6100000000000005E-3</c:v>
                </c:pt>
                <c:pt idx="3692">
                  <c:v>-9.4699999999999993E-3</c:v>
                </c:pt>
                <c:pt idx="3693">
                  <c:v>-1.026E-2</c:v>
                </c:pt>
                <c:pt idx="3694">
                  <c:v>-9.5199999999999989E-3</c:v>
                </c:pt>
                <c:pt idx="3695">
                  <c:v>-9.5199999999999989E-3</c:v>
                </c:pt>
                <c:pt idx="3696">
                  <c:v>-9.5199999999999989E-3</c:v>
                </c:pt>
                <c:pt idx="3697">
                  <c:v>-9.5700000000000004E-3</c:v>
                </c:pt>
                <c:pt idx="3698">
                  <c:v>-9.4799999999999988E-3</c:v>
                </c:pt>
                <c:pt idx="3699">
                  <c:v>-9.11E-3</c:v>
                </c:pt>
                <c:pt idx="3700">
                  <c:v>-8.8900000000000003E-3</c:v>
                </c:pt>
                <c:pt idx="3701">
                  <c:v>-8.8000000000000005E-3</c:v>
                </c:pt>
                <c:pt idx="3702">
                  <c:v>-8.8000000000000005E-3</c:v>
                </c:pt>
                <c:pt idx="3703">
                  <c:v>-8.8000000000000005E-3</c:v>
                </c:pt>
                <c:pt idx="3704">
                  <c:v>-8.7799999999999996E-3</c:v>
                </c:pt>
                <c:pt idx="3705">
                  <c:v>-8.77E-3</c:v>
                </c:pt>
                <c:pt idx="3706">
                  <c:v>-8.9099999999999995E-3</c:v>
                </c:pt>
                <c:pt idx="3707">
                  <c:v>-8.6199999999999992E-3</c:v>
                </c:pt>
                <c:pt idx="3708">
                  <c:v>-8.6899999999999998E-3</c:v>
                </c:pt>
                <c:pt idx="3709">
                  <c:v>-8.6899999999999998E-3</c:v>
                </c:pt>
                <c:pt idx="3710">
                  <c:v>-8.6899999999999998E-3</c:v>
                </c:pt>
                <c:pt idx="3711">
                  <c:v>-9.1800000000000007E-3</c:v>
                </c:pt>
                <c:pt idx="3712">
                  <c:v>-8.9899999999999997E-3</c:v>
                </c:pt>
                <c:pt idx="3713">
                  <c:v>-8.8900000000000003E-3</c:v>
                </c:pt>
                <c:pt idx="3714">
                  <c:v>-9.1400000000000006E-3</c:v>
                </c:pt>
                <c:pt idx="3715">
                  <c:v>-9.1199999999999996E-3</c:v>
                </c:pt>
                <c:pt idx="3716">
                  <c:v>-9.1199999999999996E-3</c:v>
                </c:pt>
                <c:pt idx="3717">
                  <c:v>-9.1199999999999996E-3</c:v>
                </c:pt>
                <c:pt idx="3718">
                  <c:v>-9.1700000000000011E-3</c:v>
                </c:pt>
                <c:pt idx="3719">
                  <c:v>-1.004E-2</c:v>
                </c:pt>
                <c:pt idx="3720">
                  <c:v>-9.5899999999999996E-3</c:v>
                </c:pt>
                <c:pt idx="3721">
                  <c:v>-9.8600000000000007E-3</c:v>
                </c:pt>
                <c:pt idx="3722">
                  <c:v>-9.6799999999999994E-3</c:v>
                </c:pt>
                <c:pt idx="3723">
                  <c:v>-9.6799999999999994E-3</c:v>
                </c:pt>
                <c:pt idx="3724">
                  <c:v>-9.6799999999999994E-3</c:v>
                </c:pt>
                <c:pt idx="3725">
                  <c:v>-9.8700000000000003E-3</c:v>
                </c:pt>
                <c:pt idx="3726">
                  <c:v>-9.7099999999999999E-3</c:v>
                </c:pt>
                <c:pt idx="3727">
                  <c:v>-9.5899999999999996E-3</c:v>
                </c:pt>
                <c:pt idx="3728">
                  <c:v>-1.0049999999999998E-2</c:v>
                </c:pt>
                <c:pt idx="3729">
                  <c:v>-1.0120000000000001E-2</c:v>
                </c:pt>
                <c:pt idx="3730">
                  <c:v>-1.0120000000000001E-2</c:v>
                </c:pt>
                <c:pt idx="3731">
                  <c:v>-1.0120000000000001E-2</c:v>
                </c:pt>
                <c:pt idx="3732">
                  <c:v>-9.7999999999999997E-3</c:v>
                </c:pt>
                <c:pt idx="3733">
                  <c:v>-0.01</c:v>
                </c:pt>
                <c:pt idx="3734">
                  <c:v>-1.0109999999999999E-2</c:v>
                </c:pt>
                <c:pt idx="3735">
                  <c:v>-9.6499999999999989E-3</c:v>
                </c:pt>
                <c:pt idx="3736">
                  <c:v>-9.6499999999999989E-3</c:v>
                </c:pt>
                <c:pt idx="3737">
                  <c:v>-9.6499999999999989E-3</c:v>
                </c:pt>
                <c:pt idx="3738">
                  <c:v>-9.6499999999999989E-3</c:v>
                </c:pt>
                <c:pt idx="3739">
                  <c:v>-9.6499999999999989E-3</c:v>
                </c:pt>
                <c:pt idx="3740">
                  <c:v>-9.5899999999999996E-3</c:v>
                </c:pt>
                <c:pt idx="3741">
                  <c:v>-9.4799999999999988E-3</c:v>
                </c:pt>
                <c:pt idx="3742">
                  <c:v>-9.8799999999999999E-3</c:v>
                </c:pt>
                <c:pt idx="3743">
                  <c:v>-9.7299999999999991E-3</c:v>
                </c:pt>
                <c:pt idx="3744">
                  <c:v>-9.7299999999999991E-3</c:v>
                </c:pt>
                <c:pt idx="3745">
                  <c:v>-9.7299999999999991E-3</c:v>
                </c:pt>
                <c:pt idx="3746">
                  <c:v>-9.8700000000000003E-3</c:v>
                </c:pt>
                <c:pt idx="3747">
                  <c:v>-9.9500000000000005E-3</c:v>
                </c:pt>
                <c:pt idx="3748">
                  <c:v>-9.9100000000000004E-3</c:v>
                </c:pt>
                <c:pt idx="3749">
                  <c:v>-1.0240000000000001E-2</c:v>
                </c:pt>
                <c:pt idx="3750">
                  <c:v>-9.9299999999999996E-3</c:v>
                </c:pt>
                <c:pt idx="3751">
                  <c:v>-9.9299999999999996E-3</c:v>
                </c:pt>
                <c:pt idx="3752">
                  <c:v>-9.9299999999999996E-3</c:v>
                </c:pt>
                <c:pt idx="3753">
                  <c:v>-9.7299999999999991E-3</c:v>
                </c:pt>
                <c:pt idx="3754">
                  <c:v>-9.41E-3</c:v>
                </c:pt>
                <c:pt idx="3755">
                  <c:v>-9.8099999999999993E-3</c:v>
                </c:pt>
                <c:pt idx="3756">
                  <c:v>-9.5899999999999996E-3</c:v>
                </c:pt>
                <c:pt idx="3757">
                  <c:v>-9.6399999999999993E-3</c:v>
                </c:pt>
                <c:pt idx="3758">
                  <c:v>-9.6399999999999993E-3</c:v>
                </c:pt>
                <c:pt idx="3759">
                  <c:v>-9.6399999999999993E-3</c:v>
                </c:pt>
                <c:pt idx="3760">
                  <c:v>-9.1599999999999997E-3</c:v>
                </c:pt>
                <c:pt idx="3761">
                  <c:v>-9.0100000000000006E-3</c:v>
                </c:pt>
                <c:pt idx="3762">
                  <c:v>-9.3400000000000011E-3</c:v>
                </c:pt>
                <c:pt idx="3763">
                  <c:v>-8.8000000000000005E-3</c:v>
                </c:pt>
                <c:pt idx="3764">
                  <c:v>-8.7500000000000008E-3</c:v>
                </c:pt>
                <c:pt idx="3765">
                  <c:v>-8.7500000000000008E-3</c:v>
                </c:pt>
                <c:pt idx="3766">
                  <c:v>-8.7500000000000008E-3</c:v>
                </c:pt>
                <c:pt idx="3767">
                  <c:v>-8.6800000000000002E-3</c:v>
                </c:pt>
                <c:pt idx="3768">
                  <c:v>-8.1399999999999997E-3</c:v>
                </c:pt>
                <c:pt idx="3769">
                  <c:v>-8.2699999999999996E-3</c:v>
                </c:pt>
                <c:pt idx="3770">
                  <c:v>-8.369999999999999E-3</c:v>
                </c:pt>
                <c:pt idx="3771">
                  <c:v>-8.6199999999999992E-3</c:v>
                </c:pt>
                <c:pt idx="3772">
                  <c:v>-8.6199999999999992E-3</c:v>
                </c:pt>
                <c:pt idx="3773">
                  <c:v>-8.6199999999999992E-3</c:v>
                </c:pt>
                <c:pt idx="3774">
                  <c:v>-8.6199999999999992E-3</c:v>
                </c:pt>
                <c:pt idx="3775">
                  <c:v>-9.0200000000000002E-3</c:v>
                </c:pt>
                <c:pt idx="3776">
                  <c:v>-8.7500000000000008E-3</c:v>
                </c:pt>
                <c:pt idx="3777">
                  <c:v>-8.8900000000000003E-3</c:v>
                </c:pt>
                <c:pt idx="3778">
                  <c:v>-9.1700000000000011E-3</c:v>
                </c:pt>
                <c:pt idx="3779">
                  <c:v>-9.1700000000000011E-3</c:v>
                </c:pt>
                <c:pt idx="3780">
                  <c:v>-9.1700000000000011E-3</c:v>
                </c:pt>
                <c:pt idx="3781">
                  <c:v>-8.9499999999999996E-3</c:v>
                </c:pt>
                <c:pt idx="3782">
                  <c:v>-9.0200000000000002E-3</c:v>
                </c:pt>
                <c:pt idx="3783">
                  <c:v>-9.0699999999999999E-3</c:v>
                </c:pt>
                <c:pt idx="3784">
                  <c:v>-8.9700000000000005E-3</c:v>
                </c:pt>
                <c:pt idx="3785">
                  <c:v>-9.1400000000000006E-3</c:v>
                </c:pt>
                <c:pt idx="3786">
                  <c:v>-9.1400000000000006E-3</c:v>
                </c:pt>
                <c:pt idx="3787">
                  <c:v>-9.1400000000000006E-3</c:v>
                </c:pt>
                <c:pt idx="3788">
                  <c:v>-9.0500000000000008E-3</c:v>
                </c:pt>
                <c:pt idx="3789">
                  <c:v>-9.1700000000000011E-3</c:v>
                </c:pt>
                <c:pt idx="3790">
                  <c:v>-9.0100000000000006E-3</c:v>
                </c:pt>
                <c:pt idx="3791">
                  <c:v>-8.9800000000000001E-3</c:v>
                </c:pt>
                <c:pt idx="3792">
                  <c:v>-8.8800000000000007E-3</c:v>
                </c:pt>
                <c:pt idx="3793">
                  <c:v>-8.8800000000000007E-3</c:v>
                </c:pt>
                <c:pt idx="3794">
                  <c:v>-8.8800000000000007E-3</c:v>
                </c:pt>
                <c:pt idx="3795">
                  <c:v>-8.9700000000000005E-3</c:v>
                </c:pt>
                <c:pt idx="3796">
                  <c:v>-9.0699999999999999E-3</c:v>
                </c:pt>
                <c:pt idx="3797">
                  <c:v>-9.4399999999999987E-3</c:v>
                </c:pt>
                <c:pt idx="3798">
                  <c:v>-9.6299999999999997E-3</c:v>
                </c:pt>
                <c:pt idx="3799">
                  <c:v>-9.3999999999999986E-3</c:v>
                </c:pt>
                <c:pt idx="3800">
                  <c:v>-9.3999999999999986E-3</c:v>
                </c:pt>
                <c:pt idx="3801">
                  <c:v>-9.3999999999999986E-3</c:v>
                </c:pt>
                <c:pt idx="3802">
                  <c:v>-9.3999999999999986E-3</c:v>
                </c:pt>
                <c:pt idx="3803">
                  <c:v>-9.3799999999999994E-3</c:v>
                </c:pt>
                <c:pt idx="3804">
                  <c:v>-9.5099999999999994E-3</c:v>
                </c:pt>
                <c:pt idx="3805">
                  <c:v>-9.4699999999999993E-3</c:v>
                </c:pt>
                <c:pt idx="3806">
                  <c:v>-9.8600000000000007E-3</c:v>
                </c:pt>
                <c:pt idx="3807">
                  <c:v>-9.8600000000000007E-3</c:v>
                </c:pt>
                <c:pt idx="3808">
                  <c:v>-9.8600000000000007E-3</c:v>
                </c:pt>
                <c:pt idx="3809">
                  <c:v>-9.9500000000000005E-3</c:v>
                </c:pt>
                <c:pt idx="3810">
                  <c:v>-9.8399999999999998E-3</c:v>
                </c:pt>
                <c:pt idx="3811">
                  <c:v>-1.0069999999999999E-2</c:v>
                </c:pt>
                <c:pt idx="3812">
                  <c:v>-0.01</c:v>
                </c:pt>
                <c:pt idx="3813">
                  <c:v>-1.004E-2</c:v>
                </c:pt>
                <c:pt idx="3814">
                  <c:v>-1.004E-2</c:v>
                </c:pt>
                <c:pt idx="3815">
                  <c:v>-1.004E-2</c:v>
                </c:pt>
                <c:pt idx="3816">
                  <c:v>-1.01E-2</c:v>
                </c:pt>
                <c:pt idx="3817">
                  <c:v>-1.0740000000000001E-2</c:v>
                </c:pt>
                <c:pt idx="3818">
                  <c:v>-1.1160000000000002E-2</c:v>
                </c:pt>
                <c:pt idx="3819">
                  <c:v>-1.1519999999999999E-2</c:v>
                </c:pt>
                <c:pt idx="3820">
                  <c:v>-1.1179999999999898E-2</c:v>
                </c:pt>
                <c:pt idx="3821">
                  <c:v>-1.1179999999999898E-2</c:v>
                </c:pt>
                <c:pt idx="3822">
                  <c:v>-1.1179999999999898E-2</c:v>
                </c:pt>
                <c:pt idx="3823">
                  <c:v>-1.057E-2</c:v>
                </c:pt>
                <c:pt idx="3824">
                  <c:v>-1.034E-2</c:v>
                </c:pt>
                <c:pt idx="3825">
                  <c:v>-1.0209999999999999E-2</c:v>
                </c:pt>
                <c:pt idx="3826">
                  <c:v>-1.0189999999999999E-2</c:v>
                </c:pt>
                <c:pt idx="3827">
                  <c:v>-1.2290000000000001E-2</c:v>
                </c:pt>
                <c:pt idx="3828">
                  <c:v>-1.2290000000000001E-2</c:v>
                </c:pt>
                <c:pt idx="3829">
                  <c:v>-1.2290000000000001E-2</c:v>
                </c:pt>
                <c:pt idx="3830">
                  <c:v>-1.3169999999999999E-2</c:v>
                </c:pt>
                <c:pt idx="3831">
                  <c:v>-1.359E-2</c:v>
                </c:pt>
                <c:pt idx="3832">
                  <c:v>-1.376E-2</c:v>
                </c:pt>
                <c:pt idx="3833">
                  <c:v>-1.391E-2</c:v>
                </c:pt>
                <c:pt idx="3834">
                  <c:v>-1.3999999999999999E-2</c:v>
                </c:pt>
                <c:pt idx="3835">
                  <c:v>-1.3999999999999999E-2</c:v>
                </c:pt>
                <c:pt idx="3836">
                  <c:v>-1.3999999999999999E-2</c:v>
                </c:pt>
                <c:pt idx="3837">
                  <c:v>-1.414E-2</c:v>
                </c:pt>
                <c:pt idx="3838">
                  <c:v>-1.451E-2</c:v>
                </c:pt>
                <c:pt idx="3839">
                  <c:v>-1.4809999999999901E-2</c:v>
                </c:pt>
                <c:pt idx="3840">
                  <c:v>-1.4870000000000001E-2</c:v>
                </c:pt>
                <c:pt idx="3841">
                  <c:v>-1.494E-2</c:v>
                </c:pt>
                <c:pt idx="3842">
                  <c:v>-1.494E-2</c:v>
                </c:pt>
                <c:pt idx="3843">
                  <c:v>-1.494E-2</c:v>
                </c:pt>
                <c:pt idx="3844">
                  <c:v>-1.474E-2</c:v>
                </c:pt>
                <c:pt idx="3845">
                  <c:v>-1.4199999999999999E-2</c:v>
                </c:pt>
                <c:pt idx="3846">
                  <c:v>-1.4630000000000001E-2</c:v>
                </c:pt>
                <c:pt idx="3847">
                  <c:v>-1.4410000000000001E-2</c:v>
                </c:pt>
                <c:pt idx="3848">
                  <c:v>-1.3809999999999999E-2</c:v>
                </c:pt>
                <c:pt idx="3849">
                  <c:v>-1.3809999999999999E-2</c:v>
                </c:pt>
                <c:pt idx="3850">
                  <c:v>-1.3809999999999999E-2</c:v>
                </c:pt>
                <c:pt idx="3851">
                  <c:v>-1.3879999999999998E-2</c:v>
                </c:pt>
                <c:pt idx="3852">
                  <c:v>-1.3959999999999998E-2</c:v>
                </c:pt>
                <c:pt idx="3853">
                  <c:v>-1.3439999999999902E-2</c:v>
                </c:pt>
                <c:pt idx="3854">
                  <c:v>-1.3429999999999999E-2</c:v>
                </c:pt>
                <c:pt idx="3855">
                  <c:v>-1.36399999999999E-2</c:v>
                </c:pt>
                <c:pt idx="3856">
                  <c:v>-1.36399999999999E-2</c:v>
                </c:pt>
                <c:pt idx="3857">
                  <c:v>-1.36399999999999E-2</c:v>
                </c:pt>
                <c:pt idx="3858">
                  <c:v>-1.362E-2</c:v>
                </c:pt>
                <c:pt idx="3859">
                  <c:v>-1.319E-2</c:v>
                </c:pt>
                <c:pt idx="3860">
                  <c:v>-1.3849999999999999E-2</c:v>
                </c:pt>
                <c:pt idx="3861">
                  <c:v>-1.3959999999999998E-2</c:v>
                </c:pt>
                <c:pt idx="3862">
                  <c:v>-1.4459999999999999E-2</c:v>
                </c:pt>
                <c:pt idx="3863">
                  <c:v>-1.4459999999999999E-2</c:v>
                </c:pt>
                <c:pt idx="3864">
                  <c:v>-1.4459999999999999E-2</c:v>
                </c:pt>
                <c:pt idx="3865">
                  <c:v>-1.4159999999999999E-2</c:v>
                </c:pt>
                <c:pt idx="3866">
                  <c:v>-1.374E-2</c:v>
                </c:pt>
                <c:pt idx="3867">
                  <c:v>-1.3919999999999998E-2</c:v>
                </c:pt>
                <c:pt idx="3868">
                  <c:v>-1.4879999999999999E-2</c:v>
                </c:pt>
                <c:pt idx="3869">
                  <c:v>-1.5100000000000001E-2</c:v>
                </c:pt>
                <c:pt idx="3870">
                  <c:v>-1.5100000000000001E-2</c:v>
                </c:pt>
                <c:pt idx="3871">
                  <c:v>-1.5100000000000001E-2</c:v>
                </c:pt>
                <c:pt idx="3872">
                  <c:v>-1.5489999999999999E-2</c:v>
                </c:pt>
                <c:pt idx="3873">
                  <c:v>-1.5910000000000001E-2</c:v>
                </c:pt>
                <c:pt idx="3874">
                  <c:v>-1.6619999999999999E-2</c:v>
                </c:pt>
                <c:pt idx="3875">
                  <c:v>-1.7139999999999999E-2</c:v>
                </c:pt>
                <c:pt idx="3876">
                  <c:v>-1.7260000000000001E-2</c:v>
                </c:pt>
                <c:pt idx="3877">
                  <c:v>-1.7260000000000001E-2</c:v>
                </c:pt>
                <c:pt idx="3878">
                  <c:v>-1.7260000000000001E-2</c:v>
                </c:pt>
                <c:pt idx="3879">
                  <c:v>-1.7170000000000001E-2</c:v>
                </c:pt>
                <c:pt idx="3880">
                  <c:v>-1.7149999999999901E-2</c:v>
                </c:pt>
                <c:pt idx="3881">
                  <c:v>-1.7069999999999901E-2</c:v>
                </c:pt>
                <c:pt idx="3882">
                  <c:v>-1.7229999999999902E-2</c:v>
                </c:pt>
                <c:pt idx="3883">
                  <c:v>-1.6819999999999998E-2</c:v>
                </c:pt>
                <c:pt idx="3884">
                  <c:v>-1.6819999999999998E-2</c:v>
                </c:pt>
                <c:pt idx="3885">
                  <c:v>-1.6819999999999998E-2</c:v>
                </c:pt>
                <c:pt idx="3886">
                  <c:v>-1.7079999999999998E-2</c:v>
                </c:pt>
                <c:pt idx="3887">
                  <c:v>-1.762E-2</c:v>
                </c:pt>
                <c:pt idx="3888">
                  <c:v>-1.7739999999999999E-2</c:v>
                </c:pt>
                <c:pt idx="3889">
                  <c:v>-1.787E-2</c:v>
                </c:pt>
                <c:pt idx="3890">
                  <c:v>-1.8269999999999998E-2</c:v>
                </c:pt>
                <c:pt idx="3891">
                  <c:v>-1.8269999999999998E-2</c:v>
                </c:pt>
                <c:pt idx="3892">
                  <c:v>-1.8269999999999998E-2</c:v>
                </c:pt>
                <c:pt idx="3893">
                  <c:v>-1.8269999999999998E-2</c:v>
                </c:pt>
                <c:pt idx="3894">
                  <c:v>-1.83E-2</c:v>
                </c:pt>
                <c:pt idx="3895">
                  <c:v>-1.821E-2</c:v>
                </c:pt>
                <c:pt idx="3896">
                  <c:v>-1.8290000000000001E-2</c:v>
                </c:pt>
                <c:pt idx="3897">
                  <c:v>-1.7569999999999999E-2</c:v>
                </c:pt>
                <c:pt idx="3898">
                  <c:v>-1.7569999999999999E-2</c:v>
                </c:pt>
                <c:pt idx="3899">
                  <c:v>-1.7569999999999999E-2</c:v>
                </c:pt>
                <c:pt idx="3900">
                  <c:v>-1.7849999999999998E-2</c:v>
                </c:pt>
                <c:pt idx="3901">
                  <c:v>-1.8030000000000001E-2</c:v>
                </c:pt>
                <c:pt idx="3902">
                  <c:v>-1.831E-2</c:v>
                </c:pt>
                <c:pt idx="3903">
                  <c:v>-1.7649999999999999E-2</c:v>
                </c:pt>
                <c:pt idx="3904">
                  <c:v>-1.685E-2</c:v>
                </c:pt>
                <c:pt idx="3905">
                  <c:v>-1.685E-2</c:v>
                </c:pt>
                <c:pt idx="3906">
                  <c:v>-1.685E-2</c:v>
                </c:pt>
                <c:pt idx="3907">
                  <c:v>-1.7049999999999999E-2</c:v>
                </c:pt>
                <c:pt idx="3908">
                  <c:v>-1.694E-2</c:v>
                </c:pt>
                <c:pt idx="3909">
                  <c:v>-1.6969999999999999E-2</c:v>
                </c:pt>
                <c:pt idx="3910">
                  <c:v>-1.7000000000000001E-2</c:v>
                </c:pt>
                <c:pt idx="3911">
                  <c:v>-1.6989999999999901E-2</c:v>
                </c:pt>
                <c:pt idx="3912">
                  <c:v>-1.6989999999999901E-2</c:v>
                </c:pt>
                <c:pt idx="3913">
                  <c:v>-1.6989999999999901E-2</c:v>
                </c:pt>
                <c:pt idx="3914">
                  <c:v>-1.6730000000000002E-2</c:v>
                </c:pt>
                <c:pt idx="3915">
                  <c:v>-1.6989999999999901E-2</c:v>
                </c:pt>
                <c:pt idx="3916">
                  <c:v>-1.6799999999999999E-2</c:v>
                </c:pt>
                <c:pt idx="3917">
                  <c:v>-1.772E-2</c:v>
                </c:pt>
                <c:pt idx="3918">
                  <c:v>-1.754E-2</c:v>
                </c:pt>
                <c:pt idx="3919">
                  <c:v>-1.754E-2</c:v>
                </c:pt>
                <c:pt idx="3920">
                  <c:v>-1.754E-2</c:v>
                </c:pt>
                <c:pt idx="3921">
                  <c:v>-1.7950000000000001E-2</c:v>
                </c:pt>
                <c:pt idx="3922">
                  <c:v>-1.847E-2</c:v>
                </c:pt>
                <c:pt idx="3923">
                  <c:v>-1.8679999999999898E-2</c:v>
                </c:pt>
                <c:pt idx="3924">
                  <c:v>-1.873E-2</c:v>
                </c:pt>
                <c:pt idx="3925">
                  <c:v>-1.787E-2</c:v>
                </c:pt>
                <c:pt idx="3926">
                  <c:v>-1.787E-2</c:v>
                </c:pt>
                <c:pt idx="3927">
                  <c:v>-1.787E-2</c:v>
                </c:pt>
                <c:pt idx="3928">
                  <c:v>-1.8759999999999999E-2</c:v>
                </c:pt>
                <c:pt idx="3929">
                  <c:v>-1.8679999999999898E-2</c:v>
                </c:pt>
                <c:pt idx="3930">
                  <c:v>-1.8759999999999999E-2</c:v>
                </c:pt>
                <c:pt idx="3931">
                  <c:v>-1.898E-2</c:v>
                </c:pt>
                <c:pt idx="3932">
                  <c:v>-1.8620000000000001E-2</c:v>
                </c:pt>
                <c:pt idx="3933">
                  <c:v>-1.8620000000000001E-2</c:v>
                </c:pt>
                <c:pt idx="3934">
                  <c:v>-1.8620000000000001E-2</c:v>
                </c:pt>
                <c:pt idx="3935">
                  <c:v>-1.839E-2</c:v>
                </c:pt>
                <c:pt idx="3936">
                  <c:v>-1.8630000000000001E-2</c:v>
                </c:pt>
                <c:pt idx="3937">
                  <c:v>-1.8110000000000001E-2</c:v>
                </c:pt>
                <c:pt idx="3938">
                  <c:v>-1.771E-2</c:v>
                </c:pt>
                <c:pt idx="3939">
                  <c:v>-1.7079999999999998E-2</c:v>
                </c:pt>
                <c:pt idx="3940">
                  <c:v>-1.7079999999999998E-2</c:v>
                </c:pt>
                <c:pt idx="3941">
                  <c:v>-1.7079999999999998E-2</c:v>
                </c:pt>
                <c:pt idx="3942">
                  <c:v>-1.704E-2</c:v>
                </c:pt>
                <c:pt idx="3943">
                  <c:v>-1.7469999999999899E-2</c:v>
                </c:pt>
                <c:pt idx="3944">
                  <c:v>-1.7749999999999998E-2</c:v>
                </c:pt>
                <c:pt idx="3945">
                  <c:v>-1.822E-2</c:v>
                </c:pt>
                <c:pt idx="3946">
                  <c:v>-1.804E-2</c:v>
                </c:pt>
                <c:pt idx="3947">
                  <c:v>-1.804E-2</c:v>
                </c:pt>
                <c:pt idx="3948">
                  <c:v>-1.804E-2</c:v>
                </c:pt>
                <c:pt idx="3949">
                  <c:v>-1.822E-2</c:v>
                </c:pt>
                <c:pt idx="3950">
                  <c:v>-1.8399999999999903E-2</c:v>
                </c:pt>
                <c:pt idx="3951">
                  <c:v>-1.7950000000000001E-2</c:v>
                </c:pt>
                <c:pt idx="3952">
                  <c:v>-1.762E-2</c:v>
                </c:pt>
                <c:pt idx="3953">
                  <c:v>-1.7049999999999999E-2</c:v>
                </c:pt>
                <c:pt idx="3954">
                  <c:v>-1.7049999999999999E-2</c:v>
                </c:pt>
                <c:pt idx="3955">
                  <c:v>-1.7049999999999999E-2</c:v>
                </c:pt>
                <c:pt idx="3956">
                  <c:v>-1.754E-2</c:v>
                </c:pt>
                <c:pt idx="3957">
                  <c:v>-1.7149999999999901E-2</c:v>
                </c:pt>
                <c:pt idx="3958">
                  <c:v>-1.7669999999999998E-2</c:v>
                </c:pt>
                <c:pt idx="3959">
                  <c:v>-1.7410000000000002E-2</c:v>
                </c:pt>
                <c:pt idx="3960">
                  <c:v>-1.7769999999999998E-2</c:v>
                </c:pt>
                <c:pt idx="3961">
                  <c:v>-1.7769999999999998E-2</c:v>
                </c:pt>
                <c:pt idx="3962">
                  <c:v>-1.7769999999999998E-2</c:v>
                </c:pt>
                <c:pt idx="3963">
                  <c:v>-1.729E-2</c:v>
                </c:pt>
                <c:pt idx="3964">
                  <c:v>-1.7000000000000001E-2</c:v>
                </c:pt>
                <c:pt idx="3965">
                  <c:v>-1.6969999999999999E-2</c:v>
                </c:pt>
                <c:pt idx="3966">
                  <c:v>-1.644E-2</c:v>
                </c:pt>
                <c:pt idx="3967">
                  <c:v>-1.636E-2</c:v>
                </c:pt>
                <c:pt idx="3968">
                  <c:v>-1.636E-2</c:v>
                </c:pt>
                <c:pt idx="3969">
                  <c:v>-1.636E-2</c:v>
                </c:pt>
                <c:pt idx="3970">
                  <c:v>-1.5859999999999902E-2</c:v>
                </c:pt>
                <c:pt idx="3971">
                  <c:v>-1.6310000000000002E-2</c:v>
                </c:pt>
                <c:pt idx="3972">
                  <c:v>-1.6209999999999999E-2</c:v>
                </c:pt>
                <c:pt idx="3973">
                  <c:v>-1.6040000000000002E-2</c:v>
                </c:pt>
                <c:pt idx="3974">
                  <c:v>-1.5339999999999999E-2</c:v>
                </c:pt>
                <c:pt idx="3975">
                  <c:v>-1.5339999999999999E-2</c:v>
                </c:pt>
                <c:pt idx="3976">
                  <c:v>-1.5339999999999999E-2</c:v>
                </c:pt>
                <c:pt idx="3977">
                  <c:v>-1.5509999999999999E-2</c:v>
                </c:pt>
                <c:pt idx="3978">
                  <c:v>-1.5679999999999999E-2</c:v>
                </c:pt>
                <c:pt idx="3979">
                  <c:v>-1.546E-2</c:v>
                </c:pt>
                <c:pt idx="3980">
                  <c:v>-1.576E-2</c:v>
                </c:pt>
                <c:pt idx="3981">
                  <c:v>-1.554E-2</c:v>
                </c:pt>
                <c:pt idx="3982">
                  <c:v>-1.554E-2</c:v>
                </c:pt>
                <c:pt idx="3983">
                  <c:v>-1.554E-2</c:v>
                </c:pt>
                <c:pt idx="3984">
                  <c:v>-1.5560000000000001E-2</c:v>
                </c:pt>
                <c:pt idx="3985">
                  <c:v>-1.541E-2</c:v>
                </c:pt>
                <c:pt idx="3986">
                  <c:v>-1.5129999999999999E-2</c:v>
                </c:pt>
                <c:pt idx="3987">
                  <c:v>-1.448E-2</c:v>
                </c:pt>
                <c:pt idx="3988">
                  <c:v>-1.5520000000000001E-2</c:v>
                </c:pt>
                <c:pt idx="3989">
                  <c:v>-1.5520000000000001E-2</c:v>
                </c:pt>
                <c:pt idx="3990">
                  <c:v>-1.5520000000000001E-2</c:v>
                </c:pt>
                <c:pt idx="3991">
                  <c:v>-1.554E-2</c:v>
                </c:pt>
                <c:pt idx="3992">
                  <c:v>-1.541E-2</c:v>
                </c:pt>
                <c:pt idx="3993">
                  <c:v>-1.5869999999999999E-2</c:v>
                </c:pt>
                <c:pt idx="3994">
                  <c:v>-1.6040000000000002E-2</c:v>
                </c:pt>
                <c:pt idx="3995">
                  <c:v>-1.5779999999999902E-2</c:v>
                </c:pt>
                <c:pt idx="3996">
                  <c:v>-1.5779999999999902E-2</c:v>
                </c:pt>
                <c:pt idx="3997">
                  <c:v>-1.5779999999999902E-2</c:v>
                </c:pt>
                <c:pt idx="3998">
                  <c:v>-1.5440000000000001E-2</c:v>
                </c:pt>
                <c:pt idx="3999">
                  <c:v>-1.559E-2</c:v>
                </c:pt>
                <c:pt idx="4000">
                  <c:v>-1.5600000000000001E-2</c:v>
                </c:pt>
                <c:pt idx="4001">
                  <c:v>-1.444E-2</c:v>
                </c:pt>
                <c:pt idx="4002">
                  <c:v>-1.4619999999999999E-2</c:v>
                </c:pt>
                <c:pt idx="4003">
                  <c:v>-1.4619999999999999E-2</c:v>
                </c:pt>
                <c:pt idx="4004">
                  <c:v>-1.4619999999999999E-2</c:v>
                </c:pt>
                <c:pt idx="4005">
                  <c:v>-1.4659999999999999E-2</c:v>
                </c:pt>
                <c:pt idx="4006">
                  <c:v>-1.4950000000000001E-2</c:v>
                </c:pt>
                <c:pt idx="4007">
                  <c:v>-1.5309999999999999E-2</c:v>
                </c:pt>
                <c:pt idx="4008">
                  <c:v>-1.5509999999999999E-2</c:v>
                </c:pt>
                <c:pt idx="4009">
                  <c:v>-1.5689999999999999E-2</c:v>
                </c:pt>
                <c:pt idx="4010">
                  <c:v>-1.5689999999999999E-2</c:v>
                </c:pt>
                <c:pt idx="4011">
                  <c:v>-1.5689999999999999E-2</c:v>
                </c:pt>
                <c:pt idx="4012">
                  <c:v>-1.5689999999999999E-2</c:v>
                </c:pt>
                <c:pt idx="4013">
                  <c:v>-1.5689999999999999E-2</c:v>
                </c:pt>
                <c:pt idx="4014">
                  <c:v>-1.6109999999999999E-2</c:v>
                </c:pt>
                <c:pt idx="4015">
                  <c:v>-1.6629999999999999E-2</c:v>
                </c:pt>
                <c:pt idx="4016">
                  <c:v>-1.6709999999999999E-2</c:v>
                </c:pt>
                <c:pt idx="4017">
                  <c:v>-1.6709999999999999E-2</c:v>
                </c:pt>
                <c:pt idx="4018">
                  <c:v>-1.6709999999999999E-2</c:v>
                </c:pt>
                <c:pt idx="4019">
                  <c:v>-1.6709999999999999E-2</c:v>
                </c:pt>
                <c:pt idx="4020">
                  <c:v>-1.6179999999999899E-2</c:v>
                </c:pt>
                <c:pt idx="4021">
                  <c:v>-1.6410000000000001E-2</c:v>
                </c:pt>
                <c:pt idx="4022">
                  <c:v>-1.6659999999999998E-2</c:v>
                </c:pt>
                <c:pt idx="4023">
                  <c:v>-1.627E-2</c:v>
                </c:pt>
                <c:pt idx="4024">
                  <c:v>-1.627E-2</c:v>
                </c:pt>
                <c:pt idx="4025">
                  <c:v>-1.627E-2</c:v>
                </c:pt>
                <c:pt idx="4026">
                  <c:v>-1.6209999999999999E-2</c:v>
                </c:pt>
                <c:pt idx="4027">
                  <c:v>-1.6299999999999999E-2</c:v>
                </c:pt>
                <c:pt idx="4028">
                  <c:v>-1.6490000000000001E-2</c:v>
                </c:pt>
                <c:pt idx="4029">
                  <c:v>-1.6760000000000001E-2</c:v>
                </c:pt>
                <c:pt idx="4030">
                  <c:v>-1.6369999999999999E-2</c:v>
                </c:pt>
                <c:pt idx="4031">
                  <c:v>-1.6369999999999999E-2</c:v>
                </c:pt>
                <c:pt idx="4032">
                  <c:v>-1.6369999999999999E-2</c:v>
                </c:pt>
                <c:pt idx="4033">
                  <c:v>-1.6449999999999999E-2</c:v>
                </c:pt>
                <c:pt idx="4034">
                  <c:v>-1.6319999999999998E-2</c:v>
                </c:pt>
                <c:pt idx="4035">
                  <c:v>-1.6369999999999999E-2</c:v>
                </c:pt>
                <c:pt idx="4036">
                  <c:v>-1.5730000000000001E-2</c:v>
                </c:pt>
                <c:pt idx="4037">
                  <c:v>-1.541E-2</c:v>
                </c:pt>
                <c:pt idx="4038">
                  <c:v>-1.541E-2</c:v>
                </c:pt>
                <c:pt idx="4039">
                  <c:v>-1.541E-2</c:v>
                </c:pt>
                <c:pt idx="4040">
                  <c:v>-1.5709999999999998E-2</c:v>
                </c:pt>
                <c:pt idx="4041">
                  <c:v>-1.6230000000000001E-2</c:v>
                </c:pt>
                <c:pt idx="4042">
                  <c:v>-1.5779999999999902E-2</c:v>
                </c:pt>
                <c:pt idx="4043">
                  <c:v>-1.5689999999999999E-2</c:v>
                </c:pt>
                <c:pt idx="4044">
                  <c:v>-1.58999999999999E-2</c:v>
                </c:pt>
                <c:pt idx="4045">
                  <c:v>-1.58999999999999E-2</c:v>
                </c:pt>
                <c:pt idx="4046">
                  <c:v>-1.58999999999999E-2</c:v>
                </c:pt>
                <c:pt idx="4047">
                  <c:v>-1.6219999999999898E-2</c:v>
                </c:pt>
                <c:pt idx="4048">
                  <c:v>-1.6629999999999999E-2</c:v>
                </c:pt>
                <c:pt idx="4049">
                  <c:v>-1.6410000000000001E-2</c:v>
                </c:pt>
                <c:pt idx="4050">
                  <c:v>-1.6559999999999998E-2</c:v>
                </c:pt>
                <c:pt idx="4051">
                  <c:v>-1.6279999999999999E-2</c:v>
                </c:pt>
                <c:pt idx="4052">
                  <c:v>-1.6279999999999999E-2</c:v>
                </c:pt>
                <c:pt idx="4053">
                  <c:v>-1.6279999999999999E-2</c:v>
                </c:pt>
                <c:pt idx="4054">
                  <c:v>-1.651E-2</c:v>
                </c:pt>
                <c:pt idx="4055">
                  <c:v>-1.6619999999999999E-2</c:v>
                </c:pt>
                <c:pt idx="4056">
                  <c:v>-1.7079999999999998E-2</c:v>
                </c:pt>
                <c:pt idx="4057">
                  <c:v>-1.7139999999999999E-2</c:v>
                </c:pt>
                <c:pt idx="4058">
                  <c:v>-1.685E-2</c:v>
                </c:pt>
                <c:pt idx="4059">
                  <c:v>-1.685E-2</c:v>
                </c:pt>
                <c:pt idx="4060">
                  <c:v>-1.685E-2</c:v>
                </c:pt>
                <c:pt idx="4061">
                  <c:v>-1.669E-2</c:v>
                </c:pt>
                <c:pt idx="4062">
                  <c:v>-1.6730000000000002E-2</c:v>
                </c:pt>
                <c:pt idx="4063">
                  <c:v>-1.634E-2</c:v>
                </c:pt>
                <c:pt idx="4064">
                  <c:v>-1.643E-2</c:v>
                </c:pt>
                <c:pt idx="4065">
                  <c:v>-1.6459999999999999E-2</c:v>
                </c:pt>
                <c:pt idx="4066">
                  <c:v>-1.6459999999999999E-2</c:v>
                </c:pt>
                <c:pt idx="4067">
                  <c:v>-1.6459999999999999E-2</c:v>
                </c:pt>
                <c:pt idx="4068">
                  <c:v>-1.6279999999999999E-2</c:v>
                </c:pt>
                <c:pt idx="4069">
                  <c:v>-1.584E-2</c:v>
                </c:pt>
                <c:pt idx="4070">
                  <c:v>-1.5990000000000001E-2</c:v>
                </c:pt>
                <c:pt idx="4071">
                  <c:v>-1.6420000000000001E-2</c:v>
                </c:pt>
                <c:pt idx="4072">
                  <c:v>-1.6840000000000001E-2</c:v>
                </c:pt>
                <c:pt idx="4073">
                  <c:v>-1.6840000000000001E-2</c:v>
                </c:pt>
                <c:pt idx="4074">
                  <c:v>-1.6840000000000001E-2</c:v>
                </c:pt>
                <c:pt idx="4075">
                  <c:v>-1.6879999999999999E-2</c:v>
                </c:pt>
                <c:pt idx="4076">
                  <c:v>-1.6959999999999999E-2</c:v>
                </c:pt>
                <c:pt idx="4077">
                  <c:v>-1.6739999999999998E-2</c:v>
                </c:pt>
                <c:pt idx="4078">
                  <c:v>-1.6539999999999999E-2</c:v>
                </c:pt>
                <c:pt idx="4079">
                  <c:v>-1.6250000000000001E-2</c:v>
                </c:pt>
                <c:pt idx="4080">
                  <c:v>-1.6250000000000001E-2</c:v>
                </c:pt>
                <c:pt idx="4081">
                  <c:v>-1.6250000000000001E-2</c:v>
                </c:pt>
                <c:pt idx="4082">
                  <c:v>-1.6049999999999998E-2</c:v>
                </c:pt>
                <c:pt idx="4083">
                  <c:v>-1.6390000000000002E-2</c:v>
                </c:pt>
                <c:pt idx="4084">
                  <c:v>-1.6590000000000001E-2</c:v>
                </c:pt>
                <c:pt idx="4085">
                  <c:v>-1.6840000000000001E-2</c:v>
                </c:pt>
                <c:pt idx="4086">
                  <c:v>-1.669E-2</c:v>
                </c:pt>
                <c:pt idx="4087">
                  <c:v>-1.669E-2</c:v>
                </c:pt>
                <c:pt idx="4088">
                  <c:v>-1.669E-2</c:v>
                </c:pt>
                <c:pt idx="4089">
                  <c:v>-1.668E-2</c:v>
                </c:pt>
                <c:pt idx="4090">
                  <c:v>-1.6739999999999998E-2</c:v>
                </c:pt>
                <c:pt idx="4091">
                  <c:v>-1.6730000000000002E-2</c:v>
                </c:pt>
                <c:pt idx="4092">
                  <c:v>-1.6559999999999998E-2</c:v>
                </c:pt>
                <c:pt idx="4093">
                  <c:v>-1.6019999999999902E-2</c:v>
                </c:pt>
                <c:pt idx="4094">
                  <c:v>-1.6019999999999902E-2</c:v>
                </c:pt>
                <c:pt idx="4095">
                  <c:v>-1.6019999999999902E-2</c:v>
                </c:pt>
                <c:pt idx="4096">
                  <c:v>-1.6230000000000001E-2</c:v>
                </c:pt>
                <c:pt idx="4097">
                  <c:v>-1.6230000000000001E-2</c:v>
                </c:pt>
                <c:pt idx="4098">
                  <c:v>-1.686E-2</c:v>
                </c:pt>
                <c:pt idx="4099">
                  <c:v>-1.6659999999999998E-2</c:v>
                </c:pt>
                <c:pt idx="4100">
                  <c:v>-1.7029999999999899E-2</c:v>
                </c:pt>
                <c:pt idx="4101">
                  <c:v>-1.7029999999999899E-2</c:v>
                </c:pt>
                <c:pt idx="4102">
                  <c:v>-1.7029999999999899E-2</c:v>
                </c:pt>
                <c:pt idx="4103">
                  <c:v>-1.71899999999999E-2</c:v>
                </c:pt>
                <c:pt idx="4104">
                  <c:v>-1.7129999999999999E-2</c:v>
                </c:pt>
                <c:pt idx="4105">
                  <c:v>-1.7029999999999899E-2</c:v>
                </c:pt>
                <c:pt idx="4106">
                  <c:v>-1.7090000000000001E-2</c:v>
                </c:pt>
                <c:pt idx="4107">
                  <c:v>-1.7420000000000001E-2</c:v>
                </c:pt>
                <c:pt idx="4108">
                  <c:v>-1.7420000000000001E-2</c:v>
                </c:pt>
                <c:pt idx="4109">
                  <c:v>-1.7420000000000001E-2</c:v>
                </c:pt>
                <c:pt idx="4110">
                  <c:v>-1.814E-2</c:v>
                </c:pt>
                <c:pt idx="4111">
                  <c:v>-1.831E-2</c:v>
                </c:pt>
                <c:pt idx="4112">
                  <c:v>-1.8290000000000001E-2</c:v>
                </c:pt>
                <c:pt idx="4113">
                  <c:v>-1.8680000000000002E-2</c:v>
                </c:pt>
                <c:pt idx="4114">
                  <c:v>-1.8620000000000001E-2</c:v>
                </c:pt>
                <c:pt idx="4115">
                  <c:v>-1.8620000000000001E-2</c:v>
                </c:pt>
                <c:pt idx="4116">
                  <c:v>-1.8620000000000001E-2</c:v>
                </c:pt>
                <c:pt idx="4117">
                  <c:v>-1.8790000000000001E-2</c:v>
                </c:pt>
                <c:pt idx="4118">
                  <c:v>-1.933E-2</c:v>
                </c:pt>
                <c:pt idx="4119">
                  <c:v>-1.9530000000000002E-2</c:v>
                </c:pt>
                <c:pt idx="4120">
                  <c:v>-1.9140000000000001E-2</c:v>
                </c:pt>
                <c:pt idx="4121">
                  <c:v>-1.9140000000000001E-2</c:v>
                </c:pt>
                <c:pt idx="4122">
                  <c:v>-1.9140000000000001E-2</c:v>
                </c:pt>
                <c:pt idx="4123">
                  <c:v>-1.9140000000000001E-2</c:v>
                </c:pt>
                <c:pt idx="4124">
                  <c:v>-1.9140000000000001E-2</c:v>
                </c:pt>
                <c:pt idx="4125">
                  <c:v>-1.8460000000000001E-2</c:v>
                </c:pt>
                <c:pt idx="4126">
                  <c:v>-1.8280000000000001E-2</c:v>
                </c:pt>
                <c:pt idx="4127">
                  <c:v>-1.822E-2</c:v>
                </c:pt>
                <c:pt idx="4128">
                  <c:v>-1.831E-2</c:v>
                </c:pt>
                <c:pt idx="4129">
                  <c:v>-1.831E-2</c:v>
                </c:pt>
                <c:pt idx="4130">
                  <c:v>-1.831E-2</c:v>
                </c:pt>
                <c:pt idx="4131">
                  <c:v>-1.796E-2</c:v>
                </c:pt>
                <c:pt idx="4132">
                  <c:v>-1.7739999999999999E-2</c:v>
                </c:pt>
                <c:pt idx="4133">
                  <c:v>-1.755E-2</c:v>
                </c:pt>
                <c:pt idx="4134">
                  <c:v>-1.7399999999999999E-2</c:v>
                </c:pt>
                <c:pt idx="4135">
                  <c:v>-1.8120000000000001E-2</c:v>
                </c:pt>
                <c:pt idx="4136">
                  <c:v>-1.8120000000000001E-2</c:v>
                </c:pt>
                <c:pt idx="4137">
                  <c:v>-1.8120000000000001E-2</c:v>
                </c:pt>
                <c:pt idx="4138">
                  <c:v>-1.8120000000000001E-2</c:v>
                </c:pt>
                <c:pt idx="4139">
                  <c:v>-1.7849999999999998E-2</c:v>
                </c:pt>
                <c:pt idx="4140">
                  <c:v>-1.7569999999999999E-2</c:v>
                </c:pt>
                <c:pt idx="4141">
                  <c:v>-1.6899999999999998E-2</c:v>
                </c:pt>
                <c:pt idx="4142">
                  <c:v>-1.6639999999999999E-2</c:v>
                </c:pt>
                <c:pt idx="4143">
                  <c:v>-1.6639999999999999E-2</c:v>
                </c:pt>
                <c:pt idx="4144">
                  <c:v>-1.6639999999999999E-2</c:v>
                </c:pt>
                <c:pt idx="4145">
                  <c:v>-1.6200000000000003E-2</c:v>
                </c:pt>
                <c:pt idx="4146">
                  <c:v>-1.6490000000000001E-2</c:v>
                </c:pt>
                <c:pt idx="4147">
                  <c:v>-1.7049999999999999E-2</c:v>
                </c:pt>
                <c:pt idx="4148">
                  <c:v>-1.7170000000000001E-2</c:v>
                </c:pt>
                <c:pt idx="4149">
                  <c:v>-1.738E-2</c:v>
                </c:pt>
                <c:pt idx="4150">
                  <c:v>-1.738E-2</c:v>
                </c:pt>
                <c:pt idx="4151">
                  <c:v>-1.738E-2</c:v>
                </c:pt>
                <c:pt idx="4152">
                  <c:v>-1.7260000000000001E-2</c:v>
                </c:pt>
                <c:pt idx="4153">
                  <c:v>-1.7340000000000001E-2</c:v>
                </c:pt>
                <c:pt idx="4154">
                  <c:v>-1.7509999999999998E-2</c:v>
                </c:pt>
                <c:pt idx="4155">
                  <c:v>-1.7639999999999999E-2</c:v>
                </c:pt>
                <c:pt idx="4156">
                  <c:v>-1.7760000000000001E-2</c:v>
                </c:pt>
                <c:pt idx="4157">
                  <c:v>-1.7760000000000001E-2</c:v>
                </c:pt>
                <c:pt idx="4158">
                  <c:v>-1.7760000000000001E-2</c:v>
                </c:pt>
                <c:pt idx="4159">
                  <c:v>-1.7819999999999999E-2</c:v>
                </c:pt>
                <c:pt idx="4160">
                  <c:v>-1.8069999999999999E-2</c:v>
                </c:pt>
                <c:pt idx="4161">
                  <c:v>-1.8069999999999999E-2</c:v>
                </c:pt>
                <c:pt idx="4162">
                  <c:v>-1.7979999999999999E-2</c:v>
                </c:pt>
                <c:pt idx="4163">
                  <c:v>-1.7860000000000001E-2</c:v>
                </c:pt>
                <c:pt idx="4164">
                  <c:v>-1.7860000000000001E-2</c:v>
                </c:pt>
                <c:pt idx="4165">
                  <c:v>-1.7860000000000001E-2</c:v>
                </c:pt>
                <c:pt idx="4166">
                  <c:v>-1.7860000000000001E-2</c:v>
                </c:pt>
                <c:pt idx="4167">
                  <c:v>-1.7649999999999999E-2</c:v>
                </c:pt>
                <c:pt idx="4168">
                  <c:v>-1.7319999999999999E-2</c:v>
                </c:pt>
                <c:pt idx="4169">
                  <c:v>-1.7340000000000001E-2</c:v>
                </c:pt>
                <c:pt idx="4170">
                  <c:v>-1.7420000000000001E-2</c:v>
                </c:pt>
                <c:pt idx="4171">
                  <c:v>-1.7420000000000001E-2</c:v>
                </c:pt>
                <c:pt idx="4172">
                  <c:v>-1.7420000000000001E-2</c:v>
                </c:pt>
                <c:pt idx="4173">
                  <c:v>-1.7250000000000001E-2</c:v>
                </c:pt>
                <c:pt idx="4174">
                  <c:v>-1.7569999999999999E-2</c:v>
                </c:pt>
                <c:pt idx="4175">
                  <c:v>-1.7520000000000001E-2</c:v>
                </c:pt>
                <c:pt idx="4176">
                  <c:v>-1.6750000000000001E-2</c:v>
                </c:pt>
                <c:pt idx="4177">
                  <c:v>-1.6969999999999999E-2</c:v>
                </c:pt>
                <c:pt idx="4178">
                  <c:v>-1.6969999999999999E-2</c:v>
                </c:pt>
                <c:pt idx="4179">
                  <c:v>-1.6969999999999999E-2</c:v>
                </c:pt>
                <c:pt idx="4180">
                  <c:v>-1.7239999999999998E-2</c:v>
                </c:pt>
                <c:pt idx="4181">
                  <c:v>-1.6670000000000001E-2</c:v>
                </c:pt>
                <c:pt idx="4182">
                  <c:v>-1.7230000000000002E-2</c:v>
                </c:pt>
                <c:pt idx="4183">
                  <c:v>-1.6080000000000001E-2</c:v>
                </c:pt>
                <c:pt idx="4184">
                  <c:v>-1.6330000000000001E-2</c:v>
                </c:pt>
                <c:pt idx="4185">
                  <c:v>-1.6330000000000001E-2</c:v>
                </c:pt>
                <c:pt idx="4186">
                  <c:v>-1.6330000000000001E-2</c:v>
                </c:pt>
                <c:pt idx="4187">
                  <c:v>-1.6639999999999999E-2</c:v>
                </c:pt>
                <c:pt idx="4188">
                  <c:v>-1.7049999999999999E-2</c:v>
                </c:pt>
                <c:pt idx="4189">
                  <c:v>-1.7330000000000002E-2</c:v>
                </c:pt>
                <c:pt idx="4190">
                  <c:v>-1.7559999999999999E-2</c:v>
                </c:pt>
                <c:pt idx="4191">
                  <c:v>-1.719E-2</c:v>
                </c:pt>
                <c:pt idx="4192">
                  <c:v>-1.719E-2</c:v>
                </c:pt>
                <c:pt idx="4193">
                  <c:v>-1.719E-2</c:v>
                </c:pt>
                <c:pt idx="4194">
                  <c:v>-1.7000000000000001E-2</c:v>
                </c:pt>
                <c:pt idx="4195">
                  <c:v>-1.6500000000000001E-2</c:v>
                </c:pt>
                <c:pt idx="4196">
                  <c:v>-1.6129999999999999E-2</c:v>
                </c:pt>
                <c:pt idx="4197">
                  <c:v>-1.5529999999999999E-2</c:v>
                </c:pt>
                <c:pt idx="4198">
                  <c:v>-1.5880000000000002E-2</c:v>
                </c:pt>
                <c:pt idx="4199">
                  <c:v>-1.5880000000000002E-2</c:v>
                </c:pt>
                <c:pt idx="4200">
                  <c:v>-1.5880000000000002E-2</c:v>
                </c:pt>
                <c:pt idx="4201">
                  <c:v>-1.5800000000000002E-2</c:v>
                </c:pt>
                <c:pt idx="4202">
                  <c:v>-1.5740000000000001E-2</c:v>
                </c:pt>
                <c:pt idx="4203">
                  <c:v>-1.5469999999999999E-2</c:v>
                </c:pt>
                <c:pt idx="4204">
                  <c:v>-1.4919999999999999E-2</c:v>
                </c:pt>
                <c:pt idx="4205">
                  <c:v>-1.4830000000000001E-2</c:v>
                </c:pt>
                <c:pt idx="4206">
                  <c:v>-1.4830000000000001E-2</c:v>
                </c:pt>
                <c:pt idx="4207">
                  <c:v>-1.4830000000000001E-2</c:v>
                </c:pt>
                <c:pt idx="4208">
                  <c:v>-1.4919999999999999E-2</c:v>
                </c:pt>
                <c:pt idx="4209">
                  <c:v>-1.468E-2</c:v>
                </c:pt>
                <c:pt idx="4210">
                  <c:v>-1.516E-2</c:v>
                </c:pt>
                <c:pt idx="4211">
                  <c:v>-1.4879999999999999E-2</c:v>
                </c:pt>
                <c:pt idx="4212">
                  <c:v>-1.4290000000000001E-2</c:v>
                </c:pt>
                <c:pt idx="4213">
                  <c:v>-1.4290000000000001E-2</c:v>
                </c:pt>
                <c:pt idx="4214">
                  <c:v>-1.4290000000000001E-2</c:v>
                </c:pt>
                <c:pt idx="4215">
                  <c:v>-1.43E-2</c:v>
                </c:pt>
                <c:pt idx="4216">
                  <c:v>-1.4800000000000001E-2</c:v>
                </c:pt>
                <c:pt idx="4217">
                  <c:v>-1.5100000000000001E-2</c:v>
                </c:pt>
                <c:pt idx="4218">
                  <c:v>-1.5229999999999999E-2</c:v>
                </c:pt>
                <c:pt idx="4219">
                  <c:v>-1.5709999999999998E-2</c:v>
                </c:pt>
                <c:pt idx="4220">
                  <c:v>-1.5709999999999998E-2</c:v>
                </c:pt>
                <c:pt idx="4221">
                  <c:v>-1.5709999999999998E-2</c:v>
                </c:pt>
                <c:pt idx="4222">
                  <c:v>-1.5990000000000001E-2</c:v>
                </c:pt>
                <c:pt idx="4223">
                  <c:v>-1.5569999999999999E-2</c:v>
                </c:pt>
                <c:pt idx="4224">
                  <c:v>-1.5640000000000001E-2</c:v>
                </c:pt>
                <c:pt idx="4225">
                  <c:v>-1.532E-2</c:v>
                </c:pt>
                <c:pt idx="4226">
                  <c:v>-1.5180000000000001E-2</c:v>
                </c:pt>
                <c:pt idx="4227">
                  <c:v>-1.5180000000000001E-2</c:v>
                </c:pt>
                <c:pt idx="4228">
                  <c:v>-1.5180000000000001E-2</c:v>
                </c:pt>
                <c:pt idx="4229">
                  <c:v>-1.5180000000000001E-2</c:v>
                </c:pt>
                <c:pt idx="4230">
                  <c:v>-1.5389999999999999E-2</c:v>
                </c:pt>
                <c:pt idx="4231">
                  <c:v>-1.52E-2</c:v>
                </c:pt>
                <c:pt idx="4232">
                  <c:v>-1.5700000000000002E-2</c:v>
                </c:pt>
                <c:pt idx="4233">
                  <c:v>-1.5640000000000001E-2</c:v>
                </c:pt>
                <c:pt idx="4234">
                  <c:v>-1.5640000000000001E-2</c:v>
                </c:pt>
                <c:pt idx="4235">
                  <c:v>-1.5640000000000001E-2</c:v>
                </c:pt>
                <c:pt idx="4236">
                  <c:v>-1.5800000000000002E-2</c:v>
                </c:pt>
                <c:pt idx="4237">
                  <c:v>-1.592E-2</c:v>
                </c:pt>
                <c:pt idx="4238">
                  <c:v>-1.6299999999999999E-2</c:v>
                </c:pt>
                <c:pt idx="4239">
                  <c:v>-1.669E-2</c:v>
                </c:pt>
                <c:pt idx="4240">
                  <c:v>-1.668E-2</c:v>
                </c:pt>
                <c:pt idx="4241">
                  <c:v>-1.668E-2</c:v>
                </c:pt>
                <c:pt idx="4242">
                  <c:v>-1.668E-2</c:v>
                </c:pt>
                <c:pt idx="4243">
                  <c:v>-1.6390000000000002E-2</c:v>
                </c:pt>
                <c:pt idx="4244">
                  <c:v>-1.643E-2</c:v>
                </c:pt>
                <c:pt idx="4245">
                  <c:v>-1.6289999999999999E-2</c:v>
                </c:pt>
                <c:pt idx="4246">
                  <c:v>-1.6399999999999998E-2</c:v>
                </c:pt>
                <c:pt idx="4247">
                  <c:v>-1.6399999999999998E-2</c:v>
                </c:pt>
                <c:pt idx="4248">
                  <c:v>-1.6399999999999998E-2</c:v>
                </c:pt>
                <c:pt idx="4249">
                  <c:v>-1.6399999999999998E-2</c:v>
                </c:pt>
                <c:pt idx="4250">
                  <c:v>-1.6539999999999999E-2</c:v>
                </c:pt>
                <c:pt idx="4251">
                  <c:v>-1.635E-2</c:v>
                </c:pt>
                <c:pt idx="4252">
                  <c:v>-1.6789999999999999E-2</c:v>
                </c:pt>
                <c:pt idx="4253">
                  <c:v>-1.6879999999999999E-2</c:v>
                </c:pt>
                <c:pt idx="4254">
                  <c:v>-1.7079999999999998E-2</c:v>
                </c:pt>
                <c:pt idx="4255">
                  <c:v>-1.7079999999999998E-2</c:v>
                </c:pt>
                <c:pt idx="4256">
                  <c:v>-1.7079999999999998E-2</c:v>
                </c:pt>
                <c:pt idx="4257">
                  <c:v>-1.7079999999999998E-2</c:v>
                </c:pt>
                <c:pt idx="4258">
                  <c:v>-1.77E-2</c:v>
                </c:pt>
                <c:pt idx="4259">
                  <c:v>-1.7239999999999998E-2</c:v>
                </c:pt>
                <c:pt idx="4260">
                  <c:v>-1.7180000000000001E-2</c:v>
                </c:pt>
                <c:pt idx="4261">
                  <c:v>-1.6990000000000002E-2</c:v>
                </c:pt>
                <c:pt idx="4262">
                  <c:v>-1.6990000000000002E-2</c:v>
                </c:pt>
                <c:pt idx="4263">
                  <c:v>-1.6990000000000002E-2</c:v>
                </c:pt>
                <c:pt idx="4264">
                  <c:v>-1.687E-2</c:v>
                </c:pt>
                <c:pt idx="4265">
                  <c:v>-1.7219999999999999E-2</c:v>
                </c:pt>
                <c:pt idx="4266">
                  <c:v>-1.7500000000000002E-2</c:v>
                </c:pt>
                <c:pt idx="4267">
                  <c:v>-1.821E-2</c:v>
                </c:pt>
                <c:pt idx="4268">
                  <c:v>-1.804E-2</c:v>
                </c:pt>
                <c:pt idx="4269">
                  <c:v>-1.804E-2</c:v>
                </c:pt>
                <c:pt idx="4270">
                  <c:v>-1.804E-2</c:v>
                </c:pt>
                <c:pt idx="4271">
                  <c:v>-1.7610000000000001E-2</c:v>
                </c:pt>
                <c:pt idx="4272">
                  <c:v>-1.651E-2</c:v>
                </c:pt>
                <c:pt idx="4273">
                  <c:v>-1.6650000000000002E-2</c:v>
                </c:pt>
                <c:pt idx="4274">
                  <c:v>-1.6209999999999999E-2</c:v>
                </c:pt>
                <c:pt idx="4275">
                  <c:v>-1.524E-2</c:v>
                </c:pt>
                <c:pt idx="4276">
                  <c:v>-1.524E-2</c:v>
                </c:pt>
                <c:pt idx="4277">
                  <c:v>-1.524E-2</c:v>
                </c:pt>
                <c:pt idx="4278">
                  <c:v>-1.506E-2</c:v>
                </c:pt>
                <c:pt idx="4279">
                  <c:v>-1.502E-2</c:v>
                </c:pt>
                <c:pt idx="4280">
                  <c:v>-1.528E-2</c:v>
                </c:pt>
                <c:pt idx="4281">
                  <c:v>-1.5349999999999999E-2</c:v>
                </c:pt>
                <c:pt idx="4282">
                  <c:v>-1.5489999999999999E-2</c:v>
                </c:pt>
                <c:pt idx="4283">
                  <c:v>-1.5489999999999999E-2</c:v>
                </c:pt>
                <c:pt idx="4284">
                  <c:v>-1.5489999999999999E-2</c:v>
                </c:pt>
                <c:pt idx="4285">
                  <c:v>-1.575E-2</c:v>
                </c:pt>
                <c:pt idx="4286">
                  <c:v>-1.5440000000000001E-2</c:v>
                </c:pt>
                <c:pt idx="4287">
                  <c:v>-1.512E-2</c:v>
                </c:pt>
                <c:pt idx="4288">
                  <c:v>-1.5089999999999999E-2</c:v>
                </c:pt>
                <c:pt idx="4289">
                  <c:v>-1.5300000000000001E-2</c:v>
                </c:pt>
                <c:pt idx="4290">
                  <c:v>-1.5300000000000001E-2</c:v>
                </c:pt>
                <c:pt idx="4291">
                  <c:v>-1.5300000000000001E-2</c:v>
                </c:pt>
                <c:pt idx="4292">
                  <c:v>-1.566E-2</c:v>
                </c:pt>
                <c:pt idx="4293">
                  <c:v>-1.5489999999999999E-2</c:v>
                </c:pt>
                <c:pt idx="4294">
                  <c:v>-1.555E-2</c:v>
                </c:pt>
                <c:pt idx="4295">
                  <c:v>-1.5449999999999998E-2</c:v>
                </c:pt>
                <c:pt idx="4296">
                  <c:v>-1.5730000000000001E-2</c:v>
                </c:pt>
                <c:pt idx="4297">
                  <c:v>-1.5730000000000001E-2</c:v>
                </c:pt>
                <c:pt idx="4298">
                  <c:v>-1.5730000000000001E-2</c:v>
                </c:pt>
                <c:pt idx="4299">
                  <c:v>-1.566E-2</c:v>
                </c:pt>
                <c:pt idx="4300">
                  <c:v>-1.5960000000000002E-2</c:v>
                </c:pt>
                <c:pt idx="4301">
                  <c:v>-1.61E-2</c:v>
                </c:pt>
                <c:pt idx="4302">
                  <c:v>-1.5810000000000001E-2</c:v>
                </c:pt>
                <c:pt idx="4303">
                  <c:v>-1.6029999999999999E-2</c:v>
                </c:pt>
                <c:pt idx="4304">
                  <c:v>-1.6029999999999999E-2</c:v>
                </c:pt>
                <c:pt idx="4305">
                  <c:v>-1.6029999999999999E-2</c:v>
                </c:pt>
                <c:pt idx="4306">
                  <c:v>-1.627E-2</c:v>
                </c:pt>
                <c:pt idx="4307">
                  <c:v>-1.6559999999999998E-2</c:v>
                </c:pt>
                <c:pt idx="4308">
                  <c:v>-1.6049999999999998E-2</c:v>
                </c:pt>
                <c:pt idx="4309">
                  <c:v>-1.6150000000000001E-2</c:v>
                </c:pt>
                <c:pt idx="4310">
                  <c:v>-1.5529999999999999E-2</c:v>
                </c:pt>
                <c:pt idx="4311">
                  <c:v>-1.5529999999999999E-2</c:v>
                </c:pt>
                <c:pt idx="4312">
                  <c:v>-1.5529999999999999E-2</c:v>
                </c:pt>
                <c:pt idx="4313">
                  <c:v>-1.567E-2</c:v>
                </c:pt>
                <c:pt idx="4314">
                  <c:v>-1.538E-2</c:v>
                </c:pt>
                <c:pt idx="4315">
                  <c:v>-1.52E-2</c:v>
                </c:pt>
                <c:pt idx="4316">
                  <c:v>-1.4990000000000002E-2</c:v>
                </c:pt>
                <c:pt idx="4317">
                  <c:v>-1.4990000000000002E-2</c:v>
                </c:pt>
                <c:pt idx="4318">
                  <c:v>-1.4990000000000002E-2</c:v>
                </c:pt>
                <c:pt idx="4319">
                  <c:v>-1.4990000000000002E-2</c:v>
                </c:pt>
                <c:pt idx="4320">
                  <c:v>-1.521E-2</c:v>
                </c:pt>
                <c:pt idx="4321">
                  <c:v>-1.5509999999999999E-2</c:v>
                </c:pt>
                <c:pt idx="4322">
                  <c:v>-1.5609999999999999E-2</c:v>
                </c:pt>
                <c:pt idx="4323">
                  <c:v>-1.6E-2</c:v>
                </c:pt>
                <c:pt idx="4324">
                  <c:v>-1.562E-2</c:v>
                </c:pt>
                <c:pt idx="4325">
                  <c:v>-1.562E-2</c:v>
                </c:pt>
                <c:pt idx="4326">
                  <c:v>-1.562E-2</c:v>
                </c:pt>
                <c:pt idx="4327">
                  <c:v>-1.5689999999999999E-2</c:v>
                </c:pt>
                <c:pt idx="4328">
                  <c:v>-1.627E-2</c:v>
                </c:pt>
                <c:pt idx="4329">
                  <c:v>-1.6709999999999999E-2</c:v>
                </c:pt>
                <c:pt idx="4330">
                  <c:v>-1.77E-2</c:v>
                </c:pt>
                <c:pt idx="4331">
                  <c:v>-1.7399999999999999E-2</c:v>
                </c:pt>
                <c:pt idx="4332">
                  <c:v>-1.7000000000000001E-2</c:v>
                </c:pt>
                <c:pt idx="4333">
                  <c:v>-1.72E-2</c:v>
                </c:pt>
                <c:pt idx="4334">
                  <c:v>-1.72E-2</c:v>
                </c:pt>
                <c:pt idx="4335">
                  <c:v>-1.72E-2</c:v>
                </c:pt>
                <c:pt idx="4336">
                  <c:v>-1.7000000000000001E-2</c:v>
                </c:pt>
                <c:pt idx="4337">
                  <c:v>-1.7100000000000001E-2</c:v>
                </c:pt>
                <c:pt idx="4338">
                  <c:v>-1.7500000000000002E-2</c:v>
                </c:pt>
                <c:pt idx="4339">
                  <c:v>-1.7600000000000001E-2</c:v>
                </c:pt>
                <c:pt idx="4340">
                  <c:v>-1.7299999999999999E-2</c:v>
                </c:pt>
                <c:pt idx="4341">
                  <c:v>-1.7500000000000002E-2</c:v>
                </c:pt>
                <c:pt idx="4342">
                  <c:v>-1.7600000000000001E-2</c:v>
                </c:pt>
                <c:pt idx="4343">
                  <c:v>-1.7600000000000001E-2</c:v>
                </c:pt>
                <c:pt idx="4344">
                  <c:v>-1.7600000000000001E-2</c:v>
                </c:pt>
                <c:pt idx="4345">
                  <c:v>-1.6799999999999999E-2</c:v>
                </c:pt>
                <c:pt idx="4346">
                  <c:v>-1.67E-2</c:v>
                </c:pt>
                <c:pt idx="4347">
                  <c:v>-1.7399999999999999E-2</c:v>
                </c:pt>
                <c:pt idx="4348">
                  <c:v>-1.6899999999999998E-2</c:v>
                </c:pt>
                <c:pt idx="4349">
                  <c:v>-1.7299999999999999E-2</c:v>
                </c:pt>
                <c:pt idx="4350">
                  <c:v>-1.7500000000000002E-2</c:v>
                </c:pt>
                <c:pt idx="4351">
                  <c:v>-1.7399999999999999E-2</c:v>
                </c:pt>
                <c:pt idx="4352">
                  <c:v>-1.7000000000000001E-2</c:v>
                </c:pt>
                <c:pt idx="4353">
                  <c:v>-1.7399999999999999E-2</c:v>
                </c:pt>
                <c:pt idx="4354">
                  <c:v>-1.7399999999999999E-2</c:v>
                </c:pt>
                <c:pt idx="4355">
                  <c:v>-1.7100000000000001E-2</c:v>
                </c:pt>
                <c:pt idx="4356">
                  <c:v>-1.7500000000000002E-2</c:v>
                </c:pt>
                <c:pt idx="4357">
                  <c:v>-1.7500000000000002E-2</c:v>
                </c:pt>
                <c:pt idx="4358">
                  <c:v>-1.7600000000000001E-2</c:v>
                </c:pt>
                <c:pt idx="4359">
                  <c:v>-1.7100000000000001E-2</c:v>
                </c:pt>
                <c:pt idx="4360">
                  <c:v>-1.6899999999999998E-2</c:v>
                </c:pt>
                <c:pt idx="4361">
                  <c:v>-1.7100000000000001E-2</c:v>
                </c:pt>
                <c:pt idx="4362">
                  <c:v>-1.7299999999999999E-2</c:v>
                </c:pt>
                <c:pt idx="4363">
                  <c:v>-1.7299999999999999E-2</c:v>
                </c:pt>
                <c:pt idx="4364">
                  <c:v>-1.77E-2</c:v>
                </c:pt>
                <c:pt idx="4365">
                  <c:v>-1.7500000000000002E-2</c:v>
                </c:pt>
                <c:pt idx="4366">
                  <c:v>-1.7500000000000002E-2</c:v>
                </c:pt>
                <c:pt idx="4367">
                  <c:v>-1.7600000000000001E-2</c:v>
                </c:pt>
                <c:pt idx="4368">
                  <c:v>-1.7100000000000001E-2</c:v>
                </c:pt>
                <c:pt idx="4369">
                  <c:v>-1.77E-2</c:v>
                </c:pt>
                <c:pt idx="4370">
                  <c:v>-1.7600000000000001E-2</c:v>
                </c:pt>
                <c:pt idx="4371">
                  <c:v>-1.7500000000000002E-2</c:v>
                </c:pt>
                <c:pt idx="4372">
                  <c:v>-1.7600000000000001E-2</c:v>
                </c:pt>
                <c:pt idx="4373">
                  <c:v>-1.7399999999999999E-2</c:v>
                </c:pt>
                <c:pt idx="4374">
                  <c:v>-1.7399999999999999E-2</c:v>
                </c:pt>
                <c:pt idx="4375">
                  <c:v>-1.72E-2</c:v>
                </c:pt>
                <c:pt idx="4376">
                  <c:v>-1.7000000000000001E-2</c:v>
                </c:pt>
                <c:pt idx="4377">
                  <c:v>-1.7100000000000001E-2</c:v>
                </c:pt>
                <c:pt idx="4378">
                  <c:v>-1.7299999999999999E-2</c:v>
                </c:pt>
                <c:pt idx="4379">
                  <c:v>-1.7500000000000002E-2</c:v>
                </c:pt>
                <c:pt idx="4380">
                  <c:v>-1.72E-2</c:v>
                </c:pt>
                <c:pt idx="4381">
                  <c:v>-1.72E-2</c:v>
                </c:pt>
                <c:pt idx="4382">
                  <c:v>-1.72E-2</c:v>
                </c:pt>
                <c:pt idx="4383">
                  <c:v>-1.7100000000000001E-2</c:v>
                </c:pt>
                <c:pt idx="4384">
                  <c:v>-1.67E-2</c:v>
                </c:pt>
                <c:pt idx="4385">
                  <c:v>-1.67E-2</c:v>
                </c:pt>
                <c:pt idx="4386">
                  <c:v>-1.67E-2</c:v>
                </c:pt>
                <c:pt idx="4387">
                  <c:v>-1.6799999999999999E-2</c:v>
                </c:pt>
                <c:pt idx="4388">
                  <c:v>-1.67E-2</c:v>
                </c:pt>
                <c:pt idx="4389">
                  <c:v>-1.6500000000000001E-2</c:v>
                </c:pt>
                <c:pt idx="4390">
                  <c:v>-1.5800000000000002E-2</c:v>
                </c:pt>
                <c:pt idx="4391">
                  <c:v>-1.5700000000000002E-2</c:v>
                </c:pt>
                <c:pt idx="4392">
                  <c:v>-1.5800000000000002E-2</c:v>
                </c:pt>
                <c:pt idx="4393">
                  <c:v>-1.6E-2</c:v>
                </c:pt>
                <c:pt idx="4394">
                  <c:v>-1.6E-2</c:v>
                </c:pt>
                <c:pt idx="4395">
                  <c:v>-1.5300000000000001E-2</c:v>
                </c:pt>
                <c:pt idx="4396">
                  <c:v>-1.5300000000000001E-2</c:v>
                </c:pt>
                <c:pt idx="4397">
                  <c:v>-1.5300000000000001E-2</c:v>
                </c:pt>
                <c:pt idx="4398">
                  <c:v>-1.5100000000000001E-2</c:v>
                </c:pt>
                <c:pt idx="4399">
                  <c:v>-1.49E-2</c:v>
                </c:pt>
                <c:pt idx="4400">
                  <c:v>-1.49E-2</c:v>
                </c:pt>
                <c:pt idx="4401">
                  <c:v>-1.55E-2</c:v>
                </c:pt>
                <c:pt idx="4402">
                  <c:v>-1.55E-2</c:v>
                </c:pt>
                <c:pt idx="4403">
                  <c:v>-1.5800000000000002E-2</c:v>
                </c:pt>
                <c:pt idx="4404">
                  <c:v>-1.5700000000000002E-2</c:v>
                </c:pt>
                <c:pt idx="4405">
                  <c:v>-1.5600000000000001E-2</c:v>
                </c:pt>
                <c:pt idx="4406">
                  <c:v>-1.5600000000000001E-2</c:v>
                </c:pt>
                <c:pt idx="4407">
                  <c:v>-1.5700000000000002E-2</c:v>
                </c:pt>
                <c:pt idx="4408">
                  <c:v>-1.5700000000000002E-2</c:v>
                </c:pt>
                <c:pt idx="4409">
                  <c:v>-1.6E-2</c:v>
                </c:pt>
                <c:pt idx="4410">
                  <c:v>-1.6200000000000003E-2</c:v>
                </c:pt>
                <c:pt idx="4411">
                  <c:v>-1.6299999999999999E-2</c:v>
                </c:pt>
                <c:pt idx="4412">
                  <c:v>-1.6E-2</c:v>
                </c:pt>
                <c:pt idx="4413">
                  <c:v>-1.5900000000000001E-2</c:v>
                </c:pt>
                <c:pt idx="4414">
                  <c:v>-1.5900000000000001E-2</c:v>
                </c:pt>
                <c:pt idx="4415">
                  <c:v>-1.6E-2</c:v>
                </c:pt>
                <c:pt idx="4416">
                  <c:v>-1.5700000000000002E-2</c:v>
                </c:pt>
                <c:pt idx="4417">
                  <c:v>-1.5800000000000002E-2</c:v>
                </c:pt>
                <c:pt idx="4418">
                  <c:v>-1.6E-2</c:v>
                </c:pt>
                <c:pt idx="4419">
                  <c:v>-1.6500000000000001E-2</c:v>
                </c:pt>
                <c:pt idx="4420">
                  <c:v>-1.6500000000000001E-2</c:v>
                </c:pt>
                <c:pt idx="4421">
                  <c:v>-1.6500000000000001E-2</c:v>
                </c:pt>
                <c:pt idx="4422">
                  <c:v>-1.6500000000000001E-2</c:v>
                </c:pt>
                <c:pt idx="4423">
                  <c:v>-1.6299999999999999E-2</c:v>
                </c:pt>
                <c:pt idx="4424">
                  <c:v>-1.61E-2</c:v>
                </c:pt>
                <c:pt idx="4425">
                  <c:v>-1.6899999999999998E-2</c:v>
                </c:pt>
                <c:pt idx="4426">
                  <c:v>-1.67E-2</c:v>
                </c:pt>
                <c:pt idx="4427">
                  <c:v>-1.67E-2</c:v>
                </c:pt>
                <c:pt idx="4428">
                  <c:v>-1.67E-2</c:v>
                </c:pt>
                <c:pt idx="4429">
                  <c:v>-1.7000000000000001E-2</c:v>
                </c:pt>
                <c:pt idx="4430">
                  <c:v>-1.7299999999999999E-2</c:v>
                </c:pt>
                <c:pt idx="4431">
                  <c:v>-1.72E-2</c:v>
                </c:pt>
                <c:pt idx="4432">
                  <c:v>-1.72E-2</c:v>
                </c:pt>
                <c:pt idx="4433">
                  <c:v>-1.7000000000000001E-2</c:v>
                </c:pt>
                <c:pt idx="4434">
                  <c:v>-1.6799999999999999E-2</c:v>
                </c:pt>
                <c:pt idx="4435">
                  <c:v>-1.6500000000000001E-2</c:v>
                </c:pt>
                <c:pt idx="4436">
                  <c:v>-1.66E-2</c:v>
                </c:pt>
                <c:pt idx="4437">
                  <c:v>-1.6500000000000001E-2</c:v>
                </c:pt>
                <c:pt idx="4438">
                  <c:v>-1.6399999999999998E-2</c:v>
                </c:pt>
                <c:pt idx="4439">
                  <c:v>-1.67E-2</c:v>
                </c:pt>
                <c:pt idx="4440">
                  <c:v>-1.6200000000000003E-2</c:v>
                </c:pt>
                <c:pt idx="4441">
                  <c:v>-1.61E-2</c:v>
                </c:pt>
                <c:pt idx="4442">
                  <c:v>-1.6399999999999998E-2</c:v>
                </c:pt>
                <c:pt idx="4443">
                  <c:v>-1.6399999999999998E-2</c:v>
                </c:pt>
                <c:pt idx="4444">
                  <c:v>-1.6399999999999998E-2</c:v>
                </c:pt>
                <c:pt idx="4445">
                  <c:v>-1.5700000000000002E-2</c:v>
                </c:pt>
                <c:pt idx="4446">
                  <c:v>-1.5900000000000001E-2</c:v>
                </c:pt>
                <c:pt idx="4447">
                  <c:v>-1.5700000000000002E-2</c:v>
                </c:pt>
                <c:pt idx="4448">
                  <c:v>-1.5600000000000001E-2</c:v>
                </c:pt>
                <c:pt idx="4449">
                  <c:v>-1.5800000000000002E-2</c:v>
                </c:pt>
                <c:pt idx="4450">
                  <c:v>-1.6E-2</c:v>
                </c:pt>
                <c:pt idx="4451">
                  <c:v>-1.6200000000000003E-2</c:v>
                </c:pt>
                <c:pt idx="4452">
                  <c:v>-1.66E-2</c:v>
                </c:pt>
                <c:pt idx="4453">
                  <c:v>-1.6299999999999999E-2</c:v>
                </c:pt>
                <c:pt idx="4454">
                  <c:v>-1.5900000000000001E-2</c:v>
                </c:pt>
                <c:pt idx="4455">
                  <c:v>-1.6399999999999998E-2</c:v>
                </c:pt>
                <c:pt idx="4456">
                  <c:v>-1.6299999999999999E-2</c:v>
                </c:pt>
                <c:pt idx="4457">
                  <c:v>-1.6299999999999999E-2</c:v>
                </c:pt>
                <c:pt idx="4458">
                  <c:v>-1.5900000000000001E-2</c:v>
                </c:pt>
                <c:pt idx="4459">
                  <c:v>-1.5700000000000002E-2</c:v>
                </c:pt>
                <c:pt idx="4460">
                  <c:v>-1.61E-2</c:v>
                </c:pt>
                <c:pt idx="4461">
                  <c:v>-1.5900000000000001E-2</c:v>
                </c:pt>
                <c:pt idx="4462">
                  <c:v>-1.5600000000000001E-2</c:v>
                </c:pt>
                <c:pt idx="4463">
                  <c:v>-1.55E-2</c:v>
                </c:pt>
                <c:pt idx="4464">
                  <c:v>-1.5600000000000001E-2</c:v>
                </c:pt>
                <c:pt idx="4465">
                  <c:v>-1.5300000000000001E-2</c:v>
                </c:pt>
                <c:pt idx="4466">
                  <c:v>-1.5600000000000001E-2</c:v>
                </c:pt>
                <c:pt idx="4467">
                  <c:v>-1.5600000000000001E-2</c:v>
                </c:pt>
                <c:pt idx="4468">
                  <c:v>-1.55E-2</c:v>
                </c:pt>
                <c:pt idx="4469">
                  <c:v>-1.5900000000000001E-2</c:v>
                </c:pt>
                <c:pt idx="4470">
                  <c:v>-1.5900000000000001E-2</c:v>
                </c:pt>
                <c:pt idx="4471">
                  <c:v>-1.6299999999999999E-2</c:v>
                </c:pt>
                <c:pt idx="4472">
                  <c:v>-1.6200000000000003E-2</c:v>
                </c:pt>
                <c:pt idx="4473">
                  <c:v>-1.67E-2</c:v>
                </c:pt>
                <c:pt idx="4474">
                  <c:v>-1.7000000000000001E-2</c:v>
                </c:pt>
                <c:pt idx="4475">
                  <c:v>-1.72E-2</c:v>
                </c:pt>
                <c:pt idx="4476">
                  <c:v>-1.6799999999999999E-2</c:v>
                </c:pt>
                <c:pt idx="4477">
                  <c:v>-1.6799999999999999E-2</c:v>
                </c:pt>
                <c:pt idx="4478">
                  <c:v>-1.6799999999999999E-2</c:v>
                </c:pt>
                <c:pt idx="4479">
                  <c:v>-1.61E-2</c:v>
                </c:pt>
                <c:pt idx="4480">
                  <c:v>-1.5800000000000002E-2</c:v>
                </c:pt>
                <c:pt idx="4481">
                  <c:v>-1.6E-2</c:v>
                </c:pt>
                <c:pt idx="4482">
                  <c:v>-1.6E-2</c:v>
                </c:pt>
                <c:pt idx="4483">
                  <c:v>-1.6299999999999999E-2</c:v>
                </c:pt>
                <c:pt idx="4484">
                  <c:v>-1.66E-2</c:v>
                </c:pt>
                <c:pt idx="4485">
                  <c:v>-1.6899999999999998E-2</c:v>
                </c:pt>
                <c:pt idx="4486">
                  <c:v>-1.67E-2</c:v>
                </c:pt>
                <c:pt idx="4487">
                  <c:v>-1.66E-2</c:v>
                </c:pt>
                <c:pt idx="4488">
                  <c:v>-1.6799999999999999E-2</c:v>
                </c:pt>
                <c:pt idx="4489">
                  <c:v>-1.66E-2</c:v>
                </c:pt>
                <c:pt idx="4490">
                  <c:v>-1.67E-2</c:v>
                </c:pt>
                <c:pt idx="4491">
                  <c:v>-1.6500000000000001E-2</c:v>
                </c:pt>
                <c:pt idx="4492">
                  <c:v>-1.66E-2</c:v>
                </c:pt>
                <c:pt idx="4493">
                  <c:v>-1.66E-2</c:v>
                </c:pt>
                <c:pt idx="4494">
                  <c:v>-1.6899999999999998E-2</c:v>
                </c:pt>
                <c:pt idx="4495">
                  <c:v>-1.67E-2</c:v>
                </c:pt>
                <c:pt idx="4496">
                  <c:v>-1.67E-2</c:v>
                </c:pt>
                <c:pt idx="4497">
                  <c:v>-1.67E-2</c:v>
                </c:pt>
                <c:pt idx="4498">
                  <c:v>-1.6899999999999998E-2</c:v>
                </c:pt>
                <c:pt idx="4499">
                  <c:v>-1.7000000000000001E-2</c:v>
                </c:pt>
                <c:pt idx="4500">
                  <c:v>-1.67E-2</c:v>
                </c:pt>
                <c:pt idx="4501">
                  <c:v>-1.6799999999999999E-2</c:v>
                </c:pt>
                <c:pt idx="4502">
                  <c:v>-1.6799999999999999E-2</c:v>
                </c:pt>
                <c:pt idx="4503">
                  <c:v>-1.6799999999999999E-2</c:v>
                </c:pt>
                <c:pt idx="4504">
                  <c:v>-1.66E-2</c:v>
                </c:pt>
                <c:pt idx="4505">
                  <c:v>-1.67E-2</c:v>
                </c:pt>
                <c:pt idx="4506">
                  <c:v>-1.6899999999999998E-2</c:v>
                </c:pt>
                <c:pt idx="4507">
                  <c:v>-1.6899999999999998E-2</c:v>
                </c:pt>
                <c:pt idx="4508">
                  <c:v>-1.7000000000000001E-2</c:v>
                </c:pt>
                <c:pt idx="4509">
                  <c:v>-1.7100000000000001E-2</c:v>
                </c:pt>
                <c:pt idx="4510">
                  <c:v>-1.7100000000000001E-2</c:v>
                </c:pt>
                <c:pt idx="4511">
                  <c:v>-1.7399999999999999E-2</c:v>
                </c:pt>
                <c:pt idx="4512">
                  <c:v>-1.72E-2</c:v>
                </c:pt>
                <c:pt idx="4513">
                  <c:v>-1.7100000000000001E-2</c:v>
                </c:pt>
                <c:pt idx="4514">
                  <c:v>-1.72E-2</c:v>
                </c:pt>
                <c:pt idx="4515">
                  <c:v>-1.7299999999999999E-2</c:v>
                </c:pt>
                <c:pt idx="4516">
                  <c:v>-1.7100000000000001E-2</c:v>
                </c:pt>
                <c:pt idx="4517">
                  <c:v>-1.7100000000000001E-2</c:v>
                </c:pt>
                <c:pt idx="4518">
                  <c:v>-1.67E-2</c:v>
                </c:pt>
                <c:pt idx="4519">
                  <c:v>-1.7000000000000001E-2</c:v>
                </c:pt>
                <c:pt idx="4520">
                  <c:v>-1.6299999999999999E-2</c:v>
                </c:pt>
                <c:pt idx="4521">
                  <c:v>-1.6299999999999999E-2</c:v>
                </c:pt>
                <c:pt idx="4522">
                  <c:v>-1.67E-2</c:v>
                </c:pt>
                <c:pt idx="4523">
                  <c:v>-1.6899999999999998E-2</c:v>
                </c:pt>
                <c:pt idx="4524">
                  <c:v>-1.6799999999999999E-2</c:v>
                </c:pt>
                <c:pt idx="4525">
                  <c:v>-1.6899999999999998E-2</c:v>
                </c:pt>
                <c:pt idx="4526">
                  <c:v>-1.6899999999999998E-2</c:v>
                </c:pt>
                <c:pt idx="4527">
                  <c:v>-1.7299999999999999E-2</c:v>
                </c:pt>
                <c:pt idx="4528">
                  <c:v>-1.7299999999999999E-2</c:v>
                </c:pt>
                <c:pt idx="4529">
                  <c:v>-1.7299999999999999E-2</c:v>
                </c:pt>
                <c:pt idx="4530">
                  <c:v>-1.7399999999999999E-2</c:v>
                </c:pt>
                <c:pt idx="4531">
                  <c:v>-1.7399999999999999E-2</c:v>
                </c:pt>
                <c:pt idx="4532">
                  <c:v>-1.7299999999999999E-2</c:v>
                </c:pt>
                <c:pt idx="4533">
                  <c:v>-1.7399999999999999E-2</c:v>
                </c:pt>
                <c:pt idx="4534">
                  <c:v>-1.7000000000000001E-2</c:v>
                </c:pt>
                <c:pt idx="4535">
                  <c:v>-1.6899999999999998E-2</c:v>
                </c:pt>
                <c:pt idx="4536">
                  <c:v>-1.6899999999999998E-2</c:v>
                </c:pt>
                <c:pt idx="4537">
                  <c:v>-1.6799999999999999E-2</c:v>
                </c:pt>
                <c:pt idx="4538">
                  <c:v>-1.6899999999999998E-2</c:v>
                </c:pt>
                <c:pt idx="4539">
                  <c:v>-1.67E-2</c:v>
                </c:pt>
                <c:pt idx="4540">
                  <c:v>-1.6299999999999999E-2</c:v>
                </c:pt>
                <c:pt idx="4541">
                  <c:v>-1.6500000000000001E-2</c:v>
                </c:pt>
                <c:pt idx="4542">
                  <c:v>-1.66E-2</c:v>
                </c:pt>
                <c:pt idx="4543">
                  <c:v>-1.6899999999999998E-2</c:v>
                </c:pt>
                <c:pt idx="4544">
                  <c:v>-1.6899999999999998E-2</c:v>
                </c:pt>
                <c:pt idx="4545">
                  <c:v>-1.6399999999999998E-2</c:v>
                </c:pt>
                <c:pt idx="4546">
                  <c:v>-1.67E-2</c:v>
                </c:pt>
                <c:pt idx="4547">
                  <c:v>-1.6299999999999999E-2</c:v>
                </c:pt>
                <c:pt idx="4548">
                  <c:v>-1.6E-2</c:v>
                </c:pt>
                <c:pt idx="4549">
                  <c:v>-1.6E-2</c:v>
                </c:pt>
                <c:pt idx="4550">
                  <c:v>-1.61E-2</c:v>
                </c:pt>
                <c:pt idx="4551">
                  <c:v>-1.61E-2</c:v>
                </c:pt>
                <c:pt idx="4552">
                  <c:v>-1.6E-2</c:v>
                </c:pt>
                <c:pt idx="4553">
                  <c:v>-1.5900000000000001E-2</c:v>
                </c:pt>
                <c:pt idx="4554">
                  <c:v>-1.5600000000000001E-2</c:v>
                </c:pt>
                <c:pt idx="4555">
                  <c:v>-1.54E-2</c:v>
                </c:pt>
                <c:pt idx="4556">
                  <c:v>-1.5800000000000002E-2</c:v>
                </c:pt>
                <c:pt idx="4557">
                  <c:v>-1.6200000000000003E-2</c:v>
                </c:pt>
              </c:numCache>
            </c:numRef>
          </c:val>
          <c:smooth val="0"/>
          <c:extLst xmlns:c16r2="http://schemas.microsoft.com/office/drawing/2015/06/chart">
            <c:ext xmlns:c16="http://schemas.microsoft.com/office/drawing/2014/chart" uri="{C3380CC4-5D6E-409C-BE32-E72D297353CC}">
              <c16:uniqueId val="{00000000-C1F9-914A-AAE0-130AF64C8E34}"/>
            </c:ext>
          </c:extLst>
        </c:ser>
        <c:dLbls>
          <c:showLegendKey val="0"/>
          <c:showVal val="0"/>
          <c:showCatName val="0"/>
          <c:showSerName val="0"/>
          <c:showPercent val="0"/>
          <c:showBubbleSize val="0"/>
        </c:dLbls>
        <c:marker val="1"/>
        <c:smooth val="0"/>
        <c:axId val="384136352"/>
        <c:axId val="384137136"/>
      </c:lineChart>
      <c:lineChart>
        <c:grouping val="standard"/>
        <c:varyColors val="0"/>
        <c:ser>
          <c:idx val="0"/>
          <c:order val="0"/>
          <c:tx>
            <c:strRef>
              <c:f>Overlaid!$C$2</c:f>
              <c:strCache>
                <c:ptCount val="1"/>
                <c:pt idx="0">
                  <c:v>Life expectacy interpolated</c:v>
                </c:pt>
              </c:strCache>
            </c:strRef>
          </c:tx>
          <c:spPr>
            <a:ln>
              <a:solidFill>
                <a:srgbClr val="4096B8"/>
              </a:solidFill>
            </a:ln>
          </c:spPr>
          <c:marker>
            <c:symbol val="none"/>
          </c:marker>
          <c:cat>
            <c:numRef>
              <c:f>Overlaid!$F$3:$F$4751</c:f>
              <c:numCache>
                <c:formatCode>General</c:formatCode>
                <c:ptCount val="4749"/>
                <c:pt idx="0">
                  <c:v>2006</c:v>
                </c:pt>
                <c:pt idx="1">
                  <c:v>2006</c:v>
                </c:pt>
                <c:pt idx="2">
                  <c:v>2006</c:v>
                </c:pt>
                <c:pt idx="3">
                  <c:v>2006</c:v>
                </c:pt>
                <c:pt idx="4">
                  <c:v>2006</c:v>
                </c:pt>
                <c:pt idx="5">
                  <c:v>2006</c:v>
                </c:pt>
                <c:pt idx="6">
                  <c:v>2006</c:v>
                </c:pt>
                <c:pt idx="7">
                  <c:v>2006</c:v>
                </c:pt>
                <c:pt idx="8">
                  <c:v>2006</c:v>
                </c:pt>
                <c:pt idx="9">
                  <c:v>2006</c:v>
                </c:pt>
                <c:pt idx="10">
                  <c:v>2006</c:v>
                </c:pt>
                <c:pt idx="11">
                  <c:v>2006</c:v>
                </c:pt>
                <c:pt idx="12">
                  <c:v>2006</c:v>
                </c:pt>
                <c:pt idx="13">
                  <c:v>2006</c:v>
                </c:pt>
                <c:pt idx="14">
                  <c:v>2006</c:v>
                </c:pt>
                <c:pt idx="15">
                  <c:v>2006</c:v>
                </c:pt>
                <c:pt idx="16">
                  <c:v>2006</c:v>
                </c:pt>
                <c:pt idx="17">
                  <c:v>2006</c:v>
                </c:pt>
                <c:pt idx="18">
                  <c:v>2006</c:v>
                </c:pt>
                <c:pt idx="19">
                  <c:v>2006</c:v>
                </c:pt>
                <c:pt idx="20">
                  <c:v>2006</c:v>
                </c:pt>
                <c:pt idx="21">
                  <c:v>2006</c:v>
                </c:pt>
                <c:pt idx="22">
                  <c:v>2006</c:v>
                </c:pt>
                <c:pt idx="23">
                  <c:v>2006</c:v>
                </c:pt>
                <c:pt idx="24">
                  <c:v>2006</c:v>
                </c:pt>
                <c:pt idx="25">
                  <c:v>2006</c:v>
                </c:pt>
                <c:pt idx="26">
                  <c:v>2006</c:v>
                </c:pt>
                <c:pt idx="27">
                  <c:v>2006</c:v>
                </c:pt>
                <c:pt idx="28">
                  <c:v>2006</c:v>
                </c:pt>
                <c:pt idx="29">
                  <c:v>2006</c:v>
                </c:pt>
                <c:pt idx="30">
                  <c:v>2006</c:v>
                </c:pt>
                <c:pt idx="31">
                  <c:v>2006</c:v>
                </c:pt>
                <c:pt idx="32">
                  <c:v>2006</c:v>
                </c:pt>
                <c:pt idx="33">
                  <c:v>2006</c:v>
                </c:pt>
                <c:pt idx="34">
                  <c:v>2006</c:v>
                </c:pt>
                <c:pt idx="35">
                  <c:v>2006</c:v>
                </c:pt>
                <c:pt idx="36">
                  <c:v>2006</c:v>
                </c:pt>
                <c:pt idx="37">
                  <c:v>2006</c:v>
                </c:pt>
                <c:pt idx="38">
                  <c:v>2006</c:v>
                </c:pt>
                <c:pt idx="39">
                  <c:v>2006</c:v>
                </c:pt>
                <c:pt idx="40">
                  <c:v>2006</c:v>
                </c:pt>
                <c:pt idx="41">
                  <c:v>2006</c:v>
                </c:pt>
                <c:pt idx="42">
                  <c:v>2006</c:v>
                </c:pt>
                <c:pt idx="43">
                  <c:v>2006</c:v>
                </c:pt>
                <c:pt idx="44">
                  <c:v>2006</c:v>
                </c:pt>
                <c:pt idx="45">
                  <c:v>2006</c:v>
                </c:pt>
                <c:pt idx="46">
                  <c:v>2006</c:v>
                </c:pt>
                <c:pt idx="47">
                  <c:v>2006</c:v>
                </c:pt>
                <c:pt idx="48">
                  <c:v>2006</c:v>
                </c:pt>
                <c:pt idx="49">
                  <c:v>2006</c:v>
                </c:pt>
                <c:pt idx="50">
                  <c:v>2006</c:v>
                </c:pt>
                <c:pt idx="51">
                  <c:v>2006</c:v>
                </c:pt>
                <c:pt idx="52">
                  <c:v>2006</c:v>
                </c:pt>
                <c:pt idx="53">
                  <c:v>2006</c:v>
                </c:pt>
                <c:pt idx="54">
                  <c:v>2006</c:v>
                </c:pt>
                <c:pt idx="55">
                  <c:v>2006</c:v>
                </c:pt>
                <c:pt idx="56">
                  <c:v>2006</c:v>
                </c:pt>
                <c:pt idx="57">
                  <c:v>2006</c:v>
                </c:pt>
                <c:pt idx="58">
                  <c:v>2006</c:v>
                </c:pt>
                <c:pt idx="59">
                  <c:v>2006</c:v>
                </c:pt>
                <c:pt idx="60">
                  <c:v>2006</c:v>
                </c:pt>
                <c:pt idx="61">
                  <c:v>2006</c:v>
                </c:pt>
                <c:pt idx="62">
                  <c:v>2006</c:v>
                </c:pt>
                <c:pt idx="63">
                  <c:v>2006</c:v>
                </c:pt>
                <c:pt idx="64">
                  <c:v>2006</c:v>
                </c:pt>
                <c:pt idx="65">
                  <c:v>2006</c:v>
                </c:pt>
                <c:pt idx="66">
                  <c:v>2006</c:v>
                </c:pt>
                <c:pt idx="67">
                  <c:v>2006</c:v>
                </c:pt>
                <c:pt idx="68">
                  <c:v>2006</c:v>
                </c:pt>
                <c:pt idx="69">
                  <c:v>2006</c:v>
                </c:pt>
                <c:pt idx="70">
                  <c:v>2006</c:v>
                </c:pt>
                <c:pt idx="71">
                  <c:v>2006</c:v>
                </c:pt>
                <c:pt idx="72">
                  <c:v>2006</c:v>
                </c:pt>
                <c:pt idx="73">
                  <c:v>2006</c:v>
                </c:pt>
                <c:pt idx="74">
                  <c:v>2006</c:v>
                </c:pt>
                <c:pt idx="75">
                  <c:v>2006</c:v>
                </c:pt>
                <c:pt idx="76">
                  <c:v>2006</c:v>
                </c:pt>
                <c:pt idx="77">
                  <c:v>2006</c:v>
                </c:pt>
                <c:pt idx="78">
                  <c:v>2006</c:v>
                </c:pt>
                <c:pt idx="79">
                  <c:v>2006</c:v>
                </c:pt>
                <c:pt idx="80">
                  <c:v>2006</c:v>
                </c:pt>
                <c:pt idx="81">
                  <c:v>2006</c:v>
                </c:pt>
                <c:pt idx="82">
                  <c:v>2006</c:v>
                </c:pt>
                <c:pt idx="83">
                  <c:v>2006</c:v>
                </c:pt>
                <c:pt idx="84">
                  <c:v>2006</c:v>
                </c:pt>
                <c:pt idx="85">
                  <c:v>2006</c:v>
                </c:pt>
                <c:pt idx="86">
                  <c:v>2006</c:v>
                </c:pt>
                <c:pt idx="87">
                  <c:v>2006</c:v>
                </c:pt>
                <c:pt idx="88">
                  <c:v>2006</c:v>
                </c:pt>
                <c:pt idx="89">
                  <c:v>2006</c:v>
                </c:pt>
                <c:pt idx="90">
                  <c:v>2006</c:v>
                </c:pt>
                <c:pt idx="91">
                  <c:v>2006</c:v>
                </c:pt>
                <c:pt idx="92">
                  <c:v>2006</c:v>
                </c:pt>
                <c:pt idx="93">
                  <c:v>2006</c:v>
                </c:pt>
                <c:pt idx="94">
                  <c:v>2006</c:v>
                </c:pt>
                <c:pt idx="95">
                  <c:v>2006</c:v>
                </c:pt>
                <c:pt idx="96">
                  <c:v>2006</c:v>
                </c:pt>
                <c:pt idx="97">
                  <c:v>2006</c:v>
                </c:pt>
                <c:pt idx="98">
                  <c:v>2006</c:v>
                </c:pt>
                <c:pt idx="99">
                  <c:v>2006</c:v>
                </c:pt>
                <c:pt idx="100">
                  <c:v>2006</c:v>
                </c:pt>
                <c:pt idx="101">
                  <c:v>2006</c:v>
                </c:pt>
                <c:pt idx="102">
                  <c:v>2006</c:v>
                </c:pt>
                <c:pt idx="103">
                  <c:v>2006</c:v>
                </c:pt>
                <c:pt idx="104">
                  <c:v>2006</c:v>
                </c:pt>
                <c:pt idx="105">
                  <c:v>2006</c:v>
                </c:pt>
                <c:pt idx="106">
                  <c:v>2006</c:v>
                </c:pt>
                <c:pt idx="107">
                  <c:v>2006</c:v>
                </c:pt>
                <c:pt idx="108">
                  <c:v>2006</c:v>
                </c:pt>
                <c:pt idx="109">
                  <c:v>2006</c:v>
                </c:pt>
                <c:pt idx="110">
                  <c:v>2006</c:v>
                </c:pt>
                <c:pt idx="111">
                  <c:v>2006</c:v>
                </c:pt>
                <c:pt idx="112">
                  <c:v>2006</c:v>
                </c:pt>
                <c:pt idx="113">
                  <c:v>2006</c:v>
                </c:pt>
                <c:pt idx="114">
                  <c:v>2006</c:v>
                </c:pt>
                <c:pt idx="115">
                  <c:v>2006</c:v>
                </c:pt>
                <c:pt idx="116">
                  <c:v>2006</c:v>
                </c:pt>
                <c:pt idx="117">
                  <c:v>2006</c:v>
                </c:pt>
                <c:pt idx="118">
                  <c:v>2006</c:v>
                </c:pt>
                <c:pt idx="119">
                  <c:v>2006</c:v>
                </c:pt>
                <c:pt idx="120">
                  <c:v>2006</c:v>
                </c:pt>
                <c:pt idx="121">
                  <c:v>2006</c:v>
                </c:pt>
                <c:pt idx="122">
                  <c:v>2006</c:v>
                </c:pt>
                <c:pt idx="123">
                  <c:v>2006</c:v>
                </c:pt>
                <c:pt idx="124">
                  <c:v>2006</c:v>
                </c:pt>
                <c:pt idx="125">
                  <c:v>2006</c:v>
                </c:pt>
                <c:pt idx="126">
                  <c:v>2006</c:v>
                </c:pt>
                <c:pt idx="127">
                  <c:v>2006</c:v>
                </c:pt>
                <c:pt idx="128">
                  <c:v>2006</c:v>
                </c:pt>
                <c:pt idx="129">
                  <c:v>2006</c:v>
                </c:pt>
                <c:pt idx="130">
                  <c:v>2006</c:v>
                </c:pt>
                <c:pt idx="131">
                  <c:v>2006</c:v>
                </c:pt>
                <c:pt idx="132">
                  <c:v>2006</c:v>
                </c:pt>
                <c:pt idx="133">
                  <c:v>2006</c:v>
                </c:pt>
                <c:pt idx="134">
                  <c:v>2006</c:v>
                </c:pt>
                <c:pt idx="135">
                  <c:v>2006</c:v>
                </c:pt>
                <c:pt idx="136">
                  <c:v>2006</c:v>
                </c:pt>
                <c:pt idx="137">
                  <c:v>2006</c:v>
                </c:pt>
                <c:pt idx="138">
                  <c:v>2006</c:v>
                </c:pt>
                <c:pt idx="139">
                  <c:v>2006</c:v>
                </c:pt>
                <c:pt idx="140">
                  <c:v>2006</c:v>
                </c:pt>
                <c:pt idx="141">
                  <c:v>2006</c:v>
                </c:pt>
                <c:pt idx="142">
                  <c:v>2006</c:v>
                </c:pt>
                <c:pt idx="143">
                  <c:v>2006</c:v>
                </c:pt>
                <c:pt idx="144">
                  <c:v>2006</c:v>
                </c:pt>
                <c:pt idx="145">
                  <c:v>2006</c:v>
                </c:pt>
                <c:pt idx="146">
                  <c:v>2006</c:v>
                </c:pt>
                <c:pt idx="147">
                  <c:v>2006</c:v>
                </c:pt>
                <c:pt idx="148">
                  <c:v>2006</c:v>
                </c:pt>
                <c:pt idx="149">
                  <c:v>2006</c:v>
                </c:pt>
                <c:pt idx="150">
                  <c:v>2006</c:v>
                </c:pt>
                <c:pt idx="151">
                  <c:v>2006</c:v>
                </c:pt>
                <c:pt idx="152">
                  <c:v>2006</c:v>
                </c:pt>
                <c:pt idx="153">
                  <c:v>2006</c:v>
                </c:pt>
                <c:pt idx="154">
                  <c:v>2006</c:v>
                </c:pt>
                <c:pt idx="155">
                  <c:v>2006</c:v>
                </c:pt>
                <c:pt idx="156">
                  <c:v>2006</c:v>
                </c:pt>
                <c:pt idx="157">
                  <c:v>2006</c:v>
                </c:pt>
                <c:pt idx="158">
                  <c:v>2006</c:v>
                </c:pt>
                <c:pt idx="159">
                  <c:v>2006</c:v>
                </c:pt>
                <c:pt idx="160">
                  <c:v>2006</c:v>
                </c:pt>
                <c:pt idx="161">
                  <c:v>2006</c:v>
                </c:pt>
                <c:pt idx="162">
                  <c:v>2006</c:v>
                </c:pt>
                <c:pt idx="163">
                  <c:v>2006</c:v>
                </c:pt>
                <c:pt idx="164">
                  <c:v>2006</c:v>
                </c:pt>
                <c:pt idx="165">
                  <c:v>2006</c:v>
                </c:pt>
                <c:pt idx="166">
                  <c:v>2006</c:v>
                </c:pt>
                <c:pt idx="167">
                  <c:v>2006</c:v>
                </c:pt>
                <c:pt idx="168">
                  <c:v>2006</c:v>
                </c:pt>
                <c:pt idx="169">
                  <c:v>2006</c:v>
                </c:pt>
                <c:pt idx="170">
                  <c:v>2006</c:v>
                </c:pt>
                <c:pt idx="171">
                  <c:v>2006</c:v>
                </c:pt>
                <c:pt idx="172">
                  <c:v>2006</c:v>
                </c:pt>
                <c:pt idx="173">
                  <c:v>2006</c:v>
                </c:pt>
                <c:pt idx="174">
                  <c:v>2006</c:v>
                </c:pt>
                <c:pt idx="175">
                  <c:v>2006</c:v>
                </c:pt>
                <c:pt idx="176">
                  <c:v>2006</c:v>
                </c:pt>
                <c:pt idx="177">
                  <c:v>2006</c:v>
                </c:pt>
                <c:pt idx="178">
                  <c:v>2006</c:v>
                </c:pt>
                <c:pt idx="179">
                  <c:v>2006</c:v>
                </c:pt>
                <c:pt idx="180">
                  <c:v>2006</c:v>
                </c:pt>
                <c:pt idx="181">
                  <c:v>2006</c:v>
                </c:pt>
                <c:pt idx="182">
                  <c:v>2006</c:v>
                </c:pt>
                <c:pt idx="183">
                  <c:v>2006</c:v>
                </c:pt>
                <c:pt idx="184">
                  <c:v>2006</c:v>
                </c:pt>
                <c:pt idx="185">
                  <c:v>2006</c:v>
                </c:pt>
                <c:pt idx="186">
                  <c:v>2006</c:v>
                </c:pt>
                <c:pt idx="187">
                  <c:v>2006</c:v>
                </c:pt>
                <c:pt idx="188">
                  <c:v>2006</c:v>
                </c:pt>
                <c:pt idx="189">
                  <c:v>2006</c:v>
                </c:pt>
                <c:pt idx="190">
                  <c:v>2006</c:v>
                </c:pt>
                <c:pt idx="191">
                  <c:v>2006</c:v>
                </c:pt>
                <c:pt idx="192">
                  <c:v>2006</c:v>
                </c:pt>
                <c:pt idx="193">
                  <c:v>2006</c:v>
                </c:pt>
                <c:pt idx="194">
                  <c:v>2006</c:v>
                </c:pt>
                <c:pt idx="195">
                  <c:v>2006</c:v>
                </c:pt>
                <c:pt idx="196">
                  <c:v>2006</c:v>
                </c:pt>
                <c:pt idx="197">
                  <c:v>2006</c:v>
                </c:pt>
                <c:pt idx="198">
                  <c:v>2006</c:v>
                </c:pt>
                <c:pt idx="199">
                  <c:v>2006</c:v>
                </c:pt>
                <c:pt idx="200">
                  <c:v>2006</c:v>
                </c:pt>
                <c:pt idx="201">
                  <c:v>2006</c:v>
                </c:pt>
                <c:pt idx="202">
                  <c:v>2006</c:v>
                </c:pt>
                <c:pt idx="203">
                  <c:v>2006</c:v>
                </c:pt>
                <c:pt idx="204">
                  <c:v>2006</c:v>
                </c:pt>
                <c:pt idx="205">
                  <c:v>2006</c:v>
                </c:pt>
                <c:pt idx="206">
                  <c:v>2006</c:v>
                </c:pt>
                <c:pt idx="207">
                  <c:v>2006</c:v>
                </c:pt>
                <c:pt idx="208">
                  <c:v>2006</c:v>
                </c:pt>
                <c:pt idx="209">
                  <c:v>2006</c:v>
                </c:pt>
                <c:pt idx="210">
                  <c:v>2006</c:v>
                </c:pt>
                <c:pt idx="211">
                  <c:v>2006</c:v>
                </c:pt>
                <c:pt idx="212">
                  <c:v>2006</c:v>
                </c:pt>
                <c:pt idx="213">
                  <c:v>2006</c:v>
                </c:pt>
                <c:pt idx="214">
                  <c:v>2006</c:v>
                </c:pt>
                <c:pt idx="215">
                  <c:v>2006</c:v>
                </c:pt>
                <c:pt idx="216">
                  <c:v>2006</c:v>
                </c:pt>
                <c:pt idx="217">
                  <c:v>2006</c:v>
                </c:pt>
                <c:pt idx="218">
                  <c:v>2006</c:v>
                </c:pt>
                <c:pt idx="219">
                  <c:v>2006</c:v>
                </c:pt>
                <c:pt idx="220">
                  <c:v>2006</c:v>
                </c:pt>
                <c:pt idx="221">
                  <c:v>2006</c:v>
                </c:pt>
                <c:pt idx="222">
                  <c:v>2006</c:v>
                </c:pt>
                <c:pt idx="223">
                  <c:v>2006</c:v>
                </c:pt>
                <c:pt idx="224">
                  <c:v>2006</c:v>
                </c:pt>
                <c:pt idx="225">
                  <c:v>2006</c:v>
                </c:pt>
                <c:pt idx="226">
                  <c:v>2006</c:v>
                </c:pt>
                <c:pt idx="227">
                  <c:v>2006</c:v>
                </c:pt>
                <c:pt idx="228">
                  <c:v>2006</c:v>
                </c:pt>
                <c:pt idx="229">
                  <c:v>2006</c:v>
                </c:pt>
                <c:pt idx="230">
                  <c:v>2006</c:v>
                </c:pt>
                <c:pt idx="231">
                  <c:v>2006</c:v>
                </c:pt>
                <c:pt idx="232">
                  <c:v>2006</c:v>
                </c:pt>
                <c:pt idx="233">
                  <c:v>2006</c:v>
                </c:pt>
                <c:pt idx="234">
                  <c:v>2006</c:v>
                </c:pt>
                <c:pt idx="235">
                  <c:v>2006</c:v>
                </c:pt>
                <c:pt idx="236">
                  <c:v>2006</c:v>
                </c:pt>
                <c:pt idx="237">
                  <c:v>2006</c:v>
                </c:pt>
                <c:pt idx="238">
                  <c:v>2006</c:v>
                </c:pt>
                <c:pt idx="239">
                  <c:v>2006</c:v>
                </c:pt>
                <c:pt idx="240">
                  <c:v>2006</c:v>
                </c:pt>
                <c:pt idx="241">
                  <c:v>2006</c:v>
                </c:pt>
                <c:pt idx="242">
                  <c:v>2006</c:v>
                </c:pt>
                <c:pt idx="243">
                  <c:v>2006</c:v>
                </c:pt>
                <c:pt idx="244">
                  <c:v>2006</c:v>
                </c:pt>
                <c:pt idx="245">
                  <c:v>2006</c:v>
                </c:pt>
                <c:pt idx="246">
                  <c:v>2006</c:v>
                </c:pt>
                <c:pt idx="247">
                  <c:v>2006</c:v>
                </c:pt>
                <c:pt idx="248">
                  <c:v>2006</c:v>
                </c:pt>
                <c:pt idx="249">
                  <c:v>2006</c:v>
                </c:pt>
                <c:pt idx="250">
                  <c:v>2006</c:v>
                </c:pt>
                <c:pt idx="251">
                  <c:v>2006</c:v>
                </c:pt>
                <c:pt idx="252">
                  <c:v>2006</c:v>
                </c:pt>
                <c:pt idx="253">
                  <c:v>2006</c:v>
                </c:pt>
                <c:pt idx="254">
                  <c:v>2006</c:v>
                </c:pt>
                <c:pt idx="255">
                  <c:v>2006</c:v>
                </c:pt>
                <c:pt idx="256">
                  <c:v>2006</c:v>
                </c:pt>
                <c:pt idx="257">
                  <c:v>2006</c:v>
                </c:pt>
                <c:pt idx="258">
                  <c:v>2006</c:v>
                </c:pt>
                <c:pt idx="259">
                  <c:v>2006</c:v>
                </c:pt>
                <c:pt idx="260">
                  <c:v>2006</c:v>
                </c:pt>
                <c:pt idx="261">
                  <c:v>2006</c:v>
                </c:pt>
                <c:pt idx="262">
                  <c:v>2006</c:v>
                </c:pt>
                <c:pt idx="263">
                  <c:v>2006</c:v>
                </c:pt>
                <c:pt idx="264">
                  <c:v>2006</c:v>
                </c:pt>
                <c:pt idx="265">
                  <c:v>2006</c:v>
                </c:pt>
                <c:pt idx="266">
                  <c:v>2006</c:v>
                </c:pt>
                <c:pt idx="267">
                  <c:v>2006</c:v>
                </c:pt>
                <c:pt idx="268">
                  <c:v>2006</c:v>
                </c:pt>
                <c:pt idx="269">
                  <c:v>2006</c:v>
                </c:pt>
                <c:pt idx="270">
                  <c:v>2006</c:v>
                </c:pt>
                <c:pt idx="271">
                  <c:v>2006</c:v>
                </c:pt>
                <c:pt idx="272">
                  <c:v>2006</c:v>
                </c:pt>
                <c:pt idx="273">
                  <c:v>2006</c:v>
                </c:pt>
                <c:pt idx="274">
                  <c:v>2006</c:v>
                </c:pt>
                <c:pt idx="275">
                  <c:v>2006</c:v>
                </c:pt>
                <c:pt idx="276">
                  <c:v>2006</c:v>
                </c:pt>
                <c:pt idx="277">
                  <c:v>2006</c:v>
                </c:pt>
                <c:pt idx="278">
                  <c:v>2006</c:v>
                </c:pt>
                <c:pt idx="279">
                  <c:v>2006</c:v>
                </c:pt>
                <c:pt idx="280">
                  <c:v>2006</c:v>
                </c:pt>
                <c:pt idx="281">
                  <c:v>2006</c:v>
                </c:pt>
                <c:pt idx="282">
                  <c:v>2006</c:v>
                </c:pt>
                <c:pt idx="283">
                  <c:v>2006</c:v>
                </c:pt>
                <c:pt idx="284">
                  <c:v>2006</c:v>
                </c:pt>
                <c:pt idx="285">
                  <c:v>2006</c:v>
                </c:pt>
                <c:pt idx="286">
                  <c:v>2006</c:v>
                </c:pt>
                <c:pt idx="287">
                  <c:v>2006</c:v>
                </c:pt>
                <c:pt idx="288">
                  <c:v>2006</c:v>
                </c:pt>
                <c:pt idx="289">
                  <c:v>2006</c:v>
                </c:pt>
                <c:pt idx="290">
                  <c:v>2006</c:v>
                </c:pt>
                <c:pt idx="291">
                  <c:v>2006</c:v>
                </c:pt>
                <c:pt idx="292">
                  <c:v>2006</c:v>
                </c:pt>
                <c:pt idx="293">
                  <c:v>2006</c:v>
                </c:pt>
                <c:pt idx="294">
                  <c:v>2006</c:v>
                </c:pt>
                <c:pt idx="295">
                  <c:v>2006</c:v>
                </c:pt>
                <c:pt idx="296">
                  <c:v>2006</c:v>
                </c:pt>
                <c:pt idx="297">
                  <c:v>2006</c:v>
                </c:pt>
                <c:pt idx="298">
                  <c:v>2006</c:v>
                </c:pt>
                <c:pt idx="299">
                  <c:v>2006</c:v>
                </c:pt>
                <c:pt idx="300">
                  <c:v>2006</c:v>
                </c:pt>
                <c:pt idx="301">
                  <c:v>2006</c:v>
                </c:pt>
                <c:pt idx="302">
                  <c:v>2006</c:v>
                </c:pt>
                <c:pt idx="303">
                  <c:v>2006</c:v>
                </c:pt>
                <c:pt idx="304">
                  <c:v>2006</c:v>
                </c:pt>
                <c:pt idx="305">
                  <c:v>2006</c:v>
                </c:pt>
                <c:pt idx="306">
                  <c:v>2006</c:v>
                </c:pt>
                <c:pt idx="307">
                  <c:v>2006</c:v>
                </c:pt>
                <c:pt idx="308">
                  <c:v>2006</c:v>
                </c:pt>
                <c:pt idx="309">
                  <c:v>2006</c:v>
                </c:pt>
                <c:pt idx="310">
                  <c:v>2006</c:v>
                </c:pt>
                <c:pt idx="311">
                  <c:v>2006</c:v>
                </c:pt>
                <c:pt idx="312">
                  <c:v>2006</c:v>
                </c:pt>
                <c:pt idx="313">
                  <c:v>2006</c:v>
                </c:pt>
                <c:pt idx="314">
                  <c:v>2006</c:v>
                </c:pt>
                <c:pt idx="315">
                  <c:v>2006</c:v>
                </c:pt>
                <c:pt idx="316">
                  <c:v>2006</c:v>
                </c:pt>
                <c:pt idx="317">
                  <c:v>2006</c:v>
                </c:pt>
                <c:pt idx="318">
                  <c:v>2006</c:v>
                </c:pt>
                <c:pt idx="319">
                  <c:v>2006</c:v>
                </c:pt>
                <c:pt idx="320">
                  <c:v>2006</c:v>
                </c:pt>
                <c:pt idx="321">
                  <c:v>2006</c:v>
                </c:pt>
                <c:pt idx="322">
                  <c:v>2006</c:v>
                </c:pt>
                <c:pt idx="323">
                  <c:v>2006</c:v>
                </c:pt>
                <c:pt idx="324">
                  <c:v>2006</c:v>
                </c:pt>
                <c:pt idx="325">
                  <c:v>2006</c:v>
                </c:pt>
                <c:pt idx="326">
                  <c:v>2006</c:v>
                </c:pt>
                <c:pt idx="327">
                  <c:v>2006</c:v>
                </c:pt>
                <c:pt idx="328">
                  <c:v>2006</c:v>
                </c:pt>
                <c:pt idx="329">
                  <c:v>2006</c:v>
                </c:pt>
                <c:pt idx="330">
                  <c:v>2006</c:v>
                </c:pt>
                <c:pt idx="331">
                  <c:v>2006</c:v>
                </c:pt>
                <c:pt idx="332">
                  <c:v>2006</c:v>
                </c:pt>
                <c:pt idx="333">
                  <c:v>2006</c:v>
                </c:pt>
                <c:pt idx="334">
                  <c:v>2006</c:v>
                </c:pt>
                <c:pt idx="335">
                  <c:v>2006</c:v>
                </c:pt>
                <c:pt idx="336">
                  <c:v>2006</c:v>
                </c:pt>
                <c:pt idx="337">
                  <c:v>2006</c:v>
                </c:pt>
                <c:pt idx="338">
                  <c:v>2006</c:v>
                </c:pt>
                <c:pt idx="339">
                  <c:v>2006</c:v>
                </c:pt>
                <c:pt idx="340">
                  <c:v>2006</c:v>
                </c:pt>
                <c:pt idx="341">
                  <c:v>2006</c:v>
                </c:pt>
                <c:pt idx="342">
                  <c:v>2006</c:v>
                </c:pt>
                <c:pt idx="343">
                  <c:v>2006</c:v>
                </c:pt>
                <c:pt idx="344">
                  <c:v>2006</c:v>
                </c:pt>
                <c:pt idx="345">
                  <c:v>2006</c:v>
                </c:pt>
                <c:pt idx="346">
                  <c:v>2006</c:v>
                </c:pt>
                <c:pt idx="347">
                  <c:v>2006</c:v>
                </c:pt>
                <c:pt idx="348">
                  <c:v>2006</c:v>
                </c:pt>
                <c:pt idx="349">
                  <c:v>2006</c:v>
                </c:pt>
                <c:pt idx="350">
                  <c:v>2006</c:v>
                </c:pt>
                <c:pt idx="351">
                  <c:v>2006</c:v>
                </c:pt>
                <c:pt idx="352">
                  <c:v>2006</c:v>
                </c:pt>
                <c:pt idx="353">
                  <c:v>2006</c:v>
                </c:pt>
                <c:pt idx="354">
                  <c:v>2006</c:v>
                </c:pt>
                <c:pt idx="355">
                  <c:v>2006</c:v>
                </c:pt>
                <c:pt idx="356">
                  <c:v>2006</c:v>
                </c:pt>
                <c:pt idx="357">
                  <c:v>2006</c:v>
                </c:pt>
                <c:pt idx="358">
                  <c:v>2006</c:v>
                </c:pt>
                <c:pt idx="359">
                  <c:v>2006</c:v>
                </c:pt>
                <c:pt idx="360">
                  <c:v>2006</c:v>
                </c:pt>
                <c:pt idx="361">
                  <c:v>2006</c:v>
                </c:pt>
                <c:pt idx="362">
                  <c:v>2006</c:v>
                </c:pt>
                <c:pt idx="363">
                  <c:v>2006</c:v>
                </c:pt>
                <c:pt idx="364">
                  <c:v>2006</c:v>
                </c:pt>
                <c:pt idx="365">
                  <c:v>2007</c:v>
                </c:pt>
                <c:pt idx="366">
                  <c:v>2007</c:v>
                </c:pt>
                <c:pt idx="367">
                  <c:v>2007</c:v>
                </c:pt>
                <c:pt idx="368">
                  <c:v>2007</c:v>
                </c:pt>
                <c:pt idx="369">
                  <c:v>2007</c:v>
                </c:pt>
                <c:pt idx="370">
                  <c:v>2007</c:v>
                </c:pt>
                <c:pt idx="371">
                  <c:v>2007</c:v>
                </c:pt>
                <c:pt idx="372">
                  <c:v>2007</c:v>
                </c:pt>
                <c:pt idx="373">
                  <c:v>2007</c:v>
                </c:pt>
                <c:pt idx="374">
                  <c:v>2007</c:v>
                </c:pt>
                <c:pt idx="375">
                  <c:v>2007</c:v>
                </c:pt>
                <c:pt idx="376">
                  <c:v>2007</c:v>
                </c:pt>
                <c:pt idx="377">
                  <c:v>2007</c:v>
                </c:pt>
                <c:pt idx="378">
                  <c:v>2007</c:v>
                </c:pt>
                <c:pt idx="379">
                  <c:v>2007</c:v>
                </c:pt>
                <c:pt idx="380">
                  <c:v>2007</c:v>
                </c:pt>
                <c:pt idx="381">
                  <c:v>2007</c:v>
                </c:pt>
                <c:pt idx="382">
                  <c:v>2007</c:v>
                </c:pt>
                <c:pt idx="383">
                  <c:v>2007</c:v>
                </c:pt>
                <c:pt idx="384">
                  <c:v>2007</c:v>
                </c:pt>
                <c:pt idx="385">
                  <c:v>2007</c:v>
                </c:pt>
                <c:pt idx="386">
                  <c:v>2007</c:v>
                </c:pt>
                <c:pt idx="387">
                  <c:v>2007</c:v>
                </c:pt>
                <c:pt idx="388">
                  <c:v>2007</c:v>
                </c:pt>
                <c:pt idx="389">
                  <c:v>2007</c:v>
                </c:pt>
                <c:pt idx="390">
                  <c:v>2007</c:v>
                </c:pt>
                <c:pt idx="391">
                  <c:v>2007</c:v>
                </c:pt>
                <c:pt idx="392">
                  <c:v>2007</c:v>
                </c:pt>
                <c:pt idx="393">
                  <c:v>2007</c:v>
                </c:pt>
                <c:pt idx="394">
                  <c:v>2007</c:v>
                </c:pt>
                <c:pt idx="395">
                  <c:v>2007</c:v>
                </c:pt>
                <c:pt idx="396">
                  <c:v>2007</c:v>
                </c:pt>
                <c:pt idx="397">
                  <c:v>2007</c:v>
                </c:pt>
                <c:pt idx="398">
                  <c:v>2007</c:v>
                </c:pt>
                <c:pt idx="399">
                  <c:v>2007</c:v>
                </c:pt>
                <c:pt idx="400">
                  <c:v>2007</c:v>
                </c:pt>
                <c:pt idx="401">
                  <c:v>2007</c:v>
                </c:pt>
                <c:pt idx="402">
                  <c:v>2007</c:v>
                </c:pt>
                <c:pt idx="403">
                  <c:v>2007</c:v>
                </c:pt>
                <c:pt idx="404">
                  <c:v>2007</c:v>
                </c:pt>
                <c:pt idx="405">
                  <c:v>2007</c:v>
                </c:pt>
                <c:pt idx="406">
                  <c:v>2007</c:v>
                </c:pt>
                <c:pt idx="407">
                  <c:v>2007</c:v>
                </c:pt>
                <c:pt idx="408">
                  <c:v>2007</c:v>
                </c:pt>
                <c:pt idx="409">
                  <c:v>2007</c:v>
                </c:pt>
                <c:pt idx="410">
                  <c:v>2007</c:v>
                </c:pt>
                <c:pt idx="411">
                  <c:v>2007</c:v>
                </c:pt>
                <c:pt idx="412">
                  <c:v>2007</c:v>
                </c:pt>
                <c:pt idx="413">
                  <c:v>2007</c:v>
                </c:pt>
                <c:pt idx="414">
                  <c:v>2007</c:v>
                </c:pt>
                <c:pt idx="415">
                  <c:v>2007</c:v>
                </c:pt>
                <c:pt idx="416">
                  <c:v>2007</c:v>
                </c:pt>
                <c:pt idx="417">
                  <c:v>2007</c:v>
                </c:pt>
                <c:pt idx="418">
                  <c:v>2007</c:v>
                </c:pt>
                <c:pt idx="419">
                  <c:v>2007</c:v>
                </c:pt>
                <c:pt idx="420">
                  <c:v>2007</c:v>
                </c:pt>
                <c:pt idx="421">
                  <c:v>2007</c:v>
                </c:pt>
                <c:pt idx="422">
                  <c:v>2007</c:v>
                </c:pt>
                <c:pt idx="423">
                  <c:v>2007</c:v>
                </c:pt>
                <c:pt idx="424">
                  <c:v>2007</c:v>
                </c:pt>
                <c:pt idx="425">
                  <c:v>2007</c:v>
                </c:pt>
                <c:pt idx="426">
                  <c:v>2007</c:v>
                </c:pt>
                <c:pt idx="427">
                  <c:v>2007</c:v>
                </c:pt>
                <c:pt idx="428">
                  <c:v>2007</c:v>
                </c:pt>
                <c:pt idx="429">
                  <c:v>2007</c:v>
                </c:pt>
                <c:pt idx="430">
                  <c:v>2007</c:v>
                </c:pt>
                <c:pt idx="431">
                  <c:v>2007</c:v>
                </c:pt>
                <c:pt idx="432">
                  <c:v>2007</c:v>
                </c:pt>
                <c:pt idx="433">
                  <c:v>2007</c:v>
                </c:pt>
                <c:pt idx="434">
                  <c:v>2007</c:v>
                </c:pt>
                <c:pt idx="435">
                  <c:v>2007</c:v>
                </c:pt>
                <c:pt idx="436">
                  <c:v>2007</c:v>
                </c:pt>
                <c:pt idx="437">
                  <c:v>2007</c:v>
                </c:pt>
                <c:pt idx="438">
                  <c:v>2007</c:v>
                </c:pt>
                <c:pt idx="439">
                  <c:v>2007</c:v>
                </c:pt>
                <c:pt idx="440">
                  <c:v>2007</c:v>
                </c:pt>
                <c:pt idx="441">
                  <c:v>2007</c:v>
                </c:pt>
                <c:pt idx="442">
                  <c:v>2007</c:v>
                </c:pt>
                <c:pt idx="443">
                  <c:v>2007</c:v>
                </c:pt>
                <c:pt idx="444">
                  <c:v>2007</c:v>
                </c:pt>
                <c:pt idx="445">
                  <c:v>2007</c:v>
                </c:pt>
                <c:pt idx="446">
                  <c:v>2007</c:v>
                </c:pt>
                <c:pt idx="447">
                  <c:v>2007</c:v>
                </c:pt>
                <c:pt idx="448">
                  <c:v>2007</c:v>
                </c:pt>
                <c:pt idx="449">
                  <c:v>2007</c:v>
                </c:pt>
                <c:pt idx="450">
                  <c:v>2007</c:v>
                </c:pt>
                <c:pt idx="451">
                  <c:v>2007</c:v>
                </c:pt>
                <c:pt idx="452">
                  <c:v>2007</c:v>
                </c:pt>
                <c:pt idx="453">
                  <c:v>2007</c:v>
                </c:pt>
                <c:pt idx="454">
                  <c:v>2007</c:v>
                </c:pt>
                <c:pt idx="455">
                  <c:v>2007</c:v>
                </c:pt>
                <c:pt idx="456">
                  <c:v>2007</c:v>
                </c:pt>
                <c:pt idx="457">
                  <c:v>2007</c:v>
                </c:pt>
                <c:pt idx="458">
                  <c:v>2007</c:v>
                </c:pt>
                <c:pt idx="459">
                  <c:v>2007</c:v>
                </c:pt>
                <c:pt idx="460">
                  <c:v>2007</c:v>
                </c:pt>
                <c:pt idx="461">
                  <c:v>2007</c:v>
                </c:pt>
                <c:pt idx="462">
                  <c:v>2007</c:v>
                </c:pt>
                <c:pt idx="463">
                  <c:v>2007</c:v>
                </c:pt>
                <c:pt idx="464">
                  <c:v>2007</c:v>
                </c:pt>
                <c:pt idx="465">
                  <c:v>2007</c:v>
                </c:pt>
                <c:pt idx="466">
                  <c:v>2007</c:v>
                </c:pt>
                <c:pt idx="467">
                  <c:v>2007</c:v>
                </c:pt>
                <c:pt idx="468">
                  <c:v>2007</c:v>
                </c:pt>
                <c:pt idx="469">
                  <c:v>2007</c:v>
                </c:pt>
                <c:pt idx="470">
                  <c:v>2007</c:v>
                </c:pt>
                <c:pt idx="471">
                  <c:v>2007</c:v>
                </c:pt>
                <c:pt idx="472">
                  <c:v>2007</c:v>
                </c:pt>
                <c:pt idx="473">
                  <c:v>2007</c:v>
                </c:pt>
                <c:pt idx="474">
                  <c:v>2007</c:v>
                </c:pt>
                <c:pt idx="475">
                  <c:v>2007</c:v>
                </c:pt>
                <c:pt idx="476">
                  <c:v>2007</c:v>
                </c:pt>
                <c:pt idx="477">
                  <c:v>2007</c:v>
                </c:pt>
                <c:pt idx="478">
                  <c:v>2007</c:v>
                </c:pt>
                <c:pt idx="479">
                  <c:v>2007</c:v>
                </c:pt>
                <c:pt idx="480">
                  <c:v>2007</c:v>
                </c:pt>
                <c:pt idx="481">
                  <c:v>2007</c:v>
                </c:pt>
                <c:pt idx="482">
                  <c:v>2007</c:v>
                </c:pt>
                <c:pt idx="483">
                  <c:v>2007</c:v>
                </c:pt>
                <c:pt idx="484">
                  <c:v>2007</c:v>
                </c:pt>
                <c:pt idx="485">
                  <c:v>2007</c:v>
                </c:pt>
                <c:pt idx="486">
                  <c:v>2007</c:v>
                </c:pt>
                <c:pt idx="487">
                  <c:v>2007</c:v>
                </c:pt>
                <c:pt idx="488">
                  <c:v>2007</c:v>
                </c:pt>
                <c:pt idx="489">
                  <c:v>2007</c:v>
                </c:pt>
                <c:pt idx="490">
                  <c:v>2007</c:v>
                </c:pt>
                <c:pt idx="491">
                  <c:v>2007</c:v>
                </c:pt>
                <c:pt idx="492">
                  <c:v>2007</c:v>
                </c:pt>
                <c:pt idx="493">
                  <c:v>2007</c:v>
                </c:pt>
                <c:pt idx="494">
                  <c:v>2007</c:v>
                </c:pt>
                <c:pt idx="495">
                  <c:v>2007</c:v>
                </c:pt>
                <c:pt idx="496">
                  <c:v>2007</c:v>
                </c:pt>
                <c:pt idx="497">
                  <c:v>2007</c:v>
                </c:pt>
                <c:pt idx="498">
                  <c:v>2007</c:v>
                </c:pt>
                <c:pt idx="499">
                  <c:v>2007</c:v>
                </c:pt>
                <c:pt idx="500">
                  <c:v>2007</c:v>
                </c:pt>
                <c:pt idx="501">
                  <c:v>2007</c:v>
                </c:pt>
                <c:pt idx="502">
                  <c:v>2007</c:v>
                </c:pt>
                <c:pt idx="503">
                  <c:v>2007</c:v>
                </c:pt>
                <c:pt idx="504">
                  <c:v>2007</c:v>
                </c:pt>
                <c:pt idx="505">
                  <c:v>2007</c:v>
                </c:pt>
                <c:pt idx="506">
                  <c:v>2007</c:v>
                </c:pt>
                <c:pt idx="507">
                  <c:v>2007</c:v>
                </c:pt>
                <c:pt idx="508">
                  <c:v>2007</c:v>
                </c:pt>
                <c:pt idx="509">
                  <c:v>2007</c:v>
                </c:pt>
                <c:pt idx="510">
                  <c:v>2007</c:v>
                </c:pt>
                <c:pt idx="511">
                  <c:v>2007</c:v>
                </c:pt>
                <c:pt idx="512">
                  <c:v>2007</c:v>
                </c:pt>
                <c:pt idx="513">
                  <c:v>2007</c:v>
                </c:pt>
                <c:pt idx="514">
                  <c:v>2007</c:v>
                </c:pt>
                <c:pt idx="515">
                  <c:v>2007</c:v>
                </c:pt>
                <c:pt idx="516">
                  <c:v>2007</c:v>
                </c:pt>
                <c:pt idx="517">
                  <c:v>2007</c:v>
                </c:pt>
                <c:pt idx="518">
                  <c:v>2007</c:v>
                </c:pt>
                <c:pt idx="519">
                  <c:v>2007</c:v>
                </c:pt>
                <c:pt idx="520">
                  <c:v>2007</c:v>
                </c:pt>
                <c:pt idx="521">
                  <c:v>2007</c:v>
                </c:pt>
                <c:pt idx="522">
                  <c:v>2007</c:v>
                </c:pt>
                <c:pt idx="523">
                  <c:v>2007</c:v>
                </c:pt>
                <c:pt idx="524">
                  <c:v>2007</c:v>
                </c:pt>
                <c:pt idx="525">
                  <c:v>2007</c:v>
                </c:pt>
                <c:pt idx="526">
                  <c:v>2007</c:v>
                </c:pt>
                <c:pt idx="527">
                  <c:v>2007</c:v>
                </c:pt>
                <c:pt idx="528">
                  <c:v>2007</c:v>
                </c:pt>
                <c:pt idx="529">
                  <c:v>2007</c:v>
                </c:pt>
                <c:pt idx="530">
                  <c:v>2007</c:v>
                </c:pt>
                <c:pt idx="531">
                  <c:v>2007</c:v>
                </c:pt>
                <c:pt idx="532">
                  <c:v>2007</c:v>
                </c:pt>
                <c:pt idx="533">
                  <c:v>2007</c:v>
                </c:pt>
                <c:pt idx="534">
                  <c:v>2007</c:v>
                </c:pt>
                <c:pt idx="535">
                  <c:v>2007</c:v>
                </c:pt>
                <c:pt idx="536">
                  <c:v>2007</c:v>
                </c:pt>
                <c:pt idx="537">
                  <c:v>2007</c:v>
                </c:pt>
                <c:pt idx="538">
                  <c:v>2007</c:v>
                </c:pt>
                <c:pt idx="539">
                  <c:v>2007</c:v>
                </c:pt>
                <c:pt idx="540">
                  <c:v>2007</c:v>
                </c:pt>
                <c:pt idx="541">
                  <c:v>2007</c:v>
                </c:pt>
                <c:pt idx="542">
                  <c:v>2007</c:v>
                </c:pt>
                <c:pt idx="543">
                  <c:v>2007</c:v>
                </c:pt>
                <c:pt idx="544">
                  <c:v>2007</c:v>
                </c:pt>
                <c:pt idx="545">
                  <c:v>2007</c:v>
                </c:pt>
                <c:pt idx="546">
                  <c:v>2007</c:v>
                </c:pt>
                <c:pt idx="547">
                  <c:v>2007</c:v>
                </c:pt>
                <c:pt idx="548">
                  <c:v>2007</c:v>
                </c:pt>
                <c:pt idx="549">
                  <c:v>2007</c:v>
                </c:pt>
                <c:pt idx="550">
                  <c:v>2007</c:v>
                </c:pt>
                <c:pt idx="551">
                  <c:v>2007</c:v>
                </c:pt>
                <c:pt idx="552">
                  <c:v>2007</c:v>
                </c:pt>
                <c:pt idx="553">
                  <c:v>2007</c:v>
                </c:pt>
                <c:pt idx="554">
                  <c:v>2007</c:v>
                </c:pt>
                <c:pt idx="555">
                  <c:v>2007</c:v>
                </c:pt>
                <c:pt idx="556">
                  <c:v>2007</c:v>
                </c:pt>
                <c:pt idx="557">
                  <c:v>2007</c:v>
                </c:pt>
                <c:pt idx="558">
                  <c:v>2007</c:v>
                </c:pt>
                <c:pt idx="559">
                  <c:v>2007</c:v>
                </c:pt>
                <c:pt idx="560">
                  <c:v>2007</c:v>
                </c:pt>
                <c:pt idx="561">
                  <c:v>2007</c:v>
                </c:pt>
                <c:pt idx="562">
                  <c:v>2007</c:v>
                </c:pt>
                <c:pt idx="563">
                  <c:v>2007</c:v>
                </c:pt>
                <c:pt idx="564">
                  <c:v>2007</c:v>
                </c:pt>
                <c:pt idx="565">
                  <c:v>2007</c:v>
                </c:pt>
                <c:pt idx="566">
                  <c:v>2007</c:v>
                </c:pt>
                <c:pt idx="567">
                  <c:v>2007</c:v>
                </c:pt>
                <c:pt idx="568">
                  <c:v>2007</c:v>
                </c:pt>
                <c:pt idx="569">
                  <c:v>2007</c:v>
                </c:pt>
                <c:pt idx="570">
                  <c:v>2007</c:v>
                </c:pt>
                <c:pt idx="571">
                  <c:v>2007</c:v>
                </c:pt>
                <c:pt idx="572">
                  <c:v>2007</c:v>
                </c:pt>
                <c:pt idx="573">
                  <c:v>2007</c:v>
                </c:pt>
                <c:pt idx="574">
                  <c:v>2007</c:v>
                </c:pt>
                <c:pt idx="575">
                  <c:v>2007</c:v>
                </c:pt>
                <c:pt idx="576">
                  <c:v>2007</c:v>
                </c:pt>
                <c:pt idx="577">
                  <c:v>2007</c:v>
                </c:pt>
                <c:pt idx="578">
                  <c:v>2007</c:v>
                </c:pt>
                <c:pt idx="579">
                  <c:v>2007</c:v>
                </c:pt>
                <c:pt idx="580">
                  <c:v>2007</c:v>
                </c:pt>
                <c:pt idx="581">
                  <c:v>2007</c:v>
                </c:pt>
                <c:pt idx="582">
                  <c:v>2007</c:v>
                </c:pt>
                <c:pt idx="583">
                  <c:v>2007</c:v>
                </c:pt>
                <c:pt idx="584">
                  <c:v>2007</c:v>
                </c:pt>
                <c:pt idx="585">
                  <c:v>2007</c:v>
                </c:pt>
                <c:pt idx="586">
                  <c:v>2007</c:v>
                </c:pt>
                <c:pt idx="587">
                  <c:v>2007</c:v>
                </c:pt>
                <c:pt idx="588">
                  <c:v>2007</c:v>
                </c:pt>
                <c:pt idx="589">
                  <c:v>2007</c:v>
                </c:pt>
                <c:pt idx="590">
                  <c:v>2007</c:v>
                </c:pt>
                <c:pt idx="591">
                  <c:v>2007</c:v>
                </c:pt>
                <c:pt idx="592">
                  <c:v>2007</c:v>
                </c:pt>
                <c:pt idx="593">
                  <c:v>2007</c:v>
                </c:pt>
                <c:pt idx="594">
                  <c:v>2007</c:v>
                </c:pt>
                <c:pt idx="595">
                  <c:v>2007</c:v>
                </c:pt>
                <c:pt idx="596">
                  <c:v>2007</c:v>
                </c:pt>
                <c:pt idx="597">
                  <c:v>2007</c:v>
                </c:pt>
                <c:pt idx="598">
                  <c:v>2007</c:v>
                </c:pt>
                <c:pt idx="599">
                  <c:v>2007</c:v>
                </c:pt>
                <c:pt idx="600">
                  <c:v>2007</c:v>
                </c:pt>
                <c:pt idx="601">
                  <c:v>2007</c:v>
                </c:pt>
                <c:pt idx="602">
                  <c:v>2007</c:v>
                </c:pt>
                <c:pt idx="603">
                  <c:v>2007</c:v>
                </c:pt>
                <c:pt idx="604">
                  <c:v>2007</c:v>
                </c:pt>
                <c:pt idx="605">
                  <c:v>2007</c:v>
                </c:pt>
                <c:pt idx="606">
                  <c:v>2007</c:v>
                </c:pt>
                <c:pt idx="607">
                  <c:v>2007</c:v>
                </c:pt>
                <c:pt idx="608">
                  <c:v>2007</c:v>
                </c:pt>
                <c:pt idx="609">
                  <c:v>2007</c:v>
                </c:pt>
                <c:pt idx="610">
                  <c:v>2007</c:v>
                </c:pt>
                <c:pt idx="611">
                  <c:v>2007</c:v>
                </c:pt>
                <c:pt idx="612">
                  <c:v>2007</c:v>
                </c:pt>
                <c:pt idx="613">
                  <c:v>2007</c:v>
                </c:pt>
                <c:pt idx="614">
                  <c:v>2007</c:v>
                </c:pt>
                <c:pt idx="615">
                  <c:v>2007</c:v>
                </c:pt>
                <c:pt idx="616">
                  <c:v>2007</c:v>
                </c:pt>
                <c:pt idx="617">
                  <c:v>2007</c:v>
                </c:pt>
                <c:pt idx="618">
                  <c:v>2007</c:v>
                </c:pt>
                <c:pt idx="619">
                  <c:v>2007</c:v>
                </c:pt>
                <c:pt idx="620">
                  <c:v>2007</c:v>
                </c:pt>
                <c:pt idx="621">
                  <c:v>2007</c:v>
                </c:pt>
                <c:pt idx="622">
                  <c:v>2007</c:v>
                </c:pt>
                <c:pt idx="623">
                  <c:v>2007</c:v>
                </c:pt>
                <c:pt idx="624">
                  <c:v>2007</c:v>
                </c:pt>
                <c:pt idx="625">
                  <c:v>2007</c:v>
                </c:pt>
                <c:pt idx="626">
                  <c:v>2007</c:v>
                </c:pt>
                <c:pt idx="627">
                  <c:v>2007</c:v>
                </c:pt>
                <c:pt idx="628">
                  <c:v>2007</c:v>
                </c:pt>
                <c:pt idx="629">
                  <c:v>2007</c:v>
                </c:pt>
                <c:pt idx="630">
                  <c:v>2007</c:v>
                </c:pt>
                <c:pt idx="631">
                  <c:v>2007</c:v>
                </c:pt>
                <c:pt idx="632">
                  <c:v>2007</c:v>
                </c:pt>
                <c:pt idx="633">
                  <c:v>2007</c:v>
                </c:pt>
                <c:pt idx="634">
                  <c:v>2007</c:v>
                </c:pt>
                <c:pt idx="635">
                  <c:v>2007</c:v>
                </c:pt>
                <c:pt idx="636">
                  <c:v>2007</c:v>
                </c:pt>
                <c:pt idx="637">
                  <c:v>2007</c:v>
                </c:pt>
                <c:pt idx="638">
                  <c:v>2007</c:v>
                </c:pt>
                <c:pt idx="639">
                  <c:v>2007</c:v>
                </c:pt>
                <c:pt idx="640">
                  <c:v>2007</c:v>
                </c:pt>
                <c:pt idx="641">
                  <c:v>2007</c:v>
                </c:pt>
                <c:pt idx="642">
                  <c:v>2007</c:v>
                </c:pt>
                <c:pt idx="643">
                  <c:v>2007</c:v>
                </c:pt>
                <c:pt idx="644">
                  <c:v>2007</c:v>
                </c:pt>
                <c:pt idx="645">
                  <c:v>2007</c:v>
                </c:pt>
                <c:pt idx="646">
                  <c:v>2007</c:v>
                </c:pt>
                <c:pt idx="647">
                  <c:v>2007</c:v>
                </c:pt>
                <c:pt idx="648">
                  <c:v>2007</c:v>
                </c:pt>
                <c:pt idx="649">
                  <c:v>2007</c:v>
                </c:pt>
                <c:pt idx="650">
                  <c:v>2007</c:v>
                </c:pt>
                <c:pt idx="651">
                  <c:v>2007</c:v>
                </c:pt>
                <c:pt idx="652">
                  <c:v>2007</c:v>
                </c:pt>
                <c:pt idx="653">
                  <c:v>2007</c:v>
                </c:pt>
                <c:pt idx="654">
                  <c:v>2007</c:v>
                </c:pt>
                <c:pt idx="655">
                  <c:v>2007</c:v>
                </c:pt>
                <c:pt idx="656">
                  <c:v>2007</c:v>
                </c:pt>
                <c:pt idx="657">
                  <c:v>2007</c:v>
                </c:pt>
                <c:pt idx="658">
                  <c:v>2007</c:v>
                </c:pt>
                <c:pt idx="659">
                  <c:v>2007</c:v>
                </c:pt>
                <c:pt idx="660">
                  <c:v>2007</c:v>
                </c:pt>
                <c:pt idx="661">
                  <c:v>2007</c:v>
                </c:pt>
                <c:pt idx="662">
                  <c:v>2007</c:v>
                </c:pt>
                <c:pt idx="663">
                  <c:v>2007</c:v>
                </c:pt>
                <c:pt idx="664">
                  <c:v>2007</c:v>
                </c:pt>
                <c:pt idx="665">
                  <c:v>2007</c:v>
                </c:pt>
                <c:pt idx="666">
                  <c:v>2007</c:v>
                </c:pt>
                <c:pt idx="667">
                  <c:v>2007</c:v>
                </c:pt>
                <c:pt idx="668">
                  <c:v>2007</c:v>
                </c:pt>
                <c:pt idx="669">
                  <c:v>2007</c:v>
                </c:pt>
                <c:pt idx="670">
                  <c:v>2007</c:v>
                </c:pt>
                <c:pt idx="671">
                  <c:v>2007</c:v>
                </c:pt>
                <c:pt idx="672">
                  <c:v>2007</c:v>
                </c:pt>
                <c:pt idx="673">
                  <c:v>2007</c:v>
                </c:pt>
                <c:pt idx="674">
                  <c:v>2007</c:v>
                </c:pt>
                <c:pt idx="675">
                  <c:v>2007</c:v>
                </c:pt>
                <c:pt idx="676">
                  <c:v>2007</c:v>
                </c:pt>
                <c:pt idx="677">
                  <c:v>2007</c:v>
                </c:pt>
                <c:pt idx="678">
                  <c:v>2007</c:v>
                </c:pt>
                <c:pt idx="679">
                  <c:v>2007</c:v>
                </c:pt>
                <c:pt idx="680">
                  <c:v>2007</c:v>
                </c:pt>
                <c:pt idx="681">
                  <c:v>2007</c:v>
                </c:pt>
                <c:pt idx="682">
                  <c:v>2007</c:v>
                </c:pt>
                <c:pt idx="683">
                  <c:v>2007</c:v>
                </c:pt>
                <c:pt idx="684">
                  <c:v>2007</c:v>
                </c:pt>
                <c:pt idx="685">
                  <c:v>2007</c:v>
                </c:pt>
                <c:pt idx="686">
                  <c:v>2007</c:v>
                </c:pt>
                <c:pt idx="687">
                  <c:v>2007</c:v>
                </c:pt>
                <c:pt idx="688">
                  <c:v>2007</c:v>
                </c:pt>
                <c:pt idx="689">
                  <c:v>2007</c:v>
                </c:pt>
                <c:pt idx="690">
                  <c:v>2007</c:v>
                </c:pt>
                <c:pt idx="691">
                  <c:v>2007</c:v>
                </c:pt>
                <c:pt idx="692">
                  <c:v>2007</c:v>
                </c:pt>
                <c:pt idx="693">
                  <c:v>2007</c:v>
                </c:pt>
                <c:pt idx="694">
                  <c:v>2007</c:v>
                </c:pt>
                <c:pt idx="695">
                  <c:v>2007</c:v>
                </c:pt>
                <c:pt idx="696">
                  <c:v>2007</c:v>
                </c:pt>
                <c:pt idx="697">
                  <c:v>2007</c:v>
                </c:pt>
                <c:pt idx="698">
                  <c:v>2007</c:v>
                </c:pt>
                <c:pt idx="699">
                  <c:v>2007</c:v>
                </c:pt>
                <c:pt idx="700">
                  <c:v>2007</c:v>
                </c:pt>
                <c:pt idx="701">
                  <c:v>2007</c:v>
                </c:pt>
                <c:pt idx="702">
                  <c:v>2007</c:v>
                </c:pt>
                <c:pt idx="703">
                  <c:v>2007</c:v>
                </c:pt>
                <c:pt idx="704">
                  <c:v>2007</c:v>
                </c:pt>
                <c:pt idx="705">
                  <c:v>2007</c:v>
                </c:pt>
                <c:pt idx="706">
                  <c:v>2007</c:v>
                </c:pt>
                <c:pt idx="707">
                  <c:v>2007</c:v>
                </c:pt>
                <c:pt idx="708">
                  <c:v>2007</c:v>
                </c:pt>
                <c:pt idx="709">
                  <c:v>2007</c:v>
                </c:pt>
                <c:pt idx="710">
                  <c:v>2007</c:v>
                </c:pt>
                <c:pt idx="711">
                  <c:v>2007</c:v>
                </c:pt>
                <c:pt idx="712">
                  <c:v>2007</c:v>
                </c:pt>
                <c:pt idx="713">
                  <c:v>2007</c:v>
                </c:pt>
                <c:pt idx="714">
                  <c:v>2007</c:v>
                </c:pt>
                <c:pt idx="715">
                  <c:v>2007</c:v>
                </c:pt>
                <c:pt idx="716">
                  <c:v>2007</c:v>
                </c:pt>
                <c:pt idx="717">
                  <c:v>2007</c:v>
                </c:pt>
                <c:pt idx="718">
                  <c:v>2007</c:v>
                </c:pt>
                <c:pt idx="719">
                  <c:v>2007</c:v>
                </c:pt>
                <c:pt idx="720">
                  <c:v>2007</c:v>
                </c:pt>
                <c:pt idx="721">
                  <c:v>2007</c:v>
                </c:pt>
                <c:pt idx="722">
                  <c:v>2007</c:v>
                </c:pt>
                <c:pt idx="723">
                  <c:v>2007</c:v>
                </c:pt>
                <c:pt idx="724">
                  <c:v>2007</c:v>
                </c:pt>
                <c:pt idx="725">
                  <c:v>2007</c:v>
                </c:pt>
                <c:pt idx="726">
                  <c:v>2007</c:v>
                </c:pt>
                <c:pt idx="727">
                  <c:v>2007</c:v>
                </c:pt>
                <c:pt idx="728">
                  <c:v>2007</c:v>
                </c:pt>
                <c:pt idx="729">
                  <c:v>2007</c:v>
                </c:pt>
                <c:pt idx="730">
                  <c:v>2008</c:v>
                </c:pt>
                <c:pt idx="731">
                  <c:v>2008</c:v>
                </c:pt>
                <c:pt idx="732">
                  <c:v>2008</c:v>
                </c:pt>
                <c:pt idx="733">
                  <c:v>2008</c:v>
                </c:pt>
                <c:pt idx="734">
                  <c:v>2008</c:v>
                </c:pt>
                <c:pt idx="735">
                  <c:v>2008</c:v>
                </c:pt>
                <c:pt idx="736">
                  <c:v>2008</c:v>
                </c:pt>
                <c:pt idx="737">
                  <c:v>2008</c:v>
                </c:pt>
                <c:pt idx="738">
                  <c:v>2008</c:v>
                </c:pt>
                <c:pt idx="739">
                  <c:v>2008</c:v>
                </c:pt>
                <c:pt idx="740">
                  <c:v>2008</c:v>
                </c:pt>
                <c:pt idx="741">
                  <c:v>2008</c:v>
                </c:pt>
                <c:pt idx="742">
                  <c:v>2008</c:v>
                </c:pt>
                <c:pt idx="743">
                  <c:v>2008</c:v>
                </c:pt>
                <c:pt idx="744">
                  <c:v>2008</c:v>
                </c:pt>
                <c:pt idx="745">
                  <c:v>2008</c:v>
                </c:pt>
                <c:pt idx="746">
                  <c:v>2008</c:v>
                </c:pt>
                <c:pt idx="747">
                  <c:v>2008</c:v>
                </c:pt>
                <c:pt idx="748">
                  <c:v>2008</c:v>
                </c:pt>
                <c:pt idx="749">
                  <c:v>2008</c:v>
                </c:pt>
                <c:pt idx="750">
                  <c:v>2008</c:v>
                </c:pt>
                <c:pt idx="751">
                  <c:v>2008</c:v>
                </c:pt>
                <c:pt idx="752">
                  <c:v>2008</c:v>
                </c:pt>
                <c:pt idx="753">
                  <c:v>2008</c:v>
                </c:pt>
                <c:pt idx="754">
                  <c:v>2008</c:v>
                </c:pt>
                <c:pt idx="755">
                  <c:v>2008</c:v>
                </c:pt>
                <c:pt idx="756">
                  <c:v>2008</c:v>
                </c:pt>
                <c:pt idx="757">
                  <c:v>2008</c:v>
                </c:pt>
                <c:pt idx="758">
                  <c:v>2008</c:v>
                </c:pt>
                <c:pt idx="759">
                  <c:v>2008</c:v>
                </c:pt>
                <c:pt idx="760">
                  <c:v>2008</c:v>
                </c:pt>
                <c:pt idx="761">
                  <c:v>2008</c:v>
                </c:pt>
                <c:pt idx="762">
                  <c:v>2008</c:v>
                </c:pt>
                <c:pt idx="763">
                  <c:v>2008</c:v>
                </c:pt>
                <c:pt idx="764">
                  <c:v>2008</c:v>
                </c:pt>
                <c:pt idx="765">
                  <c:v>2008</c:v>
                </c:pt>
                <c:pt idx="766">
                  <c:v>2008</c:v>
                </c:pt>
                <c:pt idx="767">
                  <c:v>2008</c:v>
                </c:pt>
                <c:pt idx="768">
                  <c:v>2008</c:v>
                </c:pt>
                <c:pt idx="769">
                  <c:v>2008</c:v>
                </c:pt>
                <c:pt idx="770">
                  <c:v>2008</c:v>
                </c:pt>
                <c:pt idx="771">
                  <c:v>2008</c:v>
                </c:pt>
                <c:pt idx="772">
                  <c:v>2008</c:v>
                </c:pt>
                <c:pt idx="773">
                  <c:v>2008</c:v>
                </c:pt>
                <c:pt idx="774">
                  <c:v>2008</c:v>
                </c:pt>
                <c:pt idx="775">
                  <c:v>2008</c:v>
                </c:pt>
                <c:pt idx="776">
                  <c:v>2008</c:v>
                </c:pt>
                <c:pt idx="777">
                  <c:v>2008</c:v>
                </c:pt>
                <c:pt idx="778">
                  <c:v>2008</c:v>
                </c:pt>
                <c:pt idx="779">
                  <c:v>2008</c:v>
                </c:pt>
                <c:pt idx="780">
                  <c:v>2008</c:v>
                </c:pt>
                <c:pt idx="781">
                  <c:v>2008</c:v>
                </c:pt>
                <c:pt idx="782">
                  <c:v>2008</c:v>
                </c:pt>
                <c:pt idx="783">
                  <c:v>2008</c:v>
                </c:pt>
                <c:pt idx="784">
                  <c:v>2008</c:v>
                </c:pt>
                <c:pt idx="785">
                  <c:v>2008</c:v>
                </c:pt>
                <c:pt idx="786">
                  <c:v>2008</c:v>
                </c:pt>
                <c:pt idx="787">
                  <c:v>2008</c:v>
                </c:pt>
                <c:pt idx="788">
                  <c:v>2008</c:v>
                </c:pt>
                <c:pt idx="789">
                  <c:v>2008</c:v>
                </c:pt>
                <c:pt idx="790">
                  <c:v>2008</c:v>
                </c:pt>
                <c:pt idx="791">
                  <c:v>2008</c:v>
                </c:pt>
                <c:pt idx="792">
                  <c:v>2008</c:v>
                </c:pt>
                <c:pt idx="793">
                  <c:v>2008</c:v>
                </c:pt>
                <c:pt idx="794">
                  <c:v>2008</c:v>
                </c:pt>
                <c:pt idx="795">
                  <c:v>2008</c:v>
                </c:pt>
                <c:pt idx="796">
                  <c:v>2008</c:v>
                </c:pt>
                <c:pt idx="797">
                  <c:v>2008</c:v>
                </c:pt>
                <c:pt idx="798">
                  <c:v>2008</c:v>
                </c:pt>
                <c:pt idx="799">
                  <c:v>2008</c:v>
                </c:pt>
                <c:pt idx="800">
                  <c:v>2008</c:v>
                </c:pt>
                <c:pt idx="801">
                  <c:v>2008</c:v>
                </c:pt>
                <c:pt idx="802">
                  <c:v>2008</c:v>
                </c:pt>
                <c:pt idx="803">
                  <c:v>2008</c:v>
                </c:pt>
                <c:pt idx="804">
                  <c:v>2008</c:v>
                </c:pt>
                <c:pt idx="805">
                  <c:v>2008</c:v>
                </c:pt>
                <c:pt idx="806">
                  <c:v>2008</c:v>
                </c:pt>
                <c:pt idx="807">
                  <c:v>2008</c:v>
                </c:pt>
                <c:pt idx="808">
                  <c:v>2008</c:v>
                </c:pt>
                <c:pt idx="809">
                  <c:v>2008</c:v>
                </c:pt>
                <c:pt idx="810">
                  <c:v>2008</c:v>
                </c:pt>
                <c:pt idx="811">
                  <c:v>2008</c:v>
                </c:pt>
                <c:pt idx="812">
                  <c:v>2008</c:v>
                </c:pt>
                <c:pt idx="813">
                  <c:v>2008</c:v>
                </c:pt>
                <c:pt idx="814">
                  <c:v>2008</c:v>
                </c:pt>
                <c:pt idx="815">
                  <c:v>2008</c:v>
                </c:pt>
                <c:pt idx="816">
                  <c:v>2008</c:v>
                </c:pt>
                <c:pt idx="817">
                  <c:v>2008</c:v>
                </c:pt>
                <c:pt idx="818">
                  <c:v>2008</c:v>
                </c:pt>
                <c:pt idx="819">
                  <c:v>2008</c:v>
                </c:pt>
                <c:pt idx="820">
                  <c:v>2008</c:v>
                </c:pt>
                <c:pt idx="821">
                  <c:v>2008</c:v>
                </c:pt>
                <c:pt idx="822">
                  <c:v>2008</c:v>
                </c:pt>
                <c:pt idx="823">
                  <c:v>2008</c:v>
                </c:pt>
                <c:pt idx="824">
                  <c:v>2008</c:v>
                </c:pt>
                <c:pt idx="825">
                  <c:v>2008</c:v>
                </c:pt>
                <c:pt idx="826">
                  <c:v>2008</c:v>
                </c:pt>
                <c:pt idx="827">
                  <c:v>2008</c:v>
                </c:pt>
                <c:pt idx="828">
                  <c:v>2008</c:v>
                </c:pt>
                <c:pt idx="829">
                  <c:v>2008</c:v>
                </c:pt>
                <c:pt idx="830">
                  <c:v>2008</c:v>
                </c:pt>
                <c:pt idx="831">
                  <c:v>2008</c:v>
                </c:pt>
                <c:pt idx="832">
                  <c:v>2008</c:v>
                </c:pt>
                <c:pt idx="833">
                  <c:v>2008</c:v>
                </c:pt>
                <c:pt idx="834">
                  <c:v>2008</c:v>
                </c:pt>
                <c:pt idx="835">
                  <c:v>2008</c:v>
                </c:pt>
                <c:pt idx="836">
                  <c:v>2008</c:v>
                </c:pt>
                <c:pt idx="837">
                  <c:v>2008</c:v>
                </c:pt>
                <c:pt idx="838">
                  <c:v>2008</c:v>
                </c:pt>
                <c:pt idx="839">
                  <c:v>2008</c:v>
                </c:pt>
                <c:pt idx="840">
                  <c:v>2008</c:v>
                </c:pt>
                <c:pt idx="841">
                  <c:v>2008</c:v>
                </c:pt>
                <c:pt idx="842">
                  <c:v>2008</c:v>
                </c:pt>
                <c:pt idx="843">
                  <c:v>2008</c:v>
                </c:pt>
                <c:pt idx="844">
                  <c:v>2008</c:v>
                </c:pt>
                <c:pt idx="845">
                  <c:v>2008</c:v>
                </c:pt>
                <c:pt idx="846">
                  <c:v>2008</c:v>
                </c:pt>
                <c:pt idx="847">
                  <c:v>2008</c:v>
                </c:pt>
                <c:pt idx="848">
                  <c:v>2008</c:v>
                </c:pt>
                <c:pt idx="849">
                  <c:v>2008</c:v>
                </c:pt>
                <c:pt idx="850">
                  <c:v>2008</c:v>
                </c:pt>
                <c:pt idx="851">
                  <c:v>2008</c:v>
                </c:pt>
                <c:pt idx="852">
                  <c:v>2008</c:v>
                </c:pt>
                <c:pt idx="853">
                  <c:v>2008</c:v>
                </c:pt>
                <c:pt idx="854">
                  <c:v>2008</c:v>
                </c:pt>
                <c:pt idx="855">
                  <c:v>2008</c:v>
                </c:pt>
                <c:pt idx="856">
                  <c:v>2008</c:v>
                </c:pt>
                <c:pt idx="857">
                  <c:v>2008</c:v>
                </c:pt>
                <c:pt idx="858">
                  <c:v>2008</c:v>
                </c:pt>
                <c:pt idx="859">
                  <c:v>2008</c:v>
                </c:pt>
                <c:pt idx="860">
                  <c:v>2008</c:v>
                </c:pt>
                <c:pt idx="861">
                  <c:v>2008</c:v>
                </c:pt>
                <c:pt idx="862">
                  <c:v>2008</c:v>
                </c:pt>
                <c:pt idx="863">
                  <c:v>2008</c:v>
                </c:pt>
                <c:pt idx="864">
                  <c:v>2008</c:v>
                </c:pt>
                <c:pt idx="865">
                  <c:v>2008</c:v>
                </c:pt>
                <c:pt idx="866">
                  <c:v>2008</c:v>
                </c:pt>
                <c:pt idx="867">
                  <c:v>2008</c:v>
                </c:pt>
                <c:pt idx="868">
                  <c:v>2008</c:v>
                </c:pt>
                <c:pt idx="869">
                  <c:v>2008</c:v>
                </c:pt>
                <c:pt idx="870">
                  <c:v>2008</c:v>
                </c:pt>
                <c:pt idx="871">
                  <c:v>2008</c:v>
                </c:pt>
                <c:pt idx="872">
                  <c:v>2008</c:v>
                </c:pt>
                <c:pt idx="873">
                  <c:v>2008</c:v>
                </c:pt>
                <c:pt idx="874">
                  <c:v>2008</c:v>
                </c:pt>
                <c:pt idx="875">
                  <c:v>2008</c:v>
                </c:pt>
                <c:pt idx="876">
                  <c:v>2008</c:v>
                </c:pt>
                <c:pt idx="877">
                  <c:v>2008</c:v>
                </c:pt>
                <c:pt idx="878">
                  <c:v>2008</c:v>
                </c:pt>
                <c:pt idx="879">
                  <c:v>2008</c:v>
                </c:pt>
                <c:pt idx="880">
                  <c:v>2008</c:v>
                </c:pt>
                <c:pt idx="881">
                  <c:v>2008</c:v>
                </c:pt>
                <c:pt idx="882">
                  <c:v>2008</c:v>
                </c:pt>
                <c:pt idx="883">
                  <c:v>2008</c:v>
                </c:pt>
                <c:pt idx="884">
                  <c:v>2008</c:v>
                </c:pt>
                <c:pt idx="885">
                  <c:v>2008</c:v>
                </c:pt>
                <c:pt idx="886">
                  <c:v>2008</c:v>
                </c:pt>
                <c:pt idx="887">
                  <c:v>2008</c:v>
                </c:pt>
                <c:pt idx="888">
                  <c:v>2008</c:v>
                </c:pt>
                <c:pt idx="889">
                  <c:v>2008</c:v>
                </c:pt>
                <c:pt idx="890">
                  <c:v>2008</c:v>
                </c:pt>
                <c:pt idx="891">
                  <c:v>2008</c:v>
                </c:pt>
                <c:pt idx="892">
                  <c:v>2008</c:v>
                </c:pt>
                <c:pt idx="893">
                  <c:v>2008</c:v>
                </c:pt>
                <c:pt idx="894">
                  <c:v>2008</c:v>
                </c:pt>
                <c:pt idx="895">
                  <c:v>2008</c:v>
                </c:pt>
                <c:pt idx="896">
                  <c:v>2008</c:v>
                </c:pt>
                <c:pt idx="897">
                  <c:v>2008</c:v>
                </c:pt>
                <c:pt idx="898">
                  <c:v>2008</c:v>
                </c:pt>
                <c:pt idx="899">
                  <c:v>2008</c:v>
                </c:pt>
                <c:pt idx="900">
                  <c:v>2008</c:v>
                </c:pt>
                <c:pt idx="901">
                  <c:v>2008</c:v>
                </c:pt>
                <c:pt idx="902">
                  <c:v>2008</c:v>
                </c:pt>
                <c:pt idx="903">
                  <c:v>2008</c:v>
                </c:pt>
                <c:pt idx="904">
                  <c:v>2008</c:v>
                </c:pt>
                <c:pt idx="905">
                  <c:v>2008</c:v>
                </c:pt>
                <c:pt idx="906">
                  <c:v>2008</c:v>
                </c:pt>
                <c:pt idx="907">
                  <c:v>2008</c:v>
                </c:pt>
                <c:pt idx="908">
                  <c:v>2008</c:v>
                </c:pt>
                <c:pt idx="909">
                  <c:v>2008</c:v>
                </c:pt>
                <c:pt idx="910">
                  <c:v>2008</c:v>
                </c:pt>
                <c:pt idx="911">
                  <c:v>2008</c:v>
                </c:pt>
                <c:pt idx="912">
                  <c:v>2008</c:v>
                </c:pt>
                <c:pt idx="913">
                  <c:v>2008</c:v>
                </c:pt>
                <c:pt idx="914">
                  <c:v>2008</c:v>
                </c:pt>
                <c:pt idx="915">
                  <c:v>2008</c:v>
                </c:pt>
                <c:pt idx="916">
                  <c:v>2008</c:v>
                </c:pt>
                <c:pt idx="917">
                  <c:v>2008</c:v>
                </c:pt>
                <c:pt idx="918">
                  <c:v>2008</c:v>
                </c:pt>
                <c:pt idx="919">
                  <c:v>2008</c:v>
                </c:pt>
                <c:pt idx="920">
                  <c:v>2008</c:v>
                </c:pt>
                <c:pt idx="921">
                  <c:v>2008</c:v>
                </c:pt>
                <c:pt idx="922">
                  <c:v>2008</c:v>
                </c:pt>
                <c:pt idx="923">
                  <c:v>2008</c:v>
                </c:pt>
                <c:pt idx="924">
                  <c:v>2008</c:v>
                </c:pt>
                <c:pt idx="925">
                  <c:v>2008</c:v>
                </c:pt>
                <c:pt idx="926">
                  <c:v>2008</c:v>
                </c:pt>
                <c:pt idx="927">
                  <c:v>2008</c:v>
                </c:pt>
                <c:pt idx="928">
                  <c:v>2008</c:v>
                </c:pt>
                <c:pt idx="929">
                  <c:v>2008</c:v>
                </c:pt>
                <c:pt idx="930">
                  <c:v>2008</c:v>
                </c:pt>
                <c:pt idx="931">
                  <c:v>2008</c:v>
                </c:pt>
                <c:pt idx="932">
                  <c:v>2008</c:v>
                </c:pt>
                <c:pt idx="933">
                  <c:v>2008</c:v>
                </c:pt>
                <c:pt idx="934">
                  <c:v>2008</c:v>
                </c:pt>
                <c:pt idx="935">
                  <c:v>2008</c:v>
                </c:pt>
                <c:pt idx="936">
                  <c:v>2008</c:v>
                </c:pt>
                <c:pt idx="937">
                  <c:v>2008</c:v>
                </c:pt>
                <c:pt idx="938">
                  <c:v>2008</c:v>
                </c:pt>
                <c:pt idx="939">
                  <c:v>2008</c:v>
                </c:pt>
                <c:pt idx="940">
                  <c:v>2008</c:v>
                </c:pt>
                <c:pt idx="941">
                  <c:v>2008</c:v>
                </c:pt>
                <c:pt idx="942">
                  <c:v>2008</c:v>
                </c:pt>
                <c:pt idx="943">
                  <c:v>2008</c:v>
                </c:pt>
                <c:pt idx="944">
                  <c:v>2008</c:v>
                </c:pt>
                <c:pt idx="945">
                  <c:v>2008</c:v>
                </c:pt>
                <c:pt idx="946">
                  <c:v>2008</c:v>
                </c:pt>
                <c:pt idx="947">
                  <c:v>2008</c:v>
                </c:pt>
                <c:pt idx="948">
                  <c:v>2008</c:v>
                </c:pt>
                <c:pt idx="949">
                  <c:v>2008</c:v>
                </c:pt>
                <c:pt idx="950">
                  <c:v>2008</c:v>
                </c:pt>
                <c:pt idx="951">
                  <c:v>2008</c:v>
                </c:pt>
                <c:pt idx="952">
                  <c:v>2008</c:v>
                </c:pt>
                <c:pt idx="953">
                  <c:v>2008</c:v>
                </c:pt>
                <c:pt idx="954">
                  <c:v>2008</c:v>
                </c:pt>
                <c:pt idx="955">
                  <c:v>2008</c:v>
                </c:pt>
                <c:pt idx="956">
                  <c:v>2008</c:v>
                </c:pt>
                <c:pt idx="957">
                  <c:v>2008</c:v>
                </c:pt>
                <c:pt idx="958">
                  <c:v>2008</c:v>
                </c:pt>
                <c:pt idx="959">
                  <c:v>2008</c:v>
                </c:pt>
                <c:pt idx="960">
                  <c:v>2008</c:v>
                </c:pt>
                <c:pt idx="961">
                  <c:v>2008</c:v>
                </c:pt>
                <c:pt idx="962">
                  <c:v>2008</c:v>
                </c:pt>
                <c:pt idx="963">
                  <c:v>2008</c:v>
                </c:pt>
                <c:pt idx="964">
                  <c:v>2008</c:v>
                </c:pt>
                <c:pt idx="965">
                  <c:v>2008</c:v>
                </c:pt>
                <c:pt idx="966">
                  <c:v>2008</c:v>
                </c:pt>
                <c:pt idx="967">
                  <c:v>2008</c:v>
                </c:pt>
                <c:pt idx="968">
                  <c:v>2008</c:v>
                </c:pt>
                <c:pt idx="969">
                  <c:v>2008</c:v>
                </c:pt>
                <c:pt idx="970">
                  <c:v>2008</c:v>
                </c:pt>
                <c:pt idx="971">
                  <c:v>2008</c:v>
                </c:pt>
                <c:pt idx="972">
                  <c:v>2008</c:v>
                </c:pt>
                <c:pt idx="973">
                  <c:v>2008</c:v>
                </c:pt>
                <c:pt idx="974">
                  <c:v>2008</c:v>
                </c:pt>
                <c:pt idx="975">
                  <c:v>2008</c:v>
                </c:pt>
                <c:pt idx="976">
                  <c:v>2008</c:v>
                </c:pt>
                <c:pt idx="977">
                  <c:v>2008</c:v>
                </c:pt>
                <c:pt idx="978">
                  <c:v>2008</c:v>
                </c:pt>
                <c:pt idx="979">
                  <c:v>2008</c:v>
                </c:pt>
                <c:pt idx="980">
                  <c:v>2008</c:v>
                </c:pt>
                <c:pt idx="981">
                  <c:v>2008</c:v>
                </c:pt>
                <c:pt idx="982">
                  <c:v>2008</c:v>
                </c:pt>
                <c:pt idx="983">
                  <c:v>2008</c:v>
                </c:pt>
                <c:pt idx="984">
                  <c:v>2008</c:v>
                </c:pt>
                <c:pt idx="985">
                  <c:v>2008</c:v>
                </c:pt>
                <c:pt idx="986">
                  <c:v>2008</c:v>
                </c:pt>
                <c:pt idx="987">
                  <c:v>2008</c:v>
                </c:pt>
                <c:pt idx="988">
                  <c:v>2008</c:v>
                </c:pt>
                <c:pt idx="989">
                  <c:v>2008</c:v>
                </c:pt>
                <c:pt idx="990">
                  <c:v>2008</c:v>
                </c:pt>
                <c:pt idx="991">
                  <c:v>2008</c:v>
                </c:pt>
                <c:pt idx="992">
                  <c:v>2008</c:v>
                </c:pt>
                <c:pt idx="993">
                  <c:v>2008</c:v>
                </c:pt>
                <c:pt idx="994">
                  <c:v>2008</c:v>
                </c:pt>
                <c:pt idx="995">
                  <c:v>2008</c:v>
                </c:pt>
                <c:pt idx="996">
                  <c:v>2008</c:v>
                </c:pt>
                <c:pt idx="997">
                  <c:v>2008</c:v>
                </c:pt>
                <c:pt idx="998">
                  <c:v>2008</c:v>
                </c:pt>
                <c:pt idx="999">
                  <c:v>2008</c:v>
                </c:pt>
                <c:pt idx="1000">
                  <c:v>2008</c:v>
                </c:pt>
                <c:pt idx="1001">
                  <c:v>2008</c:v>
                </c:pt>
                <c:pt idx="1002">
                  <c:v>2008</c:v>
                </c:pt>
                <c:pt idx="1003">
                  <c:v>2008</c:v>
                </c:pt>
                <c:pt idx="1004">
                  <c:v>2008</c:v>
                </c:pt>
                <c:pt idx="1005">
                  <c:v>2008</c:v>
                </c:pt>
                <c:pt idx="1006">
                  <c:v>2008</c:v>
                </c:pt>
                <c:pt idx="1007">
                  <c:v>2008</c:v>
                </c:pt>
                <c:pt idx="1008">
                  <c:v>2008</c:v>
                </c:pt>
                <c:pt idx="1009">
                  <c:v>2008</c:v>
                </c:pt>
                <c:pt idx="1010">
                  <c:v>2008</c:v>
                </c:pt>
                <c:pt idx="1011">
                  <c:v>2008</c:v>
                </c:pt>
                <c:pt idx="1012">
                  <c:v>2008</c:v>
                </c:pt>
                <c:pt idx="1013">
                  <c:v>2008</c:v>
                </c:pt>
                <c:pt idx="1014">
                  <c:v>2008</c:v>
                </c:pt>
                <c:pt idx="1015">
                  <c:v>2008</c:v>
                </c:pt>
                <c:pt idx="1016">
                  <c:v>2008</c:v>
                </c:pt>
                <c:pt idx="1017">
                  <c:v>2008</c:v>
                </c:pt>
                <c:pt idx="1018">
                  <c:v>2008</c:v>
                </c:pt>
                <c:pt idx="1019">
                  <c:v>2008</c:v>
                </c:pt>
                <c:pt idx="1020">
                  <c:v>2008</c:v>
                </c:pt>
                <c:pt idx="1021">
                  <c:v>2008</c:v>
                </c:pt>
                <c:pt idx="1022">
                  <c:v>2008</c:v>
                </c:pt>
                <c:pt idx="1023">
                  <c:v>2008</c:v>
                </c:pt>
                <c:pt idx="1024">
                  <c:v>2008</c:v>
                </c:pt>
                <c:pt idx="1025">
                  <c:v>2008</c:v>
                </c:pt>
                <c:pt idx="1026">
                  <c:v>2008</c:v>
                </c:pt>
                <c:pt idx="1027">
                  <c:v>2008</c:v>
                </c:pt>
                <c:pt idx="1028">
                  <c:v>2008</c:v>
                </c:pt>
                <c:pt idx="1029">
                  <c:v>2008</c:v>
                </c:pt>
                <c:pt idx="1030">
                  <c:v>2008</c:v>
                </c:pt>
                <c:pt idx="1031">
                  <c:v>2008</c:v>
                </c:pt>
                <c:pt idx="1032">
                  <c:v>2008</c:v>
                </c:pt>
                <c:pt idx="1033">
                  <c:v>2008</c:v>
                </c:pt>
                <c:pt idx="1034">
                  <c:v>2008</c:v>
                </c:pt>
                <c:pt idx="1035">
                  <c:v>2008</c:v>
                </c:pt>
                <c:pt idx="1036">
                  <c:v>2008</c:v>
                </c:pt>
                <c:pt idx="1037">
                  <c:v>2008</c:v>
                </c:pt>
                <c:pt idx="1038">
                  <c:v>2008</c:v>
                </c:pt>
                <c:pt idx="1039">
                  <c:v>2008</c:v>
                </c:pt>
                <c:pt idx="1040">
                  <c:v>2008</c:v>
                </c:pt>
                <c:pt idx="1041">
                  <c:v>2008</c:v>
                </c:pt>
                <c:pt idx="1042">
                  <c:v>2008</c:v>
                </c:pt>
                <c:pt idx="1043">
                  <c:v>2008</c:v>
                </c:pt>
                <c:pt idx="1044">
                  <c:v>2008</c:v>
                </c:pt>
                <c:pt idx="1045">
                  <c:v>2008</c:v>
                </c:pt>
                <c:pt idx="1046">
                  <c:v>2008</c:v>
                </c:pt>
                <c:pt idx="1047">
                  <c:v>2008</c:v>
                </c:pt>
                <c:pt idx="1048">
                  <c:v>2008</c:v>
                </c:pt>
                <c:pt idx="1049">
                  <c:v>2008</c:v>
                </c:pt>
                <c:pt idx="1050">
                  <c:v>2008</c:v>
                </c:pt>
                <c:pt idx="1051">
                  <c:v>2008</c:v>
                </c:pt>
                <c:pt idx="1052">
                  <c:v>2008</c:v>
                </c:pt>
                <c:pt idx="1053">
                  <c:v>2008</c:v>
                </c:pt>
                <c:pt idx="1054">
                  <c:v>2008</c:v>
                </c:pt>
                <c:pt idx="1055">
                  <c:v>2008</c:v>
                </c:pt>
                <c:pt idx="1056">
                  <c:v>2008</c:v>
                </c:pt>
                <c:pt idx="1057">
                  <c:v>2008</c:v>
                </c:pt>
                <c:pt idx="1058">
                  <c:v>2008</c:v>
                </c:pt>
                <c:pt idx="1059">
                  <c:v>2008</c:v>
                </c:pt>
                <c:pt idx="1060">
                  <c:v>2008</c:v>
                </c:pt>
                <c:pt idx="1061">
                  <c:v>2008</c:v>
                </c:pt>
                <c:pt idx="1062">
                  <c:v>2008</c:v>
                </c:pt>
                <c:pt idx="1063">
                  <c:v>2008</c:v>
                </c:pt>
                <c:pt idx="1064">
                  <c:v>2008</c:v>
                </c:pt>
                <c:pt idx="1065">
                  <c:v>2008</c:v>
                </c:pt>
                <c:pt idx="1066">
                  <c:v>2008</c:v>
                </c:pt>
                <c:pt idx="1067">
                  <c:v>2008</c:v>
                </c:pt>
                <c:pt idx="1068">
                  <c:v>2008</c:v>
                </c:pt>
                <c:pt idx="1069">
                  <c:v>2008</c:v>
                </c:pt>
                <c:pt idx="1070">
                  <c:v>2008</c:v>
                </c:pt>
                <c:pt idx="1071">
                  <c:v>2008</c:v>
                </c:pt>
                <c:pt idx="1072">
                  <c:v>2008</c:v>
                </c:pt>
                <c:pt idx="1073">
                  <c:v>2008</c:v>
                </c:pt>
                <c:pt idx="1074">
                  <c:v>2008</c:v>
                </c:pt>
                <c:pt idx="1075">
                  <c:v>2008</c:v>
                </c:pt>
                <c:pt idx="1076">
                  <c:v>2008</c:v>
                </c:pt>
                <c:pt idx="1077">
                  <c:v>2008</c:v>
                </c:pt>
                <c:pt idx="1078">
                  <c:v>2008</c:v>
                </c:pt>
                <c:pt idx="1079">
                  <c:v>2008</c:v>
                </c:pt>
                <c:pt idx="1080">
                  <c:v>2008</c:v>
                </c:pt>
                <c:pt idx="1081">
                  <c:v>2008</c:v>
                </c:pt>
                <c:pt idx="1082">
                  <c:v>2008</c:v>
                </c:pt>
                <c:pt idx="1083">
                  <c:v>2008</c:v>
                </c:pt>
                <c:pt idx="1084">
                  <c:v>2008</c:v>
                </c:pt>
                <c:pt idx="1085">
                  <c:v>2008</c:v>
                </c:pt>
                <c:pt idx="1086">
                  <c:v>2008</c:v>
                </c:pt>
                <c:pt idx="1087">
                  <c:v>2008</c:v>
                </c:pt>
                <c:pt idx="1088">
                  <c:v>2008</c:v>
                </c:pt>
                <c:pt idx="1089">
                  <c:v>2008</c:v>
                </c:pt>
                <c:pt idx="1090">
                  <c:v>2008</c:v>
                </c:pt>
                <c:pt idx="1091">
                  <c:v>2008</c:v>
                </c:pt>
                <c:pt idx="1092">
                  <c:v>2008</c:v>
                </c:pt>
                <c:pt idx="1093">
                  <c:v>2008</c:v>
                </c:pt>
                <c:pt idx="1094">
                  <c:v>2008</c:v>
                </c:pt>
                <c:pt idx="1095">
                  <c:v>2008</c:v>
                </c:pt>
                <c:pt idx="1096">
                  <c:v>2009</c:v>
                </c:pt>
                <c:pt idx="1097">
                  <c:v>2009</c:v>
                </c:pt>
                <c:pt idx="1098">
                  <c:v>2009</c:v>
                </c:pt>
                <c:pt idx="1099">
                  <c:v>2009</c:v>
                </c:pt>
                <c:pt idx="1100">
                  <c:v>2009</c:v>
                </c:pt>
                <c:pt idx="1101">
                  <c:v>2009</c:v>
                </c:pt>
                <c:pt idx="1102">
                  <c:v>2009</c:v>
                </c:pt>
                <c:pt idx="1103">
                  <c:v>2009</c:v>
                </c:pt>
                <c:pt idx="1104">
                  <c:v>2009</c:v>
                </c:pt>
                <c:pt idx="1105">
                  <c:v>2009</c:v>
                </c:pt>
                <c:pt idx="1106">
                  <c:v>2009</c:v>
                </c:pt>
                <c:pt idx="1107">
                  <c:v>2009</c:v>
                </c:pt>
                <c:pt idx="1108">
                  <c:v>2009</c:v>
                </c:pt>
                <c:pt idx="1109">
                  <c:v>2009</c:v>
                </c:pt>
                <c:pt idx="1110">
                  <c:v>2009</c:v>
                </c:pt>
                <c:pt idx="1111">
                  <c:v>2009</c:v>
                </c:pt>
                <c:pt idx="1112">
                  <c:v>2009</c:v>
                </c:pt>
                <c:pt idx="1113">
                  <c:v>2009</c:v>
                </c:pt>
                <c:pt idx="1114">
                  <c:v>2009</c:v>
                </c:pt>
                <c:pt idx="1115">
                  <c:v>2009</c:v>
                </c:pt>
                <c:pt idx="1116">
                  <c:v>2009</c:v>
                </c:pt>
                <c:pt idx="1117">
                  <c:v>2009</c:v>
                </c:pt>
                <c:pt idx="1118">
                  <c:v>2009</c:v>
                </c:pt>
                <c:pt idx="1119">
                  <c:v>2009</c:v>
                </c:pt>
                <c:pt idx="1120">
                  <c:v>2009</c:v>
                </c:pt>
                <c:pt idx="1121">
                  <c:v>2009</c:v>
                </c:pt>
                <c:pt idx="1122">
                  <c:v>2009</c:v>
                </c:pt>
                <c:pt idx="1123">
                  <c:v>2009</c:v>
                </c:pt>
                <c:pt idx="1124">
                  <c:v>2009</c:v>
                </c:pt>
                <c:pt idx="1125">
                  <c:v>2009</c:v>
                </c:pt>
                <c:pt idx="1126">
                  <c:v>2009</c:v>
                </c:pt>
                <c:pt idx="1127">
                  <c:v>2009</c:v>
                </c:pt>
                <c:pt idx="1128">
                  <c:v>2009</c:v>
                </c:pt>
                <c:pt idx="1129">
                  <c:v>2009</c:v>
                </c:pt>
                <c:pt idx="1130">
                  <c:v>2009</c:v>
                </c:pt>
                <c:pt idx="1131">
                  <c:v>2009</c:v>
                </c:pt>
                <c:pt idx="1132">
                  <c:v>2009</c:v>
                </c:pt>
                <c:pt idx="1133">
                  <c:v>2009</c:v>
                </c:pt>
                <c:pt idx="1134">
                  <c:v>2009</c:v>
                </c:pt>
                <c:pt idx="1135">
                  <c:v>2009</c:v>
                </c:pt>
                <c:pt idx="1136">
                  <c:v>2009</c:v>
                </c:pt>
                <c:pt idx="1137">
                  <c:v>2009</c:v>
                </c:pt>
                <c:pt idx="1138">
                  <c:v>2009</c:v>
                </c:pt>
                <c:pt idx="1139">
                  <c:v>2009</c:v>
                </c:pt>
                <c:pt idx="1140">
                  <c:v>2009</c:v>
                </c:pt>
                <c:pt idx="1141">
                  <c:v>2009</c:v>
                </c:pt>
                <c:pt idx="1142">
                  <c:v>2009</c:v>
                </c:pt>
                <c:pt idx="1143">
                  <c:v>2009</c:v>
                </c:pt>
                <c:pt idx="1144">
                  <c:v>2009</c:v>
                </c:pt>
                <c:pt idx="1145">
                  <c:v>2009</c:v>
                </c:pt>
                <c:pt idx="1146">
                  <c:v>2009</c:v>
                </c:pt>
                <c:pt idx="1147">
                  <c:v>2009</c:v>
                </c:pt>
                <c:pt idx="1148">
                  <c:v>2009</c:v>
                </c:pt>
                <c:pt idx="1149">
                  <c:v>2009</c:v>
                </c:pt>
                <c:pt idx="1150">
                  <c:v>2009</c:v>
                </c:pt>
                <c:pt idx="1151">
                  <c:v>2009</c:v>
                </c:pt>
                <c:pt idx="1152">
                  <c:v>2009</c:v>
                </c:pt>
                <c:pt idx="1153">
                  <c:v>2009</c:v>
                </c:pt>
                <c:pt idx="1154">
                  <c:v>2009</c:v>
                </c:pt>
                <c:pt idx="1155">
                  <c:v>2009</c:v>
                </c:pt>
                <c:pt idx="1156">
                  <c:v>2009</c:v>
                </c:pt>
                <c:pt idx="1157">
                  <c:v>2009</c:v>
                </c:pt>
                <c:pt idx="1158">
                  <c:v>2009</c:v>
                </c:pt>
                <c:pt idx="1159">
                  <c:v>2009</c:v>
                </c:pt>
                <c:pt idx="1160">
                  <c:v>2009</c:v>
                </c:pt>
                <c:pt idx="1161">
                  <c:v>2009</c:v>
                </c:pt>
                <c:pt idx="1162">
                  <c:v>2009</c:v>
                </c:pt>
                <c:pt idx="1163">
                  <c:v>2009</c:v>
                </c:pt>
                <c:pt idx="1164">
                  <c:v>2009</c:v>
                </c:pt>
                <c:pt idx="1165">
                  <c:v>2009</c:v>
                </c:pt>
                <c:pt idx="1166">
                  <c:v>2009</c:v>
                </c:pt>
                <c:pt idx="1167">
                  <c:v>2009</c:v>
                </c:pt>
                <c:pt idx="1168">
                  <c:v>2009</c:v>
                </c:pt>
                <c:pt idx="1169">
                  <c:v>2009</c:v>
                </c:pt>
                <c:pt idx="1170">
                  <c:v>2009</c:v>
                </c:pt>
                <c:pt idx="1171">
                  <c:v>2009</c:v>
                </c:pt>
                <c:pt idx="1172">
                  <c:v>2009</c:v>
                </c:pt>
                <c:pt idx="1173">
                  <c:v>2009</c:v>
                </c:pt>
                <c:pt idx="1174">
                  <c:v>2009</c:v>
                </c:pt>
                <c:pt idx="1175">
                  <c:v>2009</c:v>
                </c:pt>
                <c:pt idx="1176">
                  <c:v>2009</c:v>
                </c:pt>
                <c:pt idx="1177">
                  <c:v>2009</c:v>
                </c:pt>
                <c:pt idx="1178">
                  <c:v>2009</c:v>
                </c:pt>
                <c:pt idx="1179">
                  <c:v>2009</c:v>
                </c:pt>
                <c:pt idx="1180">
                  <c:v>2009</c:v>
                </c:pt>
                <c:pt idx="1181">
                  <c:v>2009</c:v>
                </c:pt>
                <c:pt idx="1182">
                  <c:v>2009</c:v>
                </c:pt>
                <c:pt idx="1183">
                  <c:v>2009</c:v>
                </c:pt>
                <c:pt idx="1184">
                  <c:v>2009</c:v>
                </c:pt>
                <c:pt idx="1185">
                  <c:v>2009</c:v>
                </c:pt>
                <c:pt idx="1186">
                  <c:v>2009</c:v>
                </c:pt>
                <c:pt idx="1187">
                  <c:v>2009</c:v>
                </c:pt>
                <c:pt idx="1188">
                  <c:v>2009</c:v>
                </c:pt>
                <c:pt idx="1189">
                  <c:v>2009</c:v>
                </c:pt>
                <c:pt idx="1190">
                  <c:v>2009</c:v>
                </c:pt>
                <c:pt idx="1191">
                  <c:v>2009</c:v>
                </c:pt>
                <c:pt idx="1192">
                  <c:v>2009</c:v>
                </c:pt>
                <c:pt idx="1193">
                  <c:v>2009</c:v>
                </c:pt>
                <c:pt idx="1194">
                  <c:v>2009</c:v>
                </c:pt>
                <c:pt idx="1195">
                  <c:v>2009</c:v>
                </c:pt>
                <c:pt idx="1196">
                  <c:v>2009</c:v>
                </c:pt>
                <c:pt idx="1197">
                  <c:v>2009</c:v>
                </c:pt>
                <c:pt idx="1198">
                  <c:v>2009</c:v>
                </c:pt>
                <c:pt idx="1199">
                  <c:v>2009</c:v>
                </c:pt>
                <c:pt idx="1200">
                  <c:v>2009</c:v>
                </c:pt>
                <c:pt idx="1201">
                  <c:v>2009</c:v>
                </c:pt>
                <c:pt idx="1202">
                  <c:v>2009</c:v>
                </c:pt>
                <c:pt idx="1203">
                  <c:v>2009</c:v>
                </c:pt>
                <c:pt idx="1204">
                  <c:v>2009</c:v>
                </c:pt>
                <c:pt idx="1205">
                  <c:v>2009</c:v>
                </c:pt>
                <c:pt idx="1206">
                  <c:v>2009</c:v>
                </c:pt>
                <c:pt idx="1207">
                  <c:v>2009</c:v>
                </c:pt>
                <c:pt idx="1208">
                  <c:v>2009</c:v>
                </c:pt>
                <c:pt idx="1209">
                  <c:v>2009</c:v>
                </c:pt>
                <c:pt idx="1210">
                  <c:v>2009</c:v>
                </c:pt>
                <c:pt idx="1211">
                  <c:v>2009</c:v>
                </c:pt>
                <c:pt idx="1212">
                  <c:v>2009</c:v>
                </c:pt>
                <c:pt idx="1213">
                  <c:v>2009</c:v>
                </c:pt>
                <c:pt idx="1214">
                  <c:v>2009</c:v>
                </c:pt>
                <c:pt idx="1215">
                  <c:v>2009</c:v>
                </c:pt>
                <c:pt idx="1216">
                  <c:v>2009</c:v>
                </c:pt>
                <c:pt idx="1217">
                  <c:v>2009</c:v>
                </c:pt>
                <c:pt idx="1218">
                  <c:v>2009</c:v>
                </c:pt>
                <c:pt idx="1219">
                  <c:v>2009</c:v>
                </c:pt>
                <c:pt idx="1220">
                  <c:v>2009</c:v>
                </c:pt>
                <c:pt idx="1221">
                  <c:v>2009</c:v>
                </c:pt>
                <c:pt idx="1222">
                  <c:v>2009</c:v>
                </c:pt>
                <c:pt idx="1223">
                  <c:v>2009</c:v>
                </c:pt>
                <c:pt idx="1224">
                  <c:v>2009</c:v>
                </c:pt>
                <c:pt idx="1225">
                  <c:v>2009</c:v>
                </c:pt>
                <c:pt idx="1226">
                  <c:v>2009</c:v>
                </c:pt>
                <c:pt idx="1227">
                  <c:v>2009</c:v>
                </c:pt>
                <c:pt idx="1228">
                  <c:v>2009</c:v>
                </c:pt>
                <c:pt idx="1229">
                  <c:v>2009</c:v>
                </c:pt>
                <c:pt idx="1230">
                  <c:v>2009</c:v>
                </c:pt>
                <c:pt idx="1231">
                  <c:v>2009</c:v>
                </c:pt>
                <c:pt idx="1232">
                  <c:v>2009</c:v>
                </c:pt>
                <c:pt idx="1233">
                  <c:v>2009</c:v>
                </c:pt>
                <c:pt idx="1234">
                  <c:v>2009</c:v>
                </c:pt>
                <c:pt idx="1235">
                  <c:v>2009</c:v>
                </c:pt>
                <c:pt idx="1236">
                  <c:v>2009</c:v>
                </c:pt>
                <c:pt idx="1237">
                  <c:v>2009</c:v>
                </c:pt>
                <c:pt idx="1238">
                  <c:v>2009</c:v>
                </c:pt>
                <c:pt idx="1239">
                  <c:v>2009</c:v>
                </c:pt>
                <c:pt idx="1240">
                  <c:v>2009</c:v>
                </c:pt>
                <c:pt idx="1241">
                  <c:v>2009</c:v>
                </c:pt>
                <c:pt idx="1242">
                  <c:v>2009</c:v>
                </c:pt>
                <c:pt idx="1243">
                  <c:v>2009</c:v>
                </c:pt>
                <c:pt idx="1244">
                  <c:v>2009</c:v>
                </c:pt>
                <c:pt idx="1245">
                  <c:v>2009</c:v>
                </c:pt>
                <c:pt idx="1246">
                  <c:v>2009</c:v>
                </c:pt>
                <c:pt idx="1247">
                  <c:v>2009</c:v>
                </c:pt>
                <c:pt idx="1248">
                  <c:v>2009</c:v>
                </c:pt>
                <c:pt idx="1249">
                  <c:v>2009</c:v>
                </c:pt>
                <c:pt idx="1250">
                  <c:v>2009</c:v>
                </c:pt>
                <c:pt idx="1251">
                  <c:v>2009</c:v>
                </c:pt>
                <c:pt idx="1252">
                  <c:v>2009</c:v>
                </c:pt>
                <c:pt idx="1253">
                  <c:v>2009</c:v>
                </c:pt>
                <c:pt idx="1254">
                  <c:v>2009</c:v>
                </c:pt>
                <c:pt idx="1255">
                  <c:v>2009</c:v>
                </c:pt>
                <c:pt idx="1256">
                  <c:v>2009</c:v>
                </c:pt>
                <c:pt idx="1257">
                  <c:v>2009</c:v>
                </c:pt>
                <c:pt idx="1258">
                  <c:v>2009</c:v>
                </c:pt>
                <c:pt idx="1259">
                  <c:v>2009</c:v>
                </c:pt>
                <c:pt idx="1260">
                  <c:v>2009</c:v>
                </c:pt>
                <c:pt idx="1261">
                  <c:v>2009</c:v>
                </c:pt>
                <c:pt idx="1262">
                  <c:v>2009</c:v>
                </c:pt>
                <c:pt idx="1263">
                  <c:v>2009</c:v>
                </c:pt>
                <c:pt idx="1264">
                  <c:v>2009</c:v>
                </c:pt>
                <c:pt idx="1265">
                  <c:v>2009</c:v>
                </c:pt>
                <c:pt idx="1266">
                  <c:v>2009</c:v>
                </c:pt>
                <c:pt idx="1267">
                  <c:v>2009</c:v>
                </c:pt>
                <c:pt idx="1268">
                  <c:v>2009</c:v>
                </c:pt>
                <c:pt idx="1269">
                  <c:v>2009</c:v>
                </c:pt>
                <c:pt idx="1270">
                  <c:v>2009</c:v>
                </c:pt>
                <c:pt idx="1271">
                  <c:v>2009</c:v>
                </c:pt>
                <c:pt idx="1272">
                  <c:v>2009</c:v>
                </c:pt>
                <c:pt idx="1273">
                  <c:v>2009</c:v>
                </c:pt>
                <c:pt idx="1274">
                  <c:v>2009</c:v>
                </c:pt>
                <c:pt idx="1275">
                  <c:v>2009</c:v>
                </c:pt>
                <c:pt idx="1276">
                  <c:v>2009</c:v>
                </c:pt>
                <c:pt idx="1277">
                  <c:v>2009</c:v>
                </c:pt>
                <c:pt idx="1278">
                  <c:v>2009</c:v>
                </c:pt>
                <c:pt idx="1279">
                  <c:v>2009</c:v>
                </c:pt>
                <c:pt idx="1280">
                  <c:v>2009</c:v>
                </c:pt>
                <c:pt idx="1281">
                  <c:v>2009</c:v>
                </c:pt>
                <c:pt idx="1282">
                  <c:v>2009</c:v>
                </c:pt>
                <c:pt idx="1283">
                  <c:v>2009</c:v>
                </c:pt>
                <c:pt idx="1284">
                  <c:v>2009</c:v>
                </c:pt>
                <c:pt idx="1285">
                  <c:v>2009</c:v>
                </c:pt>
                <c:pt idx="1286">
                  <c:v>2009</c:v>
                </c:pt>
                <c:pt idx="1287">
                  <c:v>2009</c:v>
                </c:pt>
                <c:pt idx="1288">
                  <c:v>2009</c:v>
                </c:pt>
                <c:pt idx="1289">
                  <c:v>2009</c:v>
                </c:pt>
                <c:pt idx="1290">
                  <c:v>2009</c:v>
                </c:pt>
                <c:pt idx="1291">
                  <c:v>2009</c:v>
                </c:pt>
                <c:pt idx="1292">
                  <c:v>2009</c:v>
                </c:pt>
                <c:pt idx="1293">
                  <c:v>2009</c:v>
                </c:pt>
                <c:pt idx="1294">
                  <c:v>2009</c:v>
                </c:pt>
                <c:pt idx="1295">
                  <c:v>2009</c:v>
                </c:pt>
                <c:pt idx="1296">
                  <c:v>2009</c:v>
                </c:pt>
                <c:pt idx="1297">
                  <c:v>2009</c:v>
                </c:pt>
                <c:pt idx="1298">
                  <c:v>2009</c:v>
                </c:pt>
                <c:pt idx="1299">
                  <c:v>2009</c:v>
                </c:pt>
                <c:pt idx="1300">
                  <c:v>2009</c:v>
                </c:pt>
                <c:pt idx="1301">
                  <c:v>2009</c:v>
                </c:pt>
                <c:pt idx="1302">
                  <c:v>2009</c:v>
                </c:pt>
                <c:pt idx="1303">
                  <c:v>2009</c:v>
                </c:pt>
                <c:pt idx="1304">
                  <c:v>2009</c:v>
                </c:pt>
                <c:pt idx="1305">
                  <c:v>2009</c:v>
                </c:pt>
                <c:pt idx="1306">
                  <c:v>2009</c:v>
                </c:pt>
                <c:pt idx="1307">
                  <c:v>2009</c:v>
                </c:pt>
                <c:pt idx="1308">
                  <c:v>2009</c:v>
                </c:pt>
                <c:pt idx="1309">
                  <c:v>2009</c:v>
                </c:pt>
                <c:pt idx="1310">
                  <c:v>2009</c:v>
                </c:pt>
                <c:pt idx="1311">
                  <c:v>2009</c:v>
                </c:pt>
                <c:pt idx="1312">
                  <c:v>2009</c:v>
                </c:pt>
                <c:pt idx="1313">
                  <c:v>2009</c:v>
                </c:pt>
                <c:pt idx="1314">
                  <c:v>2009</c:v>
                </c:pt>
                <c:pt idx="1315">
                  <c:v>2009</c:v>
                </c:pt>
                <c:pt idx="1316">
                  <c:v>2009</c:v>
                </c:pt>
                <c:pt idx="1317">
                  <c:v>2009</c:v>
                </c:pt>
                <c:pt idx="1318">
                  <c:v>2009</c:v>
                </c:pt>
                <c:pt idx="1319">
                  <c:v>2009</c:v>
                </c:pt>
                <c:pt idx="1320">
                  <c:v>2009</c:v>
                </c:pt>
                <c:pt idx="1321">
                  <c:v>2009</c:v>
                </c:pt>
                <c:pt idx="1322">
                  <c:v>2009</c:v>
                </c:pt>
                <c:pt idx="1323">
                  <c:v>2009</c:v>
                </c:pt>
                <c:pt idx="1324">
                  <c:v>2009</c:v>
                </c:pt>
                <c:pt idx="1325">
                  <c:v>2009</c:v>
                </c:pt>
                <c:pt idx="1326">
                  <c:v>2009</c:v>
                </c:pt>
                <c:pt idx="1327">
                  <c:v>2009</c:v>
                </c:pt>
                <c:pt idx="1328">
                  <c:v>2009</c:v>
                </c:pt>
                <c:pt idx="1329">
                  <c:v>2009</c:v>
                </c:pt>
                <c:pt idx="1330">
                  <c:v>2009</c:v>
                </c:pt>
                <c:pt idx="1331">
                  <c:v>2009</c:v>
                </c:pt>
                <c:pt idx="1332">
                  <c:v>2009</c:v>
                </c:pt>
                <c:pt idx="1333">
                  <c:v>2009</c:v>
                </c:pt>
                <c:pt idx="1334">
                  <c:v>2009</c:v>
                </c:pt>
                <c:pt idx="1335">
                  <c:v>2009</c:v>
                </c:pt>
                <c:pt idx="1336">
                  <c:v>2009</c:v>
                </c:pt>
                <c:pt idx="1337">
                  <c:v>2009</c:v>
                </c:pt>
                <c:pt idx="1338">
                  <c:v>2009</c:v>
                </c:pt>
                <c:pt idx="1339">
                  <c:v>2009</c:v>
                </c:pt>
                <c:pt idx="1340">
                  <c:v>2009</c:v>
                </c:pt>
                <c:pt idx="1341">
                  <c:v>2009</c:v>
                </c:pt>
                <c:pt idx="1342">
                  <c:v>2009</c:v>
                </c:pt>
                <c:pt idx="1343">
                  <c:v>2009</c:v>
                </c:pt>
                <c:pt idx="1344">
                  <c:v>2009</c:v>
                </c:pt>
                <c:pt idx="1345">
                  <c:v>2009</c:v>
                </c:pt>
                <c:pt idx="1346">
                  <c:v>2009</c:v>
                </c:pt>
                <c:pt idx="1347">
                  <c:v>2009</c:v>
                </c:pt>
                <c:pt idx="1348">
                  <c:v>2009</c:v>
                </c:pt>
                <c:pt idx="1349">
                  <c:v>2009</c:v>
                </c:pt>
                <c:pt idx="1350">
                  <c:v>2009</c:v>
                </c:pt>
                <c:pt idx="1351">
                  <c:v>2009</c:v>
                </c:pt>
                <c:pt idx="1352">
                  <c:v>2009</c:v>
                </c:pt>
                <c:pt idx="1353">
                  <c:v>2009</c:v>
                </c:pt>
                <c:pt idx="1354">
                  <c:v>2009</c:v>
                </c:pt>
                <c:pt idx="1355">
                  <c:v>2009</c:v>
                </c:pt>
                <c:pt idx="1356">
                  <c:v>2009</c:v>
                </c:pt>
                <c:pt idx="1357">
                  <c:v>2009</c:v>
                </c:pt>
                <c:pt idx="1358">
                  <c:v>2009</c:v>
                </c:pt>
                <c:pt idx="1359">
                  <c:v>2009</c:v>
                </c:pt>
                <c:pt idx="1360">
                  <c:v>2009</c:v>
                </c:pt>
                <c:pt idx="1361">
                  <c:v>2009</c:v>
                </c:pt>
                <c:pt idx="1362">
                  <c:v>2009</c:v>
                </c:pt>
                <c:pt idx="1363">
                  <c:v>2009</c:v>
                </c:pt>
                <c:pt idx="1364">
                  <c:v>2009</c:v>
                </c:pt>
                <c:pt idx="1365">
                  <c:v>2009</c:v>
                </c:pt>
                <c:pt idx="1366">
                  <c:v>2009</c:v>
                </c:pt>
                <c:pt idx="1367">
                  <c:v>2009</c:v>
                </c:pt>
                <c:pt idx="1368">
                  <c:v>2009</c:v>
                </c:pt>
                <c:pt idx="1369">
                  <c:v>2009</c:v>
                </c:pt>
                <c:pt idx="1370">
                  <c:v>2009</c:v>
                </c:pt>
                <c:pt idx="1371">
                  <c:v>2009</c:v>
                </c:pt>
                <c:pt idx="1372">
                  <c:v>2009</c:v>
                </c:pt>
                <c:pt idx="1373">
                  <c:v>2009</c:v>
                </c:pt>
                <c:pt idx="1374">
                  <c:v>2009</c:v>
                </c:pt>
                <c:pt idx="1375">
                  <c:v>2009</c:v>
                </c:pt>
                <c:pt idx="1376">
                  <c:v>2009</c:v>
                </c:pt>
                <c:pt idx="1377">
                  <c:v>2009</c:v>
                </c:pt>
                <c:pt idx="1378">
                  <c:v>2009</c:v>
                </c:pt>
                <c:pt idx="1379">
                  <c:v>2009</c:v>
                </c:pt>
                <c:pt idx="1380">
                  <c:v>2009</c:v>
                </c:pt>
                <c:pt idx="1381">
                  <c:v>2009</c:v>
                </c:pt>
                <c:pt idx="1382">
                  <c:v>2009</c:v>
                </c:pt>
                <c:pt idx="1383">
                  <c:v>2009</c:v>
                </c:pt>
                <c:pt idx="1384">
                  <c:v>2009</c:v>
                </c:pt>
                <c:pt idx="1385">
                  <c:v>2009</c:v>
                </c:pt>
                <c:pt idx="1386">
                  <c:v>2009</c:v>
                </c:pt>
                <c:pt idx="1387">
                  <c:v>2009</c:v>
                </c:pt>
                <c:pt idx="1388">
                  <c:v>2009</c:v>
                </c:pt>
                <c:pt idx="1389">
                  <c:v>2009</c:v>
                </c:pt>
                <c:pt idx="1390">
                  <c:v>2009</c:v>
                </c:pt>
                <c:pt idx="1391">
                  <c:v>2009</c:v>
                </c:pt>
                <c:pt idx="1392">
                  <c:v>2009</c:v>
                </c:pt>
                <c:pt idx="1393">
                  <c:v>2009</c:v>
                </c:pt>
                <c:pt idx="1394">
                  <c:v>2009</c:v>
                </c:pt>
                <c:pt idx="1395">
                  <c:v>2009</c:v>
                </c:pt>
                <c:pt idx="1396">
                  <c:v>2009</c:v>
                </c:pt>
                <c:pt idx="1397">
                  <c:v>2009</c:v>
                </c:pt>
                <c:pt idx="1398">
                  <c:v>2009</c:v>
                </c:pt>
                <c:pt idx="1399">
                  <c:v>2009</c:v>
                </c:pt>
                <c:pt idx="1400">
                  <c:v>2009</c:v>
                </c:pt>
                <c:pt idx="1401">
                  <c:v>2009</c:v>
                </c:pt>
                <c:pt idx="1402">
                  <c:v>2009</c:v>
                </c:pt>
                <c:pt idx="1403">
                  <c:v>2009</c:v>
                </c:pt>
                <c:pt idx="1404">
                  <c:v>2009</c:v>
                </c:pt>
                <c:pt idx="1405">
                  <c:v>2009</c:v>
                </c:pt>
                <c:pt idx="1406">
                  <c:v>2009</c:v>
                </c:pt>
                <c:pt idx="1407">
                  <c:v>2009</c:v>
                </c:pt>
                <c:pt idx="1408">
                  <c:v>2009</c:v>
                </c:pt>
                <c:pt idx="1409">
                  <c:v>2009</c:v>
                </c:pt>
                <c:pt idx="1410">
                  <c:v>2009</c:v>
                </c:pt>
                <c:pt idx="1411">
                  <c:v>2009</c:v>
                </c:pt>
                <c:pt idx="1412">
                  <c:v>2009</c:v>
                </c:pt>
                <c:pt idx="1413">
                  <c:v>2009</c:v>
                </c:pt>
                <c:pt idx="1414">
                  <c:v>2009</c:v>
                </c:pt>
                <c:pt idx="1415">
                  <c:v>2009</c:v>
                </c:pt>
                <c:pt idx="1416">
                  <c:v>2009</c:v>
                </c:pt>
                <c:pt idx="1417">
                  <c:v>2009</c:v>
                </c:pt>
                <c:pt idx="1418">
                  <c:v>2009</c:v>
                </c:pt>
                <c:pt idx="1419">
                  <c:v>2009</c:v>
                </c:pt>
                <c:pt idx="1420">
                  <c:v>2009</c:v>
                </c:pt>
                <c:pt idx="1421">
                  <c:v>2009</c:v>
                </c:pt>
                <c:pt idx="1422">
                  <c:v>2009</c:v>
                </c:pt>
                <c:pt idx="1423">
                  <c:v>2009</c:v>
                </c:pt>
                <c:pt idx="1424">
                  <c:v>2009</c:v>
                </c:pt>
                <c:pt idx="1425">
                  <c:v>2009</c:v>
                </c:pt>
                <c:pt idx="1426">
                  <c:v>2009</c:v>
                </c:pt>
                <c:pt idx="1427">
                  <c:v>2009</c:v>
                </c:pt>
                <c:pt idx="1428">
                  <c:v>2009</c:v>
                </c:pt>
                <c:pt idx="1429">
                  <c:v>2009</c:v>
                </c:pt>
                <c:pt idx="1430">
                  <c:v>2009</c:v>
                </c:pt>
                <c:pt idx="1431">
                  <c:v>2009</c:v>
                </c:pt>
                <c:pt idx="1432">
                  <c:v>2009</c:v>
                </c:pt>
                <c:pt idx="1433">
                  <c:v>2009</c:v>
                </c:pt>
                <c:pt idx="1434">
                  <c:v>2009</c:v>
                </c:pt>
                <c:pt idx="1435">
                  <c:v>2009</c:v>
                </c:pt>
                <c:pt idx="1436">
                  <c:v>2009</c:v>
                </c:pt>
                <c:pt idx="1437">
                  <c:v>2009</c:v>
                </c:pt>
                <c:pt idx="1438">
                  <c:v>2009</c:v>
                </c:pt>
                <c:pt idx="1439">
                  <c:v>2009</c:v>
                </c:pt>
                <c:pt idx="1440">
                  <c:v>2009</c:v>
                </c:pt>
                <c:pt idx="1441">
                  <c:v>2009</c:v>
                </c:pt>
                <c:pt idx="1442">
                  <c:v>2009</c:v>
                </c:pt>
                <c:pt idx="1443">
                  <c:v>2009</c:v>
                </c:pt>
                <c:pt idx="1444">
                  <c:v>2009</c:v>
                </c:pt>
                <c:pt idx="1445">
                  <c:v>2009</c:v>
                </c:pt>
                <c:pt idx="1446">
                  <c:v>2009</c:v>
                </c:pt>
                <c:pt idx="1447">
                  <c:v>2009</c:v>
                </c:pt>
                <c:pt idx="1448">
                  <c:v>2009</c:v>
                </c:pt>
                <c:pt idx="1449">
                  <c:v>2009</c:v>
                </c:pt>
                <c:pt idx="1450">
                  <c:v>2009</c:v>
                </c:pt>
                <c:pt idx="1451">
                  <c:v>2009</c:v>
                </c:pt>
                <c:pt idx="1452">
                  <c:v>2009</c:v>
                </c:pt>
                <c:pt idx="1453">
                  <c:v>2009</c:v>
                </c:pt>
                <c:pt idx="1454">
                  <c:v>2009</c:v>
                </c:pt>
                <c:pt idx="1455">
                  <c:v>2009</c:v>
                </c:pt>
                <c:pt idx="1456">
                  <c:v>2009</c:v>
                </c:pt>
                <c:pt idx="1457">
                  <c:v>2009</c:v>
                </c:pt>
                <c:pt idx="1458">
                  <c:v>2009</c:v>
                </c:pt>
                <c:pt idx="1459">
                  <c:v>2009</c:v>
                </c:pt>
                <c:pt idx="1460">
                  <c:v>2009</c:v>
                </c:pt>
                <c:pt idx="1461">
                  <c:v>2010</c:v>
                </c:pt>
                <c:pt idx="1462">
                  <c:v>2010</c:v>
                </c:pt>
                <c:pt idx="1463">
                  <c:v>2010</c:v>
                </c:pt>
                <c:pt idx="1464">
                  <c:v>2010</c:v>
                </c:pt>
                <c:pt idx="1465">
                  <c:v>2010</c:v>
                </c:pt>
                <c:pt idx="1466">
                  <c:v>2010</c:v>
                </c:pt>
                <c:pt idx="1467">
                  <c:v>2010</c:v>
                </c:pt>
                <c:pt idx="1468">
                  <c:v>2010</c:v>
                </c:pt>
                <c:pt idx="1469">
                  <c:v>2010</c:v>
                </c:pt>
                <c:pt idx="1470">
                  <c:v>2010</c:v>
                </c:pt>
                <c:pt idx="1471">
                  <c:v>2010</c:v>
                </c:pt>
                <c:pt idx="1472">
                  <c:v>2010</c:v>
                </c:pt>
                <c:pt idx="1473">
                  <c:v>2010</c:v>
                </c:pt>
                <c:pt idx="1474">
                  <c:v>2010</c:v>
                </c:pt>
                <c:pt idx="1475">
                  <c:v>2010</c:v>
                </c:pt>
                <c:pt idx="1476">
                  <c:v>2010</c:v>
                </c:pt>
                <c:pt idx="1477">
                  <c:v>2010</c:v>
                </c:pt>
                <c:pt idx="1478">
                  <c:v>2010</c:v>
                </c:pt>
                <c:pt idx="1479">
                  <c:v>2010</c:v>
                </c:pt>
                <c:pt idx="1480">
                  <c:v>2010</c:v>
                </c:pt>
                <c:pt idx="1481">
                  <c:v>2010</c:v>
                </c:pt>
                <c:pt idx="1482">
                  <c:v>2010</c:v>
                </c:pt>
                <c:pt idx="1483">
                  <c:v>2010</c:v>
                </c:pt>
                <c:pt idx="1484">
                  <c:v>2010</c:v>
                </c:pt>
                <c:pt idx="1485">
                  <c:v>2010</c:v>
                </c:pt>
                <c:pt idx="1486">
                  <c:v>2010</c:v>
                </c:pt>
                <c:pt idx="1487">
                  <c:v>2010</c:v>
                </c:pt>
                <c:pt idx="1488">
                  <c:v>2010</c:v>
                </c:pt>
                <c:pt idx="1489">
                  <c:v>2010</c:v>
                </c:pt>
                <c:pt idx="1490">
                  <c:v>2010</c:v>
                </c:pt>
                <c:pt idx="1491">
                  <c:v>2010</c:v>
                </c:pt>
                <c:pt idx="1492">
                  <c:v>2010</c:v>
                </c:pt>
                <c:pt idx="1493">
                  <c:v>2010</c:v>
                </c:pt>
                <c:pt idx="1494">
                  <c:v>2010</c:v>
                </c:pt>
                <c:pt idx="1495">
                  <c:v>2010</c:v>
                </c:pt>
                <c:pt idx="1496">
                  <c:v>2010</c:v>
                </c:pt>
                <c:pt idx="1497">
                  <c:v>2010</c:v>
                </c:pt>
                <c:pt idx="1498">
                  <c:v>2010</c:v>
                </c:pt>
                <c:pt idx="1499">
                  <c:v>2010</c:v>
                </c:pt>
                <c:pt idx="1500">
                  <c:v>2010</c:v>
                </c:pt>
                <c:pt idx="1501">
                  <c:v>2010</c:v>
                </c:pt>
                <c:pt idx="1502">
                  <c:v>2010</c:v>
                </c:pt>
                <c:pt idx="1503">
                  <c:v>2010</c:v>
                </c:pt>
                <c:pt idx="1504">
                  <c:v>2010</c:v>
                </c:pt>
                <c:pt idx="1505">
                  <c:v>2010</c:v>
                </c:pt>
                <c:pt idx="1506">
                  <c:v>2010</c:v>
                </c:pt>
                <c:pt idx="1507">
                  <c:v>2010</c:v>
                </c:pt>
                <c:pt idx="1508">
                  <c:v>2010</c:v>
                </c:pt>
                <c:pt idx="1509">
                  <c:v>2010</c:v>
                </c:pt>
                <c:pt idx="1510">
                  <c:v>2010</c:v>
                </c:pt>
                <c:pt idx="1511">
                  <c:v>2010</c:v>
                </c:pt>
                <c:pt idx="1512">
                  <c:v>2010</c:v>
                </c:pt>
                <c:pt idx="1513">
                  <c:v>2010</c:v>
                </c:pt>
                <c:pt idx="1514">
                  <c:v>2010</c:v>
                </c:pt>
                <c:pt idx="1515">
                  <c:v>2010</c:v>
                </c:pt>
                <c:pt idx="1516">
                  <c:v>2010</c:v>
                </c:pt>
                <c:pt idx="1517">
                  <c:v>2010</c:v>
                </c:pt>
                <c:pt idx="1518">
                  <c:v>2010</c:v>
                </c:pt>
                <c:pt idx="1519">
                  <c:v>2010</c:v>
                </c:pt>
                <c:pt idx="1520">
                  <c:v>2010</c:v>
                </c:pt>
                <c:pt idx="1521">
                  <c:v>2010</c:v>
                </c:pt>
                <c:pt idx="1522">
                  <c:v>2010</c:v>
                </c:pt>
                <c:pt idx="1523">
                  <c:v>2010</c:v>
                </c:pt>
                <c:pt idx="1524">
                  <c:v>2010</c:v>
                </c:pt>
                <c:pt idx="1525">
                  <c:v>2010</c:v>
                </c:pt>
                <c:pt idx="1526">
                  <c:v>2010</c:v>
                </c:pt>
                <c:pt idx="1527">
                  <c:v>2010</c:v>
                </c:pt>
                <c:pt idx="1528">
                  <c:v>2010</c:v>
                </c:pt>
                <c:pt idx="1529">
                  <c:v>2010</c:v>
                </c:pt>
                <c:pt idx="1530">
                  <c:v>2010</c:v>
                </c:pt>
                <c:pt idx="1531">
                  <c:v>2010</c:v>
                </c:pt>
                <c:pt idx="1532">
                  <c:v>2010</c:v>
                </c:pt>
                <c:pt idx="1533">
                  <c:v>2010</c:v>
                </c:pt>
                <c:pt idx="1534">
                  <c:v>2010</c:v>
                </c:pt>
                <c:pt idx="1535">
                  <c:v>2010</c:v>
                </c:pt>
                <c:pt idx="1536">
                  <c:v>2010</c:v>
                </c:pt>
                <c:pt idx="1537">
                  <c:v>2010</c:v>
                </c:pt>
                <c:pt idx="1538">
                  <c:v>2010</c:v>
                </c:pt>
                <c:pt idx="1539">
                  <c:v>2010</c:v>
                </c:pt>
                <c:pt idx="1540">
                  <c:v>2010</c:v>
                </c:pt>
                <c:pt idx="1541">
                  <c:v>2010</c:v>
                </c:pt>
                <c:pt idx="1542">
                  <c:v>2010</c:v>
                </c:pt>
                <c:pt idx="1543">
                  <c:v>2010</c:v>
                </c:pt>
                <c:pt idx="1544">
                  <c:v>2010</c:v>
                </c:pt>
                <c:pt idx="1545">
                  <c:v>2010</c:v>
                </c:pt>
                <c:pt idx="1546">
                  <c:v>2010</c:v>
                </c:pt>
                <c:pt idx="1547">
                  <c:v>2010</c:v>
                </c:pt>
                <c:pt idx="1548">
                  <c:v>2010</c:v>
                </c:pt>
                <c:pt idx="1549">
                  <c:v>2010</c:v>
                </c:pt>
                <c:pt idx="1550">
                  <c:v>2010</c:v>
                </c:pt>
                <c:pt idx="1551">
                  <c:v>2010</c:v>
                </c:pt>
                <c:pt idx="1552">
                  <c:v>2010</c:v>
                </c:pt>
                <c:pt idx="1553">
                  <c:v>2010</c:v>
                </c:pt>
                <c:pt idx="1554">
                  <c:v>2010</c:v>
                </c:pt>
                <c:pt idx="1555">
                  <c:v>2010</c:v>
                </c:pt>
                <c:pt idx="1556">
                  <c:v>2010</c:v>
                </c:pt>
                <c:pt idx="1557">
                  <c:v>2010</c:v>
                </c:pt>
                <c:pt idx="1558">
                  <c:v>2010</c:v>
                </c:pt>
                <c:pt idx="1559">
                  <c:v>2010</c:v>
                </c:pt>
                <c:pt idx="1560">
                  <c:v>2010</c:v>
                </c:pt>
                <c:pt idx="1561">
                  <c:v>2010</c:v>
                </c:pt>
                <c:pt idx="1562">
                  <c:v>2010</c:v>
                </c:pt>
                <c:pt idx="1563">
                  <c:v>2010</c:v>
                </c:pt>
                <c:pt idx="1564">
                  <c:v>2010</c:v>
                </c:pt>
                <c:pt idx="1565">
                  <c:v>2010</c:v>
                </c:pt>
                <c:pt idx="1566">
                  <c:v>2010</c:v>
                </c:pt>
                <c:pt idx="1567">
                  <c:v>2010</c:v>
                </c:pt>
                <c:pt idx="1568">
                  <c:v>2010</c:v>
                </c:pt>
                <c:pt idx="1569">
                  <c:v>2010</c:v>
                </c:pt>
                <c:pt idx="1570">
                  <c:v>2010</c:v>
                </c:pt>
                <c:pt idx="1571">
                  <c:v>2010</c:v>
                </c:pt>
                <c:pt idx="1572">
                  <c:v>2010</c:v>
                </c:pt>
                <c:pt idx="1573">
                  <c:v>2010</c:v>
                </c:pt>
                <c:pt idx="1574">
                  <c:v>2010</c:v>
                </c:pt>
                <c:pt idx="1575">
                  <c:v>2010</c:v>
                </c:pt>
                <c:pt idx="1576">
                  <c:v>2010</c:v>
                </c:pt>
                <c:pt idx="1577">
                  <c:v>2010</c:v>
                </c:pt>
                <c:pt idx="1578">
                  <c:v>2010</c:v>
                </c:pt>
                <c:pt idx="1579">
                  <c:v>2010</c:v>
                </c:pt>
                <c:pt idx="1580">
                  <c:v>2010</c:v>
                </c:pt>
                <c:pt idx="1581">
                  <c:v>2010</c:v>
                </c:pt>
                <c:pt idx="1582">
                  <c:v>2010</c:v>
                </c:pt>
                <c:pt idx="1583">
                  <c:v>2010</c:v>
                </c:pt>
                <c:pt idx="1584">
                  <c:v>2010</c:v>
                </c:pt>
                <c:pt idx="1585">
                  <c:v>2010</c:v>
                </c:pt>
                <c:pt idx="1586">
                  <c:v>2010</c:v>
                </c:pt>
                <c:pt idx="1587">
                  <c:v>2010</c:v>
                </c:pt>
                <c:pt idx="1588">
                  <c:v>2010</c:v>
                </c:pt>
                <c:pt idx="1589">
                  <c:v>2010</c:v>
                </c:pt>
                <c:pt idx="1590">
                  <c:v>2010</c:v>
                </c:pt>
                <c:pt idx="1591">
                  <c:v>2010</c:v>
                </c:pt>
                <c:pt idx="1592">
                  <c:v>2010</c:v>
                </c:pt>
                <c:pt idx="1593">
                  <c:v>2010</c:v>
                </c:pt>
                <c:pt idx="1594">
                  <c:v>2010</c:v>
                </c:pt>
                <c:pt idx="1595">
                  <c:v>2010</c:v>
                </c:pt>
                <c:pt idx="1596">
                  <c:v>2010</c:v>
                </c:pt>
                <c:pt idx="1597">
                  <c:v>2010</c:v>
                </c:pt>
                <c:pt idx="1598">
                  <c:v>2010</c:v>
                </c:pt>
                <c:pt idx="1599">
                  <c:v>2010</c:v>
                </c:pt>
                <c:pt idx="1600">
                  <c:v>2010</c:v>
                </c:pt>
                <c:pt idx="1601">
                  <c:v>2010</c:v>
                </c:pt>
                <c:pt idx="1602">
                  <c:v>2010</c:v>
                </c:pt>
                <c:pt idx="1603">
                  <c:v>2010</c:v>
                </c:pt>
                <c:pt idx="1604">
                  <c:v>2010</c:v>
                </c:pt>
                <c:pt idx="1605">
                  <c:v>2010</c:v>
                </c:pt>
                <c:pt idx="1606">
                  <c:v>2010</c:v>
                </c:pt>
                <c:pt idx="1607">
                  <c:v>2010</c:v>
                </c:pt>
                <c:pt idx="1608">
                  <c:v>2010</c:v>
                </c:pt>
                <c:pt idx="1609">
                  <c:v>2010</c:v>
                </c:pt>
                <c:pt idx="1610">
                  <c:v>2010</c:v>
                </c:pt>
                <c:pt idx="1611">
                  <c:v>2010</c:v>
                </c:pt>
                <c:pt idx="1612">
                  <c:v>2010</c:v>
                </c:pt>
                <c:pt idx="1613">
                  <c:v>2010</c:v>
                </c:pt>
                <c:pt idx="1614">
                  <c:v>2010</c:v>
                </c:pt>
                <c:pt idx="1615">
                  <c:v>2010</c:v>
                </c:pt>
                <c:pt idx="1616">
                  <c:v>2010</c:v>
                </c:pt>
                <c:pt idx="1617">
                  <c:v>2010</c:v>
                </c:pt>
                <c:pt idx="1618">
                  <c:v>2010</c:v>
                </c:pt>
                <c:pt idx="1619">
                  <c:v>2010</c:v>
                </c:pt>
                <c:pt idx="1620">
                  <c:v>2010</c:v>
                </c:pt>
                <c:pt idx="1621">
                  <c:v>2010</c:v>
                </c:pt>
                <c:pt idx="1622">
                  <c:v>2010</c:v>
                </c:pt>
                <c:pt idx="1623">
                  <c:v>2010</c:v>
                </c:pt>
                <c:pt idx="1624">
                  <c:v>2010</c:v>
                </c:pt>
                <c:pt idx="1625">
                  <c:v>2010</c:v>
                </c:pt>
                <c:pt idx="1626">
                  <c:v>2010</c:v>
                </c:pt>
                <c:pt idx="1627">
                  <c:v>2010</c:v>
                </c:pt>
                <c:pt idx="1628">
                  <c:v>2010</c:v>
                </c:pt>
                <c:pt idx="1629">
                  <c:v>2010</c:v>
                </c:pt>
                <c:pt idx="1630">
                  <c:v>2010</c:v>
                </c:pt>
                <c:pt idx="1631">
                  <c:v>2010</c:v>
                </c:pt>
                <c:pt idx="1632">
                  <c:v>2010</c:v>
                </c:pt>
                <c:pt idx="1633">
                  <c:v>2010</c:v>
                </c:pt>
                <c:pt idx="1634">
                  <c:v>2010</c:v>
                </c:pt>
                <c:pt idx="1635">
                  <c:v>2010</c:v>
                </c:pt>
                <c:pt idx="1636">
                  <c:v>2010</c:v>
                </c:pt>
                <c:pt idx="1637">
                  <c:v>2010</c:v>
                </c:pt>
                <c:pt idx="1638">
                  <c:v>2010</c:v>
                </c:pt>
                <c:pt idx="1639">
                  <c:v>2010</c:v>
                </c:pt>
                <c:pt idx="1640">
                  <c:v>2010</c:v>
                </c:pt>
                <c:pt idx="1641">
                  <c:v>2010</c:v>
                </c:pt>
                <c:pt idx="1642">
                  <c:v>2010</c:v>
                </c:pt>
                <c:pt idx="1643">
                  <c:v>2010</c:v>
                </c:pt>
                <c:pt idx="1644">
                  <c:v>2010</c:v>
                </c:pt>
                <c:pt idx="1645">
                  <c:v>2010</c:v>
                </c:pt>
                <c:pt idx="1646">
                  <c:v>2010</c:v>
                </c:pt>
                <c:pt idx="1647">
                  <c:v>2010</c:v>
                </c:pt>
                <c:pt idx="1648">
                  <c:v>2010</c:v>
                </c:pt>
                <c:pt idx="1649">
                  <c:v>2010</c:v>
                </c:pt>
                <c:pt idx="1650">
                  <c:v>2010</c:v>
                </c:pt>
                <c:pt idx="1651">
                  <c:v>2010</c:v>
                </c:pt>
                <c:pt idx="1652">
                  <c:v>2010</c:v>
                </c:pt>
                <c:pt idx="1653">
                  <c:v>2010</c:v>
                </c:pt>
                <c:pt idx="1654">
                  <c:v>2010</c:v>
                </c:pt>
                <c:pt idx="1655">
                  <c:v>2010</c:v>
                </c:pt>
                <c:pt idx="1656">
                  <c:v>2010</c:v>
                </c:pt>
                <c:pt idx="1657">
                  <c:v>2010</c:v>
                </c:pt>
                <c:pt idx="1658">
                  <c:v>2010</c:v>
                </c:pt>
                <c:pt idx="1659">
                  <c:v>2010</c:v>
                </c:pt>
                <c:pt idx="1660">
                  <c:v>2010</c:v>
                </c:pt>
                <c:pt idx="1661">
                  <c:v>2010</c:v>
                </c:pt>
                <c:pt idx="1662">
                  <c:v>2010</c:v>
                </c:pt>
                <c:pt idx="1663">
                  <c:v>2010</c:v>
                </c:pt>
                <c:pt idx="1664">
                  <c:v>2010</c:v>
                </c:pt>
                <c:pt idx="1665">
                  <c:v>2010</c:v>
                </c:pt>
                <c:pt idx="1666">
                  <c:v>2010</c:v>
                </c:pt>
                <c:pt idx="1667">
                  <c:v>2010</c:v>
                </c:pt>
                <c:pt idx="1668">
                  <c:v>2010</c:v>
                </c:pt>
                <c:pt idx="1669">
                  <c:v>2010</c:v>
                </c:pt>
                <c:pt idx="1670">
                  <c:v>2010</c:v>
                </c:pt>
                <c:pt idx="1671">
                  <c:v>2010</c:v>
                </c:pt>
                <c:pt idx="1672">
                  <c:v>2010</c:v>
                </c:pt>
                <c:pt idx="1673">
                  <c:v>2010</c:v>
                </c:pt>
                <c:pt idx="1674">
                  <c:v>2010</c:v>
                </c:pt>
                <c:pt idx="1675">
                  <c:v>2010</c:v>
                </c:pt>
                <c:pt idx="1676">
                  <c:v>2010</c:v>
                </c:pt>
                <c:pt idx="1677">
                  <c:v>2010</c:v>
                </c:pt>
                <c:pt idx="1678">
                  <c:v>2010</c:v>
                </c:pt>
                <c:pt idx="1679">
                  <c:v>2010</c:v>
                </c:pt>
                <c:pt idx="1680">
                  <c:v>2010</c:v>
                </c:pt>
                <c:pt idx="1681">
                  <c:v>2010</c:v>
                </c:pt>
                <c:pt idx="1682">
                  <c:v>2010</c:v>
                </c:pt>
                <c:pt idx="1683">
                  <c:v>2010</c:v>
                </c:pt>
                <c:pt idx="1684">
                  <c:v>2010</c:v>
                </c:pt>
                <c:pt idx="1685">
                  <c:v>2010</c:v>
                </c:pt>
                <c:pt idx="1686">
                  <c:v>2010</c:v>
                </c:pt>
                <c:pt idx="1687">
                  <c:v>2010</c:v>
                </c:pt>
                <c:pt idx="1688">
                  <c:v>2010</c:v>
                </c:pt>
                <c:pt idx="1689">
                  <c:v>2010</c:v>
                </c:pt>
                <c:pt idx="1690">
                  <c:v>2010</c:v>
                </c:pt>
                <c:pt idx="1691">
                  <c:v>2010</c:v>
                </c:pt>
                <c:pt idx="1692">
                  <c:v>2010</c:v>
                </c:pt>
                <c:pt idx="1693">
                  <c:v>2010</c:v>
                </c:pt>
                <c:pt idx="1694">
                  <c:v>2010</c:v>
                </c:pt>
                <c:pt idx="1695">
                  <c:v>2010</c:v>
                </c:pt>
                <c:pt idx="1696">
                  <c:v>2010</c:v>
                </c:pt>
                <c:pt idx="1697">
                  <c:v>2010</c:v>
                </c:pt>
                <c:pt idx="1698">
                  <c:v>2010</c:v>
                </c:pt>
                <c:pt idx="1699">
                  <c:v>2010</c:v>
                </c:pt>
                <c:pt idx="1700">
                  <c:v>2010</c:v>
                </c:pt>
                <c:pt idx="1701">
                  <c:v>2010</c:v>
                </c:pt>
                <c:pt idx="1702">
                  <c:v>2010</c:v>
                </c:pt>
                <c:pt idx="1703">
                  <c:v>2010</c:v>
                </c:pt>
                <c:pt idx="1704">
                  <c:v>2010</c:v>
                </c:pt>
                <c:pt idx="1705">
                  <c:v>2010</c:v>
                </c:pt>
                <c:pt idx="1706">
                  <c:v>2010</c:v>
                </c:pt>
                <c:pt idx="1707">
                  <c:v>2010</c:v>
                </c:pt>
                <c:pt idx="1708">
                  <c:v>2010</c:v>
                </c:pt>
                <c:pt idx="1709">
                  <c:v>2010</c:v>
                </c:pt>
                <c:pt idx="1710">
                  <c:v>2010</c:v>
                </c:pt>
                <c:pt idx="1711">
                  <c:v>2010</c:v>
                </c:pt>
                <c:pt idx="1712">
                  <c:v>2010</c:v>
                </c:pt>
                <c:pt idx="1713">
                  <c:v>2010</c:v>
                </c:pt>
                <c:pt idx="1714">
                  <c:v>2010</c:v>
                </c:pt>
                <c:pt idx="1715">
                  <c:v>2010</c:v>
                </c:pt>
                <c:pt idx="1716">
                  <c:v>2010</c:v>
                </c:pt>
                <c:pt idx="1717">
                  <c:v>2010</c:v>
                </c:pt>
                <c:pt idx="1718">
                  <c:v>2010</c:v>
                </c:pt>
                <c:pt idx="1719">
                  <c:v>2010</c:v>
                </c:pt>
                <c:pt idx="1720">
                  <c:v>2010</c:v>
                </c:pt>
                <c:pt idx="1721">
                  <c:v>2010</c:v>
                </c:pt>
                <c:pt idx="1722">
                  <c:v>2010</c:v>
                </c:pt>
                <c:pt idx="1723">
                  <c:v>2010</c:v>
                </c:pt>
                <c:pt idx="1724">
                  <c:v>2010</c:v>
                </c:pt>
                <c:pt idx="1725">
                  <c:v>2010</c:v>
                </c:pt>
                <c:pt idx="1726">
                  <c:v>2010</c:v>
                </c:pt>
                <c:pt idx="1727">
                  <c:v>2010</c:v>
                </c:pt>
                <c:pt idx="1728">
                  <c:v>2010</c:v>
                </c:pt>
                <c:pt idx="1729">
                  <c:v>2010</c:v>
                </c:pt>
                <c:pt idx="1730">
                  <c:v>2010</c:v>
                </c:pt>
                <c:pt idx="1731">
                  <c:v>2010</c:v>
                </c:pt>
                <c:pt idx="1732">
                  <c:v>2010</c:v>
                </c:pt>
                <c:pt idx="1733">
                  <c:v>2010</c:v>
                </c:pt>
                <c:pt idx="1734">
                  <c:v>2010</c:v>
                </c:pt>
                <c:pt idx="1735">
                  <c:v>2010</c:v>
                </c:pt>
                <c:pt idx="1736">
                  <c:v>2010</c:v>
                </c:pt>
                <c:pt idx="1737">
                  <c:v>2010</c:v>
                </c:pt>
                <c:pt idx="1738">
                  <c:v>2010</c:v>
                </c:pt>
                <c:pt idx="1739">
                  <c:v>2010</c:v>
                </c:pt>
                <c:pt idx="1740">
                  <c:v>2010</c:v>
                </c:pt>
                <c:pt idx="1741">
                  <c:v>2010</c:v>
                </c:pt>
                <c:pt idx="1742">
                  <c:v>2010</c:v>
                </c:pt>
                <c:pt idx="1743">
                  <c:v>2010</c:v>
                </c:pt>
                <c:pt idx="1744">
                  <c:v>2010</c:v>
                </c:pt>
                <c:pt idx="1745">
                  <c:v>2010</c:v>
                </c:pt>
                <c:pt idx="1746">
                  <c:v>2010</c:v>
                </c:pt>
                <c:pt idx="1747">
                  <c:v>2010</c:v>
                </c:pt>
                <c:pt idx="1748">
                  <c:v>2010</c:v>
                </c:pt>
                <c:pt idx="1749">
                  <c:v>2010</c:v>
                </c:pt>
                <c:pt idx="1750">
                  <c:v>2010</c:v>
                </c:pt>
                <c:pt idx="1751">
                  <c:v>2010</c:v>
                </c:pt>
                <c:pt idx="1752">
                  <c:v>2010</c:v>
                </c:pt>
                <c:pt idx="1753">
                  <c:v>2010</c:v>
                </c:pt>
                <c:pt idx="1754">
                  <c:v>2010</c:v>
                </c:pt>
                <c:pt idx="1755">
                  <c:v>2010</c:v>
                </c:pt>
                <c:pt idx="1756">
                  <c:v>2010</c:v>
                </c:pt>
                <c:pt idx="1757">
                  <c:v>2010</c:v>
                </c:pt>
                <c:pt idx="1758">
                  <c:v>2010</c:v>
                </c:pt>
                <c:pt idx="1759">
                  <c:v>2010</c:v>
                </c:pt>
                <c:pt idx="1760">
                  <c:v>2010</c:v>
                </c:pt>
                <c:pt idx="1761">
                  <c:v>2010</c:v>
                </c:pt>
                <c:pt idx="1762">
                  <c:v>2010</c:v>
                </c:pt>
                <c:pt idx="1763">
                  <c:v>2010</c:v>
                </c:pt>
                <c:pt idx="1764">
                  <c:v>2010</c:v>
                </c:pt>
                <c:pt idx="1765">
                  <c:v>2010</c:v>
                </c:pt>
                <c:pt idx="1766">
                  <c:v>2010</c:v>
                </c:pt>
                <c:pt idx="1767">
                  <c:v>2010</c:v>
                </c:pt>
                <c:pt idx="1768">
                  <c:v>2010</c:v>
                </c:pt>
                <c:pt idx="1769">
                  <c:v>2010</c:v>
                </c:pt>
                <c:pt idx="1770">
                  <c:v>2010</c:v>
                </c:pt>
                <c:pt idx="1771">
                  <c:v>2010</c:v>
                </c:pt>
                <c:pt idx="1772">
                  <c:v>2010</c:v>
                </c:pt>
                <c:pt idx="1773">
                  <c:v>2010</c:v>
                </c:pt>
                <c:pt idx="1774">
                  <c:v>2010</c:v>
                </c:pt>
                <c:pt idx="1775">
                  <c:v>2010</c:v>
                </c:pt>
                <c:pt idx="1776">
                  <c:v>2010</c:v>
                </c:pt>
                <c:pt idx="1777">
                  <c:v>2010</c:v>
                </c:pt>
                <c:pt idx="1778">
                  <c:v>2010</c:v>
                </c:pt>
                <c:pt idx="1779">
                  <c:v>2010</c:v>
                </c:pt>
                <c:pt idx="1780">
                  <c:v>2010</c:v>
                </c:pt>
                <c:pt idx="1781">
                  <c:v>2010</c:v>
                </c:pt>
                <c:pt idx="1782">
                  <c:v>2010</c:v>
                </c:pt>
                <c:pt idx="1783">
                  <c:v>2010</c:v>
                </c:pt>
                <c:pt idx="1784">
                  <c:v>2010</c:v>
                </c:pt>
                <c:pt idx="1785">
                  <c:v>2010</c:v>
                </c:pt>
                <c:pt idx="1786">
                  <c:v>2010</c:v>
                </c:pt>
                <c:pt idx="1787">
                  <c:v>2010</c:v>
                </c:pt>
                <c:pt idx="1788">
                  <c:v>2010</c:v>
                </c:pt>
                <c:pt idx="1789">
                  <c:v>2010</c:v>
                </c:pt>
                <c:pt idx="1790">
                  <c:v>2010</c:v>
                </c:pt>
                <c:pt idx="1791">
                  <c:v>2010</c:v>
                </c:pt>
                <c:pt idx="1792">
                  <c:v>2010</c:v>
                </c:pt>
                <c:pt idx="1793">
                  <c:v>2010</c:v>
                </c:pt>
                <c:pt idx="1794">
                  <c:v>2010</c:v>
                </c:pt>
                <c:pt idx="1795">
                  <c:v>2010</c:v>
                </c:pt>
                <c:pt idx="1796">
                  <c:v>2010</c:v>
                </c:pt>
                <c:pt idx="1797">
                  <c:v>2010</c:v>
                </c:pt>
                <c:pt idx="1798">
                  <c:v>2010</c:v>
                </c:pt>
                <c:pt idx="1799">
                  <c:v>2010</c:v>
                </c:pt>
                <c:pt idx="1800">
                  <c:v>2010</c:v>
                </c:pt>
                <c:pt idx="1801">
                  <c:v>2010</c:v>
                </c:pt>
                <c:pt idx="1802">
                  <c:v>2010</c:v>
                </c:pt>
                <c:pt idx="1803">
                  <c:v>2010</c:v>
                </c:pt>
                <c:pt idx="1804">
                  <c:v>2010</c:v>
                </c:pt>
                <c:pt idx="1805">
                  <c:v>2010</c:v>
                </c:pt>
                <c:pt idx="1806">
                  <c:v>2010</c:v>
                </c:pt>
                <c:pt idx="1807">
                  <c:v>2010</c:v>
                </c:pt>
                <c:pt idx="1808">
                  <c:v>2010</c:v>
                </c:pt>
                <c:pt idx="1809">
                  <c:v>2010</c:v>
                </c:pt>
                <c:pt idx="1810">
                  <c:v>2010</c:v>
                </c:pt>
                <c:pt idx="1811">
                  <c:v>2010</c:v>
                </c:pt>
                <c:pt idx="1812">
                  <c:v>2010</c:v>
                </c:pt>
                <c:pt idx="1813">
                  <c:v>2010</c:v>
                </c:pt>
                <c:pt idx="1814">
                  <c:v>2010</c:v>
                </c:pt>
                <c:pt idx="1815">
                  <c:v>2010</c:v>
                </c:pt>
                <c:pt idx="1816">
                  <c:v>2010</c:v>
                </c:pt>
                <c:pt idx="1817">
                  <c:v>2010</c:v>
                </c:pt>
                <c:pt idx="1818">
                  <c:v>2010</c:v>
                </c:pt>
                <c:pt idx="1819">
                  <c:v>2010</c:v>
                </c:pt>
                <c:pt idx="1820">
                  <c:v>2010</c:v>
                </c:pt>
                <c:pt idx="1821">
                  <c:v>2010</c:v>
                </c:pt>
                <c:pt idx="1822">
                  <c:v>2010</c:v>
                </c:pt>
                <c:pt idx="1823">
                  <c:v>2010</c:v>
                </c:pt>
                <c:pt idx="1824">
                  <c:v>2010</c:v>
                </c:pt>
                <c:pt idx="1825">
                  <c:v>2010</c:v>
                </c:pt>
                <c:pt idx="1826">
                  <c:v>2011</c:v>
                </c:pt>
                <c:pt idx="1827">
                  <c:v>2011</c:v>
                </c:pt>
                <c:pt idx="1828">
                  <c:v>2011</c:v>
                </c:pt>
                <c:pt idx="1829">
                  <c:v>2011</c:v>
                </c:pt>
                <c:pt idx="1830">
                  <c:v>2011</c:v>
                </c:pt>
                <c:pt idx="1831">
                  <c:v>2011</c:v>
                </c:pt>
                <c:pt idx="1832">
                  <c:v>2011</c:v>
                </c:pt>
                <c:pt idx="1833">
                  <c:v>2011</c:v>
                </c:pt>
                <c:pt idx="1834">
                  <c:v>2011</c:v>
                </c:pt>
                <c:pt idx="1835">
                  <c:v>2011</c:v>
                </c:pt>
                <c:pt idx="1836">
                  <c:v>2011</c:v>
                </c:pt>
                <c:pt idx="1837">
                  <c:v>2011</c:v>
                </c:pt>
                <c:pt idx="1838">
                  <c:v>2011</c:v>
                </c:pt>
                <c:pt idx="1839">
                  <c:v>2011</c:v>
                </c:pt>
                <c:pt idx="1840">
                  <c:v>2011</c:v>
                </c:pt>
                <c:pt idx="1841">
                  <c:v>2011</c:v>
                </c:pt>
                <c:pt idx="1842">
                  <c:v>2011</c:v>
                </c:pt>
                <c:pt idx="1843">
                  <c:v>2011</c:v>
                </c:pt>
                <c:pt idx="1844">
                  <c:v>2011</c:v>
                </c:pt>
                <c:pt idx="1845">
                  <c:v>2011</c:v>
                </c:pt>
                <c:pt idx="1846">
                  <c:v>2011</c:v>
                </c:pt>
                <c:pt idx="1847">
                  <c:v>2011</c:v>
                </c:pt>
                <c:pt idx="1848">
                  <c:v>2011</c:v>
                </c:pt>
                <c:pt idx="1849">
                  <c:v>2011</c:v>
                </c:pt>
                <c:pt idx="1850">
                  <c:v>2011</c:v>
                </c:pt>
                <c:pt idx="1851">
                  <c:v>2011</c:v>
                </c:pt>
                <c:pt idx="1852">
                  <c:v>2011</c:v>
                </c:pt>
                <c:pt idx="1853">
                  <c:v>2011</c:v>
                </c:pt>
                <c:pt idx="1854">
                  <c:v>2011</c:v>
                </c:pt>
                <c:pt idx="1855">
                  <c:v>2011</c:v>
                </c:pt>
                <c:pt idx="1856">
                  <c:v>2011</c:v>
                </c:pt>
                <c:pt idx="1857">
                  <c:v>2011</c:v>
                </c:pt>
                <c:pt idx="1858">
                  <c:v>2011</c:v>
                </c:pt>
                <c:pt idx="1859">
                  <c:v>2011</c:v>
                </c:pt>
                <c:pt idx="1860">
                  <c:v>2011</c:v>
                </c:pt>
                <c:pt idx="1861">
                  <c:v>2011</c:v>
                </c:pt>
                <c:pt idx="1862">
                  <c:v>2011</c:v>
                </c:pt>
                <c:pt idx="1863">
                  <c:v>2011</c:v>
                </c:pt>
                <c:pt idx="1864">
                  <c:v>2011</c:v>
                </c:pt>
                <c:pt idx="1865">
                  <c:v>2011</c:v>
                </c:pt>
                <c:pt idx="1866">
                  <c:v>2011</c:v>
                </c:pt>
                <c:pt idx="1867">
                  <c:v>2011</c:v>
                </c:pt>
                <c:pt idx="1868">
                  <c:v>2011</c:v>
                </c:pt>
                <c:pt idx="1869">
                  <c:v>2011</c:v>
                </c:pt>
                <c:pt idx="1870">
                  <c:v>2011</c:v>
                </c:pt>
                <c:pt idx="1871">
                  <c:v>2011</c:v>
                </c:pt>
                <c:pt idx="1872">
                  <c:v>2011</c:v>
                </c:pt>
                <c:pt idx="1873">
                  <c:v>2011</c:v>
                </c:pt>
                <c:pt idx="1874">
                  <c:v>2011</c:v>
                </c:pt>
                <c:pt idx="1875">
                  <c:v>2011</c:v>
                </c:pt>
                <c:pt idx="1876">
                  <c:v>2011</c:v>
                </c:pt>
                <c:pt idx="1877">
                  <c:v>2011</c:v>
                </c:pt>
                <c:pt idx="1878">
                  <c:v>2011</c:v>
                </c:pt>
                <c:pt idx="1879">
                  <c:v>2011</c:v>
                </c:pt>
                <c:pt idx="1880">
                  <c:v>2011</c:v>
                </c:pt>
                <c:pt idx="1881">
                  <c:v>2011</c:v>
                </c:pt>
                <c:pt idx="1882">
                  <c:v>2011</c:v>
                </c:pt>
                <c:pt idx="1883">
                  <c:v>2011</c:v>
                </c:pt>
                <c:pt idx="1884">
                  <c:v>2011</c:v>
                </c:pt>
                <c:pt idx="1885">
                  <c:v>2011</c:v>
                </c:pt>
                <c:pt idx="1886">
                  <c:v>2011</c:v>
                </c:pt>
                <c:pt idx="1887">
                  <c:v>2011</c:v>
                </c:pt>
                <c:pt idx="1888">
                  <c:v>2011</c:v>
                </c:pt>
                <c:pt idx="1889">
                  <c:v>2011</c:v>
                </c:pt>
                <c:pt idx="1890">
                  <c:v>2011</c:v>
                </c:pt>
                <c:pt idx="1891">
                  <c:v>2011</c:v>
                </c:pt>
                <c:pt idx="1892">
                  <c:v>2011</c:v>
                </c:pt>
                <c:pt idx="1893">
                  <c:v>2011</c:v>
                </c:pt>
                <c:pt idx="1894">
                  <c:v>2011</c:v>
                </c:pt>
                <c:pt idx="1895">
                  <c:v>2011</c:v>
                </c:pt>
                <c:pt idx="1896">
                  <c:v>2011</c:v>
                </c:pt>
                <c:pt idx="1897">
                  <c:v>2011</c:v>
                </c:pt>
                <c:pt idx="1898">
                  <c:v>2011</c:v>
                </c:pt>
                <c:pt idx="1899">
                  <c:v>2011</c:v>
                </c:pt>
                <c:pt idx="1900">
                  <c:v>2011</c:v>
                </c:pt>
                <c:pt idx="1901">
                  <c:v>2011</c:v>
                </c:pt>
                <c:pt idx="1902">
                  <c:v>2011</c:v>
                </c:pt>
                <c:pt idx="1903">
                  <c:v>2011</c:v>
                </c:pt>
                <c:pt idx="1904">
                  <c:v>2011</c:v>
                </c:pt>
                <c:pt idx="1905">
                  <c:v>2011</c:v>
                </c:pt>
                <c:pt idx="1906">
                  <c:v>2011</c:v>
                </c:pt>
                <c:pt idx="1907">
                  <c:v>2011</c:v>
                </c:pt>
                <c:pt idx="1908">
                  <c:v>2011</c:v>
                </c:pt>
                <c:pt idx="1909">
                  <c:v>2011</c:v>
                </c:pt>
                <c:pt idx="1910">
                  <c:v>2011</c:v>
                </c:pt>
                <c:pt idx="1911">
                  <c:v>2011</c:v>
                </c:pt>
                <c:pt idx="1912">
                  <c:v>2011</c:v>
                </c:pt>
                <c:pt idx="1913">
                  <c:v>2011</c:v>
                </c:pt>
                <c:pt idx="1914">
                  <c:v>2011</c:v>
                </c:pt>
                <c:pt idx="1915">
                  <c:v>2011</c:v>
                </c:pt>
                <c:pt idx="1916">
                  <c:v>2011</c:v>
                </c:pt>
                <c:pt idx="1917">
                  <c:v>2011</c:v>
                </c:pt>
                <c:pt idx="1918">
                  <c:v>2011</c:v>
                </c:pt>
                <c:pt idx="1919">
                  <c:v>2011</c:v>
                </c:pt>
                <c:pt idx="1920">
                  <c:v>2011</c:v>
                </c:pt>
                <c:pt idx="1921">
                  <c:v>2011</c:v>
                </c:pt>
                <c:pt idx="1922">
                  <c:v>2011</c:v>
                </c:pt>
                <c:pt idx="1923">
                  <c:v>2011</c:v>
                </c:pt>
                <c:pt idx="1924">
                  <c:v>2011</c:v>
                </c:pt>
                <c:pt idx="1925">
                  <c:v>2011</c:v>
                </c:pt>
                <c:pt idx="1926">
                  <c:v>2011</c:v>
                </c:pt>
                <c:pt idx="1927">
                  <c:v>2011</c:v>
                </c:pt>
                <c:pt idx="1928">
                  <c:v>2011</c:v>
                </c:pt>
                <c:pt idx="1929">
                  <c:v>2011</c:v>
                </c:pt>
                <c:pt idx="1930">
                  <c:v>2011</c:v>
                </c:pt>
                <c:pt idx="1931">
                  <c:v>2011</c:v>
                </c:pt>
                <c:pt idx="1932">
                  <c:v>2011</c:v>
                </c:pt>
                <c:pt idx="1933">
                  <c:v>2011</c:v>
                </c:pt>
                <c:pt idx="1934">
                  <c:v>2011</c:v>
                </c:pt>
                <c:pt idx="1935">
                  <c:v>2011</c:v>
                </c:pt>
                <c:pt idx="1936">
                  <c:v>2011</c:v>
                </c:pt>
                <c:pt idx="1937">
                  <c:v>2011</c:v>
                </c:pt>
                <c:pt idx="1938">
                  <c:v>2011</c:v>
                </c:pt>
                <c:pt idx="1939">
                  <c:v>2011</c:v>
                </c:pt>
                <c:pt idx="1940">
                  <c:v>2011</c:v>
                </c:pt>
                <c:pt idx="1941">
                  <c:v>2011</c:v>
                </c:pt>
                <c:pt idx="1942">
                  <c:v>2011</c:v>
                </c:pt>
                <c:pt idx="1943">
                  <c:v>2011</c:v>
                </c:pt>
                <c:pt idx="1944">
                  <c:v>2011</c:v>
                </c:pt>
                <c:pt idx="1945">
                  <c:v>2011</c:v>
                </c:pt>
                <c:pt idx="1946">
                  <c:v>2011</c:v>
                </c:pt>
                <c:pt idx="1947">
                  <c:v>2011</c:v>
                </c:pt>
                <c:pt idx="1948">
                  <c:v>2011</c:v>
                </c:pt>
                <c:pt idx="1949">
                  <c:v>2011</c:v>
                </c:pt>
                <c:pt idx="1950">
                  <c:v>2011</c:v>
                </c:pt>
                <c:pt idx="1951">
                  <c:v>2011</c:v>
                </c:pt>
                <c:pt idx="1952">
                  <c:v>2011</c:v>
                </c:pt>
                <c:pt idx="1953">
                  <c:v>2011</c:v>
                </c:pt>
                <c:pt idx="1954">
                  <c:v>2011</c:v>
                </c:pt>
                <c:pt idx="1955">
                  <c:v>2011</c:v>
                </c:pt>
                <c:pt idx="1956">
                  <c:v>2011</c:v>
                </c:pt>
                <c:pt idx="1957">
                  <c:v>2011</c:v>
                </c:pt>
                <c:pt idx="1958">
                  <c:v>2011</c:v>
                </c:pt>
                <c:pt idx="1959">
                  <c:v>2011</c:v>
                </c:pt>
                <c:pt idx="1960">
                  <c:v>2011</c:v>
                </c:pt>
                <c:pt idx="1961">
                  <c:v>2011</c:v>
                </c:pt>
                <c:pt idx="1962">
                  <c:v>2011</c:v>
                </c:pt>
                <c:pt idx="1963">
                  <c:v>2011</c:v>
                </c:pt>
                <c:pt idx="1964">
                  <c:v>2011</c:v>
                </c:pt>
                <c:pt idx="1965">
                  <c:v>2011</c:v>
                </c:pt>
                <c:pt idx="1966">
                  <c:v>2011</c:v>
                </c:pt>
                <c:pt idx="1967">
                  <c:v>2011</c:v>
                </c:pt>
                <c:pt idx="1968">
                  <c:v>2011</c:v>
                </c:pt>
                <c:pt idx="1969">
                  <c:v>2011</c:v>
                </c:pt>
                <c:pt idx="1970">
                  <c:v>2011</c:v>
                </c:pt>
                <c:pt idx="1971">
                  <c:v>2011</c:v>
                </c:pt>
                <c:pt idx="1972">
                  <c:v>2011</c:v>
                </c:pt>
                <c:pt idx="1973">
                  <c:v>2011</c:v>
                </c:pt>
                <c:pt idx="1974">
                  <c:v>2011</c:v>
                </c:pt>
                <c:pt idx="1975">
                  <c:v>2011</c:v>
                </c:pt>
                <c:pt idx="1976">
                  <c:v>2011</c:v>
                </c:pt>
                <c:pt idx="1977">
                  <c:v>2011</c:v>
                </c:pt>
                <c:pt idx="1978">
                  <c:v>2011</c:v>
                </c:pt>
                <c:pt idx="1979">
                  <c:v>2011</c:v>
                </c:pt>
                <c:pt idx="1980">
                  <c:v>2011</c:v>
                </c:pt>
                <c:pt idx="1981">
                  <c:v>2011</c:v>
                </c:pt>
                <c:pt idx="1982">
                  <c:v>2011</c:v>
                </c:pt>
                <c:pt idx="1983">
                  <c:v>2011</c:v>
                </c:pt>
                <c:pt idx="1984">
                  <c:v>2011</c:v>
                </c:pt>
                <c:pt idx="1985">
                  <c:v>2011</c:v>
                </c:pt>
                <c:pt idx="1986">
                  <c:v>2011</c:v>
                </c:pt>
                <c:pt idx="1987">
                  <c:v>2011</c:v>
                </c:pt>
                <c:pt idx="1988">
                  <c:v>2011</c:v>
                </c:pt>
                <c:pt idx="1989">
                  <c:v>2011</c:v>
                </c:pt>
                <c:pt idx="1990">
                  <c:v>2011</c:v>
                </c:pt>
                <c:pt idx="1991">
                  <c:v>2011</c:v>
                </c:pt>
                <c:pt idx="1992">
                  <c:v>2011</c:v>
                </c:pt>
                <c:pt idx="1993">
                  <c:v>2011</c:v>
                </c:pt>
                <c:pt idx="1994">
                  <c:v>2011</c:v>
                </c:pt>
                <c:pt idx="1995">
                  <c:v>2011</c:v>
                </c:pt>
                <c:pt idx="1996">
                  <c:v>2011</c:v>
                </c:pt>
                <c:pt idx="1997">
                  <c:v>2011</c:v>
                </c:pt>
                <c:pt idx="1998">
                  <c:v>2011</c:v>
                </c:pt>
                <c:pt idx="1999">
                  <c:v>2011</c:v>
                </c:pt>
                <c:pt idx="2000">
                  <c:v>2011</c:v>
                </c:pt>
                <c:pt idx="2001">
                  <c:v>2011</c:v>
                </c:pt>
                <c:pt idx="2002">
                  <c:v>2011</c:v>
                </c:pt>
                <c:pt idx="2003">
                  <c:v>2011</c:v>
                </c:pt>
                <c:pt idx="2004">
                  <c:v>2011</c:v>
                </c:pt>
                <c:pt idx="2005">
                  <c:v>2011</c:v>
                </c:pt>
                <c:pt idx="2006">
                  <c:v>2011</c:v>
                </c:pt>
                <c:pt idx="2007">
                  <c:v>2011</c:v>
                </c:pt>
                <c:pt idx="2008">
                  <c:v>2011</c:v>
                </c:pt>
                <c:pt idx="2009">
                  <c:v>2011</c:v>
                </c:pt>
                <c:pt idx="2010">
                  <c:v>2011</c:v>
                </c:pt>
                <c:pt idx="2011">
                  <c:v>2011</c:v>
                </c:pt>
                <c:pt idx="2012">
                  <c:v>2011</c:v>
                </c:pt>
                <c:pt idx="2013">
                  <c:v>2011</c:v>
                </c:pt>
                <c:pt idx="2014">
                  <c:v>2011</c:v>
                </c:pt>
                <c:pt idx="2015">
                  <c:v>2011</c:v>
                </c:pt>
                <c:pt idx="2016">
                  <c:v>2011</c:v>
                </c:pt>
                <c:pt idx="2017">
                  <c:v>2011</c:v>
                </c:pt>
                <c:pt idx="2018">
                  <c:v>2011</c:v>
                </c:pt>
                <c:pt idx="2019">
                  <c:v>2011</c:v>
                </c:pt>
                <c:pt idx="2020">
                  <c:v>2011</c:v>
                </c:pt>
                <c:pt idx="2021">
                  <c:v>2011</c:v>
                </c:pt>
                <c:pt idx="2022">
                  <c:v>2011</c:v>
                </c:pt>
                <c:pt idx="2023">
                  <c:v>2011</c:v>
                </c:pt>
                <c:pt idx="2024">
                  <c:v>2011</c:v>
                </c:pt>
                <c:pt idx="2025">
                  <c:v>2011</c:v>
                </c:pt>
                <c:pt idx="2026">
                  <c:v>2011</c:v>
                </c:pt>
                <c:pt idx="2027">
                  <c:v>2011</c:v>
                </c:pt>
                <c:pt idx="2028">
                  <c:v>2011</c:v>
                </c:pt>
                <c:pt idx="2029">
                  <c:v>2011</c:v>
                </c:pt>
                <c:pt idx="2030">
                  <c:v>2011</c:v>
                </c:pt>
                <c:pt idx="2031">
                  <c:v>2011</c:v>
                </c:pt>
                <c:pt idx="2032">
                  <c:v>2011</c:v>
                </c:pt>
                <c:pt idx="2033">
                  <c:v>2011</c:v>
                </c:pt>
                <c:pt idx="2034">
                  <c:v>2011</c:v>
                </c:pt>
                <c:pt idx="2035">
                  <c:v>2011</c:v>
                </c:pt>
                <c:pt idx="2036">
                  <c:v>2011</c:v>
                </c:pt>
                <c:pt idx="2037">
                  <c:v>2011</c:v>
                </c:pt>
                <c:pt idx="2038">
                  <c:v>2011</c:v>
                </c:pt>
                <c:pt idx="2039">
                  <c:v>2011</c:v>
                </c:pt>
                <c:pt idx="2040">
                  <c:v>2011</c:v>
                </c:pt>
                <c:pt idx="2041">
                  <c:v>2011</c:v>
                </c:pt>
                <c:pt idx="2042">
                  <c:v>2011</c:v>
                </c:pt>
                <c:pt idx="2043">
                  <c:v>2011</c:v>
                </c:pt>
                <c:pt idx="2044">
                  <c:v>2011</c:v>
                </c:pt>
                <c:pt idx="2045">
                  <c:v>2011</c:v>
                </c:pt>
                <c:pt idx="2046">
                  <c:v>2011</c:v>
                </c:pt>
                <c:pt idx="2047">
                  <c:v>2011</c:v>
                </c:pt>
                <c:pt idx="2048">
                  <c:v>2011</c:v>
                </c:pt>
                <c:pt idx="2049">
                  <c:v>2011</c:v>
                </c:pt>
                <c:pt idx="2050">
                  <c:v>2011</c:v>
                </c:pt>
                <c:pt idx="2051">
                  <c:v>2011</c:v>
                </c:pt>
                <c:pt idx="2052">
                  <c:v>2011</c:v>
                </c:pt>
                <c:pt idx="2053">
                  <c:v>2011</c:v>
                </c:pt>
                <c:pt idx="2054">
                  <c:v>2011</c:v>
                </c:pt>
                <c:pt idx="2055">
                  <c:v>2011</c:v>
                </c:pt>
                <c:pt idx="2056">
                  <c:v>2011</c:v>
                </c:pt>
                <c:pt idx="2057">
                  <c:v>2011</c:v>
                </c:pt>
                <c:pt idx="2058">
                  <c:v>2011</c:v>
                </c:pt>
                <c:pt idx="2059">
                  <c:v>2011</c:v>
                </c:pt>
                <c:pt idx="2060">
                  <c:v>2011</c:v>
                </c:pt>
                <c:pt idx="2061">
                  <c:v>2011</c:v>
                </c:pt>
                <c:pt idx="2062">
                  <c:v>2011</c:v>
                </c:pt>
                <c:pt idx="2063">
                  <c:v>2011</c:v>
                </c:pt>
                <c:pt idx="2064">
                  <c:v>2011</c:v>
                </c:pt>
                <c:pt idx="2065">
                  <c:v>2011</c:v>
                </c:pt>
                <c:pt idx="2066">
                  <c:v>2011</c:v>
                </c:pt>
                <c:pt idx="2067">
                  <c:v>2011</c:v>
                </c:pt>
                <c:pt idx="2068">
                  <c:v>2011</c:v>
                </c:pt>
                <c:pt idx="2069">
                  <c:v>2011</c:v>
                </c:pt>
                <c:pt idx="2070">
                  <c:v>2011</c:v>
                </c:pt>
                <c:pt idx="2071">
                  <c:v>2011</c:v>
                </c:pt>
                <c:pt idx="2072">
                  <c:v>2011</c:v>
                </c:pt>
                <c:pt idx="2073">
                  <c:v>2011</c:v>
                </c:pt>
                <c:pt idx="2074">
                  <c:v>2011</c:v>
                </c:pt>
                <c:pt idx="2075">
                  <c:v>2011</c:v>
                </c:pt>
                <c:pt idx="2076">
                  <c:v>2011</c:v>
                </c:pt>
                <c:pt idx="2077">
                  <c:v>2011</c:v>
                </c:pt>
                <c:pt idx="2078">
                  <c:v>2011</c:v>
                </c:pt>
                <c:pt idx="2079">
                  <c:v>2011</c:v>
                </c:pt>
                <c:pt idx="2080">
                  <c:v>2011</c:v>
                </c:pt>
                <c:pt idx="2081">
                  <c:v>2011</c:v>
                </c:pt>
                <c:pt idx="2082">
                  <c:v>2011</c:v>
                </c:pt>
                <c:pt idx="2083">
                  <c:v>2011</c:v>
                </c:pt>
                <c:pt idx="2084">
                  <c:v>2011</c:v>
                </c:pt>
                <c:pt idx="2085">
                  <c:v>2011</c:v>
                </c:pt>
                <c:pt idx="2086">
                  <c:v>2011</c:v>
                </c:pt>
                <c:pt idx="2087">
                  <c:v>2011</c:v>
                </c:pt>
                <c:pt idx="2088">
                  <c:v>2011</c:v>
                </c:pt>
                <c:pt idx="2089">
                  <c:v>2011</c:v>
                </c:pt>
                <c:pt idx="2090">
                  <c:v>2011</c:v>
                </c:pt>
                <c:pt idx="2091">
                  <c:v>2011</c:v>
                </c:pt>
                <c:pt idx="2092">
                  <c:v>2011</c:v>
                </c:pt>
                <c:pt idx="2093">
                  <c:v>2011</c:v>
                </c:pt>
                <c:pt idx="2094">
                  <c:v>2011</c:v>
                </c:pt>
                <c:pt idx="2095">
                  <c:v>2011</c:v>
                </c:pt>
                <c:pt idx="2096">
                  <c:v>2011</c:v>
                </c:pt>
                <c:pt idx="2097">
                  <c:v>2011</c:v>
                </c:pt>
                <c:pt idx="2098">
                  <c:v>2011</c:v>
                </c:pt>
                <c:pt idx="2099">
                  <c:v>2011</c:v>
                </c:pt>
                <c:pt idx="2100">
                  <c:v>2011</c:v>
                </c:pt>
                <c:pt idx="2101">
                  <c:v>2011</c:v>
                </c:pt>
                <c:pt idx="2102">
                  <c:v>2011</c:v>
                </c:pt>
                <c:pt idx="2103">
                  <c:v>2011</c:v>
                </c:pt>
                <c:pt idx="2104">
                  <c:v>2011</c:v>
                </c:pt>
                <c:pt idx="2105">
                  <c:v>2011</c:v>
                </c:pt>
                <c:pt idx="2106">
                  <c:v>2011</c:v>
                </c:pt>
                <c:pt idx="2107">
                  <c:v>2011</c:v>
                </c:pt>
                <c:pt idx="2108">
                  <c:v>2011</c:v>
                </c:pt>
                <c:pt idx="2109">
                  <c:v>2011</c:v>
                </c:pt>
                <c:pt idx="2110">
                  <c:v>2011</c:v>
                </c:pt>
                <c:pt idx="2111">
                  <c:v>2011</c:v>
                </c:pt>
                <c:pt idx="2112">
                  <c:v>2011</c:v>
                </c:pt>
                <c:pt idx="2113">
                  <c:v>2011</c:v>
                </c:pt>
                <c:pt idx="2114">
                  <c:v>2011</c:v>
                </c:pt>
                <c:pt idx="2115">
                  <c:v>2011</c:v>
                </c:pt>
                <c:pt idx="2116">
                  <c:v>2011</c:v>
                </c:pt>
                <c:pt idx="2117">
                  <c:v>2011</c:v>
                </c:pt>
                <c:pt idx="2118">
                  <c:v>2011</c:v>
                </c:pt>
                <c:pt idx="2119">
                  <c:v>2011</c:v>
                </c:pt>
                <c:pt idx="2120">
                  <c:v>2011</c:v>
                </c:pt>
                <c:pt idx="2121">
                  <c:v>2011</c:v>
                </c:pt>
                <c:pt idx="2122">
                  <c:v>2011</c:v>
                </c:pt>
                <c:pt idx="2123">
                  <c:v>2011</c:v>
                </c:pt>
                <c:pt idx="2124">
                  <c:v>2011</c:v>
                </c:pt>
                <c:pt idx="2125">
                  <c:v>2011</c:v>
                </c:pt>
                <c:pt idx="2126">
                  <c:v>2011</c:v>
                </c:pt>
                <c:pt idx="2127">
                  <c:v>2011</c:v>
                </c:pt>
                <c:pt idx="2128">
                  <c:v>2011</c:v>
                </c:pt>
                <c:pt idx="2129">
                  <c:v>2011</c:v>
                </c:pt>
                <c:pt idx="2130">
                  <c:v>2011</c:v>
                </c:pt>
                <c:pt idx="2131">
                  <c:v>2011</c:v>
                </c:pt>
                <c:pt idx="2132">
                  <c:v>2011</c:v>
                </c:pt>
                <c:pt idx="2133">
                  <c:v>2011</c:v>
                </c:pt>
                <c:pt idx="2134">
                  <c:v>2011</c:v>
                </c:pt>
                <c:pt idx="2135">
                  <c:v>2011</c:v>
                </c:pt>
                <c:pt idx="2136">
                  <c:v>2011</c:v>
                </c:pt>
                <c:pt idx="2137">
                  <c:v>2011</c:v>
                </c:pt>
                <c:pt idx="2138">
                  <c:v>2011</c:v>
                </c:pt>
                <c:pt idx="2139">
                  <c:v>2011</c:v>
                </c:pt>
                <c:pt idx="2140">
                  <c:v>2011</c:v>
                </c:pt>
                <c:pt idx="2141">
                  <c:v>2011</c:v>
                </c:pt>
                <c:pt idx="2142">
                  <c:v>2011</c:v>
                </c:pt>
                <c:pt idx="2143">
                  <c:v>2011</c:v>
                </c:pt>
                <c:pt idx="2144">
                  <c:v>2011</c:v>
                </c:pt>
                <c:pt idx="2145">
                  <c:v>2011</c:v>
                </c:pt>
                <c:pt idx="2146">
                  <c:v>2011</c:v>
                </c:pt>
                <c:pt idx="2147">
                  <c:v>2011</c:v>
                </c:pt>
                <c:pt idx="2148">
                  <c:v>2011</c:v>
                </c:pt>
                <c:pt idx="2149">
                  <c:v>2011</c:v>
                </c:pt>
                <c:pt idx="2150">
                  <c:v>2011</c:v>
                </c:pt>
                <c:pt idx="2151">
                  <c:v>2011</c:v>
                </c:pt>
                <c:pt idx="2152">
                  <c:v>2011</c:v>
                </c:pt>
                <c:pt idx="2153">
                  <c:v>2011</c:v>
                </c:pt>
                <c:pt idx="2154">
                  <c:v>2011</c:v>
                </c:pt>
                <c:pt idx="2155">
                  <c:v>2011</c:v>
                </c:pt>
                <c:pt idx="2156">
                  <c:v>2011</c:v>
                </c:pt>
                <c:pt idx="2157">
                  <c:v>2011</c:v>
                </c:pt>
                <c:pt idx="2158">
                  <c:v>2011</c:v>
                </c:pt>
                <c:pt idx="2159">
                  <c:v>2011</c:v>
                </c:pt>
                <c:pt idx="2160">
                  <c:v>2011</c:v>
                </c:pt>
                <c:pt idx="2161">
                  <c:v>2011</c:v>
                </c:pt>
                <c:pt idx="2162">
                  <c:v>2011</c:v>
                </c:pt>
                <c:pt idx="2163">
                  <c:v>2011</c:v>
                </c:pt>
                <c:pt idx="2164">
                  <c:v>2011</c:v>
                </c:pt>
                <c:pt idx="2165">
                  <c:v>2011</c:v>
                </c:pt>
                <c:pt idx="2166">
                  <c:v>2011</c:v>
                </c:pt>
                <c:pt idx="2167">
                  <c:v>2011</c:v>
                </c:pt>
                <c:pt idx="2168">
                  <c:v>2011</c:v>
                </c:pt>
                <c:pt idx="2169">
                  <c:v>2011</c:v>
                </c:pt>
                <c:pt idx="2170">
                  <c:v>2011</c:v>
                </c:pt>
                <c:pt idx="2171">
                  <c:v>2011</c:v>
                </c:pt>
                <c:pt idx="2172">
                  <c:v>2011</c:v>
                </c:pt>
                <c:pt idx="2173">
                  <c:v>2011</c:v>
                </c:pt>
                <c:pt idx="2174">
                  <c:v>2011</c:v>
                </c:pt>
                <c:pt idx="2175">
                  <c:v>2011</c:v>
                </c:pt>
                <c:pt idx="2176">
                  <c:v>2011</c:v>
                </c:pt>
                <c:pt idx="2177">
                  <c:v>2011</c:v>
                </c:pt>
                <c:pt idx="2178">
                  <c:v>2011</c:v>
                </c:pt>
                <c:pt idx="2179">
                  <c:v>2011</c:v>
                </c:pt>
                <c:pt idx="2180">
                  <c:v>2011</c:v>
                </c:pt>
                <c:pt idx="2181">
                  <c:v>2011</c:v>
                </c:pt>
                <c:pt idx="2182">
                  <c:v>2011</c:v>
                </c:pt>
                <c:pt idx="2183">
                  <c:v>2011</c:v>
                </c:pt>
                <c:pt idx="2184">
                  <c:v>2011</c:v>
                </c:pt>
                <c:pt idx="2185">
                  <c:v>2011</c:v>
                </c:pt>
                <c:pt idx="2186">
                  <c:v>2011</c:v>
                </c:pt>
                <c:pt idx="2187">
                  <c:v>2011</c:v>
                </c:pt>
                <c:pt idx="2188">
                  <c:v>2011</c:v>
                </c:pt>
                <c:pt idx="2189">
                  <c:v>2011</c:v>
                </c:pt>
                <c:pt idx="2190">
                  <c:v>2011</c:v>
                </c:pt>
                <c:pt idx="2191">
                  <c:v>2012</c:v>
                </c:pt>
                <c:pt idx="2192">
                  <c:v>2012</c:v>
                </c:pt>
                <c:pt idx="2193">
                  <c:v>2012</c:v>
                </c:pt>
                <c:pt idx="2194">
                  <c:v>2012</c:v>
                </c:pt>
                <c:pt idx="2195">
                  <c:v>2012</c:v>
                </c:pt>
                <c:pt idx="2196">
                  <c:v>2012</c:v>
                </c:pt>
                <c:pt idx="2197">
                  <c:v>2012</c:v>
                </c:pt>
                <c:pt idx="2198">
                  <c:v>2012</c:v>
                </c:pt>
                <c:pt idx="2199">
                  <c:v>2012</c:v>
                </c:pt>
                <c:pt idx="2200">
                  <c:v>2012</c:v>
                </c:pt>
                <c:pt idx="2201">
                  <c:v>2012</c:v>
                </c:pt>
                <c:pt idx="2202">
                  <c:v>2012</c:v>
                </c:pt>
                <c:pt idx="2203">
                  <c:v>2012</c:v>
                </c:pt>
                <c:pt idx="2204">
                  <c:v>2012</c:v>
                </c:pt>
                <c:pt idx="2205">
                  <c:v>2012</c:v>
                </c:pt>
                <c:pt idx="2206">
                  <c:v>2012</c:v>
                </c:pt>
                <c:pt idx="2207">
                  <c:v>2012</c:v>
                </c:pt>
                <c:pt idx="2208">
                  <c:v>2012</c:v>
                </c:pt>
                <c:pt idx="2209">
                  <c:v>2012</c:v>
                </c:pt>
                <c:pt idx="2210">
                  <c:v>2012</c:v>
                </c:pt>
                <c:pt idx="2211">
                  <c:v>2012</c:v>
                </c:pt>
                <c:pt idx="2212">
                  <c:v>2012</c:v>
                </c:pt>
                <c:pt idx="2213">
                  <c:v>2012</c:v>
                </c:pt>
                <c:pt idx="2214">
                  <c:v>2012</c:v>
                </c:pt>
                <c:pt idx="2215">
                  <c:v>2012</c:v>
                </c:pt>
                <c:pt idx="2216">
                  <c:v>2012</c:v>
                </c:pt>
                <c:pt idx="2217">
                  <c:v>2012</c:v>
                </c:pt>
                <c:pt idx="2218">
                  <c:v>2012</c:v>
                </c:pt>
                <c:pt idx="2219">
                  <c:v>2012</c:v>
                </c:pt>
                <c:pt idx="2220">
                  <c:v>2012</c:v>
                </c:pt>
                <c:pt idx="2221">
                  <c:v>2012</c:v>
                </c:pt>
                <c:pt idx="2222">
                  <c:v>2012</c:v>
                </c:pt>
                <c:pt idx="2223">
                  <c:v>2012</c:v>
                </c:pt>
                <c:pt idx="2224">
                  <c:v>2012</c:v>
                </c:pt>
                <c:pt idx="2225">
                  <c:v>2012</c:v>
                </c:pt>
                <c:pt idx="2226">
                  <c:v>2012</c:v>
                </c:pt>
                <c:pt idx="2227">
                  <c:v>2012</c:v>
                </c:pt>
                <c:pt idx="2228">
                  <c:v>2012</c:v>
                </c:pt>
                <c:pt idx="2229">
                  <c:v>2012</c:v>
                </c:pt>
                <c:pt idx="2230">
                  <c:v>2012</c:v>
                </c:pt>
                <c:pt idx="2231">
                  <c:v>2012</c:v>
                </c:pt>
                <c:pt idx="2232">
                  <c:v>2012</c:v>
                </c:pt>
                <c:pt idx="2233">
                  <c:v>2012</c:v>
                </c:pt>
                <c:pt idx="2234">
                  <c:v>2012</c:v>
                </c:pt>
                <c:pt idx="2235">
                  <c:v>2012</c:v>
                </c:pt>
                <c:pt idx="2236">
                  <c:v>2012</c:v>
                </c:pt>
                <c:pt idx="2237">
                  <c:v>2012</c:v>
                </c:pt>
                <c:pt idx="2238">
                  <c:v>2012</c:v>
                </c:pt>
                <c:pt idx="2239">
                  <c:v>2012</c:v>
                </c:pt>
                <c:pt idx="2240">
                  <c:v>2012</c:v>
                </c:pt>
                <c:pt idx="2241">
                  <c:v>2012</c:v>
                </c:pt>
                <c:pt idx="2242">
                  <c:v>2012</c:v>
                </c:pt>
                <c:pt idx="2243">
                  <c:v>2012</c:v>
                </c:pt>
                <c:pt idx="2244">
                  <c:v>2012</c:v>
                </c:pt>
                <c:pt idx="2245">
                  <c:v>2012</c:v>
                </c:pt>
                <c:pt idx="2246">
                  <c:v>2012</c:v>
                </c:pt>
                <c:pt idx="2247">
                  <c:v>2012</c:v>
                </c:pt>
                <c:pt idx="2248">
                  <c:v>2012</c:v>
                </c:pt>
                <c:pt idx="2249">
                  <c:v>2012</c:v>
                </c:pt>
                <c:pt idx="2250">
                  <c:v>2012</c:v>
                </c:pt>
                <c:pt idx="2251">
                  <c:v>2012</c:v>
                </c:pt>
                <c:pt idx="2252">
                  <c:v>2012</c:v>
                </c:pt>
                <c:pt idx="2253">
                  <c:v>2012</c:v>
                </c:pt>
                <c:pt idx="2254">
                  <c:v>2012</c:v>
                </c:pt>
                <c:pt idx="2255">
                  <c:v>2012</c:v>
                </c:pt>
                <c:pt idx="2256">
                  <c:v>2012</c:v>
                </c:pt>
                <c:pt idx="2257">
                  <c:v>2012</c:v>
                </c:pt>
                <c:pt idx="2258">
                  <c:v>2012</c:v>
                </c:pt>
                <c:pt idx="2259">
                  <c:v>2012</c:v>
                </c:pt>
                <c:pt idx="2260">
                  <c:v>2012</c:v>
                </c:pt>
                <c:pt idx="2261">
                  <c:v>2012</c:v>
                </c:pt>
                <c:pt idx="2262">
                  <c:v>2012</c:v>
                </c:pt>
                <c:pt idx="2263">
                  <c:v>2012</c:v>
                </c:pt>
                <c:pt idx="2264">
                  <c:v>2012</c:v>
                </c:pt>
                <c:pt idx="2265">
                  <c:v>2012</c:v>
                </c:pt>
                <c:pt idx="2266">
                  <c:v>2012</c:v>
                </c:pt>
                <c:pt idx="2267">
                  <c:v>2012</c:v>
                </c:pt>
                <c:pt idx="2268">
                  <c:v>2012</c:v>
                </c:pt>
                <c:pt idx="2269">
                  <c:v>2012</c:v>
                </c:pt>
                <c:pt idx="2270">
                  <c:v>2012</c:v>
                </c:pt>
                <c:pt idx="2271">
                  <c:v>2012</c:v>
                </c:pt>
                <c:pt idx="2272">
                  <c:v>2012</c:v>
                </c:pt>
                <c:pt idx="2273">
                  <c:v>2012</c:v>
                </c:pt>
                <c:pt idx="2274">
                  <c:v>2012</c:v>
                </c:pt>
                <c:pt idx="2275">
                  <c:v>2012</c:v>
                </c:pt>
                <c:pt idx="2276">
                  <c:v>2012</c:v>
                </c:pt>
                <c:pt idx="2277">
                  <c:v>2012</c:v>
                </c:pt>
                <c:pt idx="2278">
                  <c:v>2012</c:v>
                </c:pt>
                <c:pt idx="2279">
                  <c:v>2012</c:v>
                </c:pt>
                <c:pt idx="2280">
                  <c:v>2012</c:v>
                </c:pt>
                <c:pt idx="2281">
                  <c:v>2012</c:v>
                </c:pt>
                <c:pt idx="2282">
                  <c:v>2012</c:v>
                </c:pt>
                <c:pt idx="2283">
                  <c:v>2012</c:v>
                </c:pt>
                <c:pt idx="2284">
                  <c:v>2012</c:v>
                </c:pt>
                <c:pt idx="2285">
                  <c:v>2012</c:v>
                </c:pt>
                <c:pt idx="2286">
                  <c:v>2012</c:v>
                </c:pt>
                <c:pt idx="2287">
                  <c:v>2012</c:v>
                </c:pt>
                <c:pt idx="2288">
                  <c:v>2012</c:v>
                </c:pt>
                <c:pt idx="2289">
                  <c:v>2012</c:v>
                </c:pt>
                <c:pt idx="2290">
                  <c:v>2012</c:v>
                </c:pt>
                <c:pt idx="2291">
                  <c:v>2012</c:v>
                </c:pt>
                <c:pt idx="2292">
                  <c:v>2012</c:v>
                </c:pt>
                <c:pt idx="2293">
                  <c:v>2012</c:v>
                </c:pt>
                <c:pt idx="2294">
                  <c:v>2012</c:v>
                </c:pt>
                <c:pt idx="2295">
                  <c:v>2012</c:v>
                </c:pt>
                <c:pt idx="2296">
                  <c:v>2012</c:v>
                </c:pt>
                <c:pt idx="2297">
                  <c:v>2012</c:v>
                </c:pt>
                <c:pt idx="2298">
                  <c:v>2012</c:v>
                </c:pt>
                <c:pt idx="2299">
                  <c:v>2012</c:v>
                </c:pt>
                <c:pt idx="2300">
                  <c:v>2012</c:v>
                </c:pt>
                <c:pt idx="2301">
                  <c:v>2012</c:v>
                </c:pt>
                <c:pt idx="2302">
                  <c:v>2012</c:v>
                </c:pt>
                <c:pt idx="2303">
                  <c:v>2012</c:v>
                </c:pt>
                <c:pt idx="2304">
                  <c:v>2012</c:v>
                </c:pt>
                <c:pt idx="2305">
                  <c:v>2012</c:v>
                </c:pt>
                <c:pt idx="2306">
                  <c:v>2012</c:v>
                </c:pt>
                <c:pt idx="2307">
                  <c:v>2012</c:v>
                </c:pt>
                <c:pt idx="2308">
                  <c:v>2012</c:v>
                </c:pt>
                <c:pt idx="2309">
                  <c:v>2012</c:v>
                </c:pt>
                <c:pt idx="2310">
                  <c:v>2012</c:v>
                </c:pt>
                <c:pt idx="2311">
                  <c:v>2012</c:v>
                </c:pt>
                <c:pt idx="2312">
                  <c:v>2012</c:v>
                </c:pt>
                <c:pt idx="2313">
                  <c:v>2012</c:v>
                </c:pt>
                <c:pt idx="2314">
                  <c:v>2012</c:v>
                </c:pt>
                <c:pt idx="2315">
                  <c:v>2012</c:v>
                </c:pt>
                <c:pt idx="2316">
                  <c:v>2012</c:v>
                </c:pt>
                <c:pt idx="2317">
                  <c:v>2012</c:v>
                </c:pt>
                <c:pt idx="2318">
                  <c:v>2012</c:v>
                </c:pt>
                <c:pt idx="2319">
                  <c:v>2012</c:v>
                </c:pt>
                <c:pt idx="2320">
                  <c:v>2012</c:v>
                </c:pt>
                <c:pt idx="2321">
                  <c:v>2012</c:v>
                </c:pt>
                <c:pt idx="2322">
                  <c:v>2012</c:v>
                </c:pt>
                <c:pt idx="2323">
                  <c:v>2012</c:v>
                </c:pt>
                <c:pt idx="2324">
                  <c:v>2012</c:v>
                </c:pt>
                <c:pt idx="2325">
                  <c:v>2012</c:v>
                </c:pt>
                <c:pt idx="2326">
                  <c:v>2012</c:v>
                </c:pt>
                <c:pt idx="2327">
                  <c:v>2012</c:v>
                </c:pt>
                <c:pt idx="2328">
                  <c:v>2012</c:v>
                </c:pt>
                <c:pt idx="2329">
                  <c:v>2012</c:v>
                </c:pt>
                <c:pt idx="2330">
                  <c:v>2012</c:v>
                </c:pt>
                <c:pt idx="2331">
                  <c:v>2012</c:v>
                </c:pt>
                <c:pt idx="2332">
                  <c:v>2012</c:v>
                </c:pt>
                <c:pt idx="2333">
                  <c:v>2012</c:v>
                </c:pt>
                <c:pt idx="2334">
                  <c:v>2012</c:v>
                </c:pt>
                <c:pt idx="2335">
                  <c:v>2012</c:v>
                </c:pt>
                <c:pt idx="2336">
                  <c:v>2012</c:v>
                </c:pt>
                <c:pt idx="2337">
                  <c:v>2012</c:v>
                </c:pt>
                <c:pt idx="2338">
                  <c:v>2012</c:v>
                </c:pt>
                <c:pt idx="2339">
                  <c:v>2012</c:v>
                </c:pt>
                <c:pt idx="2340">
                  <c:v>2012</c:v>
                </c:pt>
                <c:pt idx="2341">
                  <c:v>2012</c:v>
                </c:pt>
                <c:pt idx="2342">
                  <c:v>2012</c:v>
                </c:pt>
                <c:pt idx="2343">
                  <c:v>2012</c:v>
                </c:pt>
                <c:pt idx="2344">
                  <c:v>2012</c:v>
                </c:pt>
                <c:pt idx="2345">
                  <c:v>2012</c:v>
                </c:pt>
                <c:pt idx="2346">
                  <c:v>2012</c:v>
                </c:pt>
                <c:pt idx="2347">
                  <c:v>2012</c:v>
                </c:pt>
                <c:pt idx="2348">
                  <c:v>2012</c:v>
                </c:pt>
                <c:pt idx="2349">
                  <c:v>2012</c:v>
                </c:pt>
                <c:pt idx="2350">
                  <c:v>2012</c:v>
                </c:pt>
                <c:pt idx="2351">
                  <c:v>2012</c:v>
                </c:pt>
                <c:pt idx="2352">
                  <c:v>2012</c:v>
                </c:pt>
                <c:pt idx="2353">
                  <c:v>2012</c:v>
                </c:pt>
                <c:pt idx="2354">
                  <c:v>2012</c:v>
                </c:pt>
                <c:pt idx="2355">
                  <c:v>2012</c:v>
                </c:pt>
                <c:pt idx="2356">
                  <c:v>2012</c:v>
                </c:pt>
                <c:pt idx="2357">
                  <c:v>2012</c:v>
                </c:pt>
                <c:pt idx="2358">
                  <c:v>2012</c:v>
                </c:pt>
                <c:pt idx="2359">
                  <c:v>2012</c:v>
                </c:pt>
                <c:pt idx="2360">
                  <c:v>2012</c:v>
                </c:pt>
                <c:pt idx="2361">
                  <c:v>2012</c:v>
                </c:pt>
                <c:pt idx="2362">
                  <c:v>2012</c:v>
                </c:pt>
                <c:pt idx="2363">
                  <c:v>2012</c:v>
                </c:pt>
                <c:pt idx="2364">
                  <c:v>2012</c:v>
                </c:pt>
                <c:pt idx="2365">
                  <c:v>2012</c:v>
                </c:pt>
                <c:pt idx="2366">
                  <c:v>2012</c:v>
                </c:pt>
                <c:pt idx="2367">
                  <c:v>2012</c:v>
                </c:pt>
                <c:pt idx="2368">
                  <c:v>2012</c:v>
                </c:pt>
                <c:pt idx="2369">
                  <c:v>2012</c:v>
                </c:pt>
                <c:pt idx="2370">
                  <c:v>2012</c:v>
                </c:pt>
                <c:pt idx="2371">
                  <c:v>2012</c:v>
                </c:pt>
                <c:pt idx="2372">
                  <c:v>2012</c:v>
                </c:pt>
                <c:pt idx="2373">
                  <c:v>2012</c:v>
                </c:pt>
                <c:pt idx="2374">
                  <c:v>2012</c:v>
                </c:pt>
                <c:pt idx="2375">
                  <c:v>2012</c:v>
                </c:pt>
                <c:pt idx="2376">
                  <c:v>2012</c:v>
                </c:pt>
                <c:pt idx="2377">
                  <c:v>2012</c:v>
                </c:pt>
                <c:pt idx="2378">
                  <c:v>2012</c:v>
                </c:pt>
                <c:pt idx="2379">
                  <c:v>2012</c:v>
                </c:pt>
                <c:pt idx="2380">
                  <c:v>2012</c:v>
                </c:pt>
                <c:pt idx="2381">
                  <c:v>2012</c:v>
                </c:pt>
                <c:pt idx="2382">
                  <c:v>2012</c:v>
                </c:pt>
                <c:pt idx="2383">
                  <c:v>2012</c:v>
                </c:pt>
                <c:pt idx="2384">
                  <c:v>2012</c:v>
                </c:pt>
                <c:pt idx="2385">
                  <c:v>2012</c:v>
                </c:pt>
                <c:pt idx="2386">
                  <c:v>2012</c:v>
                </c:pt>
                <c:pt idx="2387">
                  <c:v>2012</c:v>
                </c:pt>
                <c:pt idx="2388">
                  <c:v>2012</c:v>
                </c:pt>
                <c:pt idx="2389">
                  <c:v>2012</c:v>
                </c:pt>
                <c:pt idx="2390">
                  <c:v>2012</c:v>
                </c:pt>
                <c:pt idx="2391">
                  <c:v>2012</c:v>
                </c:pt>
                <c:pt idx="2392">
                  <c:v>2012</c:v>
                </c:pt>
                <c:pt idx="2393">
                  <c:v>2012</c:v>
                </c:pt>
                <c:pt idx="2394">
                  <c:v>2012</c:v>
                </c:pt>
                <c:pt idx="2395">
                  <c:v>2012</c:v>
                </c:pt>
                <c:pt idx="2396">
                  <c:v>2012</c:v>
                </c:pt>
                <c:pt idx="2397">
                  <c:v>2012</c:v>
                </c:pt>
                <c:pt idx="2398">
                  <c:v>2012</c:v>
                </c:pt>
                <c:pt idx="2399">
                  <c:v>2012</c:v>
                </c:pt>
                <c:pt idx="2400">
                  <c:v>2012</c:v>
                </c:pt>
                <c:pt idx="2401">
                  <c:v>2012</c:v>
                </c:pt>
                <c:pt idx="2402">
                  <c:v>2012</c:v>
                </c:pt>
                <c:pt idx="2403">
                  <c:v>2012</c:v>
                </c:pt>
                <c:pt idx="2404">
                  <c:v>2012</c:v>
                </c:pt>
                <c:pt idx="2405">
                  <c:v>2012</c:v>
                </c:pt>
                <c:pt idx="2406">
                  <c:v>2012</c:v>
                </c:pt>
                <c:pt idx="2407">
                  <c:v>2012</c:v>
                </c:pt>
                <c:pt idx="2408">
                  <c:v>2012</c:v>
                </c:pt>
                <c:pt idx="2409">
                  <c:v>2012</c:v>
                </c:pt>
                <c:pt idx="2410">
                  <c:v>2012</c:v>
                </c:pt>
                <c:pt idx="2411">
                  <c:v>2012</c:v>
                </c:pt>
                <c:pt idx="2412">
                  <c:v>2012</c:v>
                </c:pt>
                <c:pt idx="2413">
                  <c:v>2012</c:v>
                </c:pt>
                <c:pt idx="2414">
                  <c:v>2012</c:v>
                </c:pt>
                <c:pt idx="2415">
                  <c:v>2012</c:v>
                </c:pt>
                <c:pt idx="2416">
                  <c:v>2012</c:v>
                </c:pt>
                <c:pt idx="2417">
                  <c:v>2012</c:v>
                </c:pt>
                <c:pt idx="2418">
                  <c:v>2012</c:v>
                </c:pt>
                <c:pt idx="2419">
                  <c:v>2012</c:v>
                </c:pt>
                <c:pt idx="2420">
                  <c:v>2012</c:v>
                </c:pt>
                <c:pt idx="2421">
                  <c:v>2012</c:v>
                </c:pt>
                <c:pt idx="2422">
                  <c:v>2012</c:v>
                </c:pt>
                <c:pt idx="2423">
                  <c:v>2012</c:v>
                </c:pt>
                <c:pt idx="2424">
                  <c:v>2012</c:v>
                </c:pt>
                <c:pt idx="2425">
                  <c:v>2012</c:v>
                </c:pt>
                <c:pt idx="2426">
                  <c:v>2012</c:v>
                </c:pt>
                <c:pt idx="2427">
                  <c:v>2012</c:v>
                </c:pt>
                <c:pt idx="2428">
                  <c:v>2012</c:v>
                </c:pt>
                <c:pt idx="2429">
                  <c:v>2012</c:v>
                </c:pt>
                <c:pt idx="2430">
                  <c:v>2012</c:v>
                </c:pt>
                <c:pt idx="2431">
                  <c:v>2012</c:v>
                </c:pt>
                <c:pt idx="2432">
                  <c:v>2012</c:v>
                </c:pt>
                <c:pt idx="2433">
                  <c:v>2012</c:v>
                </c:pt>
                <c:pt idx="2434">
                  <c:v>2012</c:v>
                </c:pt>
                <c:pt idx="2435">
                  <c:v>2012</c:v>
                </c:pt>
                <c:pt idx="2436">
                  <c:v>2012</c:v>
                </c:pt>
                <c:pt idx="2437">
                  <c:v>2012</c:v>
                </c:pt>
                <c:pt idx="2438">
                  <c:v>2012</c:v>
                </c:pt>
                <c:pt idx="2439">
                  <c:v>2012</c:v>
                </c:pt>
                <c:pt idx="2440">
                  <c:v>2012</c:v>
                </c:pt>
                <c:pt idx="2441">
                  <c:v>2012</c:v>
                </c:pt>
                <c:pt idx="2442">
                  <c:v>2012</c:v>
                </c:pt>
                <c:pt idx="2443">
                  <c:v>2012</c:v>
                </c:pt>
                <c:pt idx="2444">
                  <c:v>2012</c:v>
                </c:pt>
                <c:pt idx="2445">
                  <c:v>2012</c:v>
                </c:pt>
                <c:pt idx="2446">
                  <c:v>2012</c:v>
                </c:pt>
                <c:pt idx="2447">
                  <c:v>2012</c:v>
                </c:pt>
                <c:pt idx="2448">
                  <c:v>2012</c:v>
                </c:pt>
                <c:pt idx="2449">
                  <c:v>2012</c:v>
                </c:pt>
                <c:pt idx="2450">
                  <c:v>2012</c:v>
                </c:pt>
                <c:pt idx="2451">
                  <c:v>2012</c:v>
                </c:pt>
                <c:pt idx="2452">
                  <c:v>2012</c:v>
                </c:pt>
                <c:pt idx="2453">
                  <c:v>2012</c:v>
                </c:pt>
                <c:pt idx="2454">
                  <c:v>2012</c:v>
                </c:pt>
                <c:pt idx="2455">
                  <c:v>2012</c:v>
                </c:pt>
                <c:pt idx="2456">
                  <c:v>2012</c:v>
                </c:pt>
                <c:pt idx="2457">
                  <c:v>2012</c:v>
                </c:pt>
                <c:pt idx="2458">
                  <c:v>2012</c:v>
                </c:pt>
                <c:pt idx="2459">
                  <c:v>2012</c:v>
                </c:pt>
                <c:pt idx="2460">
                  <c:v>2012</c:v>
                </c:pt>
                <c:pt idx="2461">
                  <c:v>2012</c:v>
                </c:pt>
                <c:pt idx="2462">
                  <c:v>2012</c:v>
                </c:pt>
                <c:pt idx="2463">
                  <c:v>2012</c:v>
                </c:pt>
                <c:pt idx="2464">
                  <c:v>2012</c:v>
                </c:pt>
                <c:pt idx="2465">
                  <c:v>2012</c:v>
                </c:pt>
                <c:pt idx="2466">
                  <c:v>2012</c:v>
                </c:pt>
                <c:pt idx="2467">
                  <c:v>2012</c:v>
                </c:pt>
                <c:pt idx="2468">
                  <c:v>2012</c:v>
                </c:pt>
                <c:pt idx="2469">
                  <c:v>2012</c:v>
                </c:pt>
                <c:pt idx="2470">
                  <c:v>2012</c:v>
                </c:pt>
                <c:pt idx="2471">
                  <c:v>2012</c:v>
                </c:pt>
                <c:pt idx="2472">
                  <c:v>2012</c:v>
                </c:pt>
                <c:pt idx="2473">
                  <c:v>2012</c:v>
                </c:pt>
                <c:pt idx="2474">
                  <c:v>2012</c:v>
                </c:pt>
                <c:pt idx="2475">
                  <c:v>2012</c:v>
                </c:pt>
                <c:pt idx="2476">
                  <c:v>2012</c:v>
                </c:pt>
                <c:pt idx="2477">
                  <c:v>2012</c:v>
                </c:pt>
                <c:pt idx="2478">
                  <c:v>2012</c:v>
                </c:pt>
                <c:pt idx="2479">
                  <c:v>2012</c:v>
                </c:pt>
                <c:pt idx="2480">
                  <c:v>2012</c:v>
                </c:pt>
                <c:pt idx="2481">
                  <c:v>2012</c:v>
                </c:pt>
                <c:pt idx="2482">
                  <c:v>2012</c:v>
                </c:pt>
                <c:pt idx="2483">
                  <c:v>2012</c:v>
                </c:pt>
                <c:pt idx="2484">
                  <c:v>2012</c:v>
                </c:pt>
                <c:pt idx="2485">
                  <c:v>2012</c:v>
                </c:pt>
                <c:pt idx="2486">
                  <c:v>2012</c:v>
                </c:pt>
                <c:pt idx="2487">
                  <c:v>2012</c:v>
                </c:pt>
                <c:pt idx="2488">
                  <c:v>2012</c:v>
                </c:pt>
                <c:pt idx="2489">
                  <c:v>2012</c:v>
                </c:pt>
                <c:pt idx="2490">
                  <c:v>2012</c:v>
                </c:pt>
                <c:pt idx="2491">
                  <c:v>2012</c:v>
                </c:pt>
                <c:pt idx="2492">
                  <c:v>2012</c:v>
                </c:pt>
                <c:pt idx="2493">
                  <c:v>2012</c:v>
                </c:pt>
                <c:pt idx="2494">
                  <c:v>2012</c:v>
                </c:pt>
                <c:pt idx="2495">
                  <c:v>2012</c:v>
                </c:pt>
                <c:pt idx="2496">
                  <c:v>2012</c:v>
                </c:pt>
                <c:pt idx="2497">
                  <c:v>2012</c:v>
                </c:pt>
                <c:pt idx="2498">
                  <c:v>2012</c:v>
                </c:pt>
                <c:pt idx="2499">
                  <c:v>2012</c:v>
                </c:pt>
                <c:pt idx="2500">
                  <c:v>2012</c:v>
                </c:pt>
                <c:pt idx="2501">
                  <c:v>2012</c:v>
                </c:pt>
                <c:pt idx="2502">
                  <c:v>2012</c:v>
                </c:pt>
                <c:pt idx="2503">
                  <c:v>2012</c:v>
                </c:pt>
                <c:pt idx="2504">
                  <c:v>2012</c:v>
                </c:pt>
                <c:pt idx="2505">
                  <c:v>2012</c:v>
                </c:pt>
                <c:pt idx="2506">
                  <c:v>2012</c:v>
                </c:pt>
                <c:pt idx="2507">
                  <c:v>2012</c:v>
                </c:pt>
                <c:pt idx="2508">
                  <c:v>2012</c:v>
                </c:pt>
                <c:pt idx="2509">
                  <c:v>2012</c:v>
                </c:pt>
                <c:pt idx="2510">
                  <c:v>2012</c:v>
                </c:pt>
                <c:pt idx="2511">
                  <c:v>2012</c:v>
                </c:pt>
                <c:pt idx="2512">
                  <c:v>2012</c:v>
                </c:pt>
                <c:pt idx="2513">
                  <c:v>2012</c:v>
                </c:pt>
                <c:pt idx="2514">
                  <c:v>2012</c:v>
                </c:pt>
                <c:pt idx="2515">
                  <c:v>2012</c:v>
                </c:pt>
                <c:pt idx="2516">
                  <c:v>2012</c:v>
                </c:pt>
                <c:pt idx="2517">
                  <c:v>2012</c:v>
                </c:pt>
                <c:pt idx="2518">
                  <c:v>2012</c:v>
                </c:pt>
                <c:pt idx="2519">
                  <c:v>2012</c:v>
                </c:pt>
                <c:pt idx="2520">
                  <c:v>2012</c:v>
                </c:pt>
                <c:pt idx="2521">
                  <c:v>2012</c:v>
                </c:pt>
                <c:pt idx="2522">
                  <c:v>2012</c:v>
                </c:pt>
                <c:pt idx="2523">
                  <c:v>2012</c:v>
                </c:pt>
                <c:pt idx="2524">
                  <c:v>2012</c:v>
                </c:pt>
                <c:pt idx="2525">
                  <c:v>2012</c:v>
                </c:pt>
                <c:pt idx="2526">
                  <c:v>2012</c:v>
                </c:pt>
                <c:pt idx="2527">
                  <c:v>2012</c:v>
                </c:pt>
                <c:pt idx="2528">
                  <c:v>2012</c:v>
                </c:pt>
                <c:pt idx="2529">
                  <c:v>2012</c:v>
                </c:pt>
                <c:pt idx="2530">
                  <c:v>2012</c:v>
                </c:pt>
                <c:pt idx="2531">
                  <c:v>2012</c:v>
                </c:pt>
                <c:pt idx="2532">
                  <c:v>2012</c:v>
                </c:pt>
                <c:pt idx="2533">
                  <c:v>2012</c:v>
                </c:pt>
                <c:pt idx="2534">
                  <c:v>2012</c:v>
                </c:pt>
                <c:pt idx="2535">
                  <c:v>2012</c:v>
                </c:pt>
                <c:pt idx="2536">
                  <c:v>2012</c:v>
                </c:pt>
                <c:pt idx="2537">
                  <c:v>2012</c:v>
                </c:pt>
                <c:pt idx="2538">
                  <c:v>2012</c:v>
                </c:pt>
                <c:pt idx="2539">
                  <c:v>2012</c:v>
                </c:pt>
                <c:pt idx="2540">
                  <c:v>2012</c:v>
                </c:pt>
                <c:pt idx="2541">
                  <c:v>2012</c:v>
                </c:pt>
                <c:pt idx="2542">
                  <c:v>2012</c:v>
                </c:pt>
                <c:pt idx="2543">
                  <c:v>2012</c:v>
                </c:pt>
                <c:pt idx="2544">
                  <c:v>2012</c:v>
                </c:pt>
                <c:pt idx="2545">
                  <c:v>2012</c:v>
                </c:pt>
                <c:pt idx="2546">
                  <c:v>2012</c:v>
                </c:pt>
                <c:pt idx="2547">
                  <c:v>2012</c:v>
                </c:pt>
                <c:pt idx="2548">
                  <c:v>2012</c:v>
                </c:pt>
                <c:pt idx="2549">
                  <c:v>2012</c:v>
                </c:pt>
                <c:pt idx="2550">
                  <c:v>2012</c:v>
                </c:pt>
                <c:pt idx="2551">
                  <c:v>2012</c:v>
                </c:pt>
                <c:pt idx="2552">
                  <c:v>2012</c:v>
                </c:pt>
                <c:pt idx="2553">
                  <c:v>2012</c:v>
                </c:pt>
                <c:pt idx="2554">
                  <c:v>2012</c:v>
                </c:pt>
                <c:pt idx="2555">
                  <c:v>2012</c:v>
                </c:pt>
                <c:pt idx="2556">
                  <c:v>2012</c:v>
                </c:pt>
                <c:pt idx="2557">
                  <c:v>2013</c:v>
                </c:pt>
                <c:pt idx="2558">
                  <c:v>2013</c:v>
                </c:pt>
                <c:pt idx="2559">
                  <c:v>2013</c:v>
                </c:pt>
                <c:pt idx="2560">
                  <c:v>2013</c:v>
                </c:pt>
                <c:pt idx="2561">
                  <c:v>2013</c:v>
                </c:pt>
                <c:pt idx="2562">
                  <c:v>2013</c:v>
                </c:pt>
                <c:pt idx="2563">
                  <c:v>2013</c:v>
                </c:pt>
                <c:pt idx="2564">
                  <c:v>2013</c:v>
                </c:pt>
                <c:pt idx="2565">
                  <c:v>2013</c:v>
                </c:pt>
                <c:pt idx="2566">
                  <c:v>2013</c:v>
                </c:pt>
                <c:pt idx="2567">
                  <c:v>2013</c:v>
                </c:pt>
                <c:pt idx="2568">
                  <c:v>2013</c:v>
                </c:pt>
                <c:pt idx="2569">
                  <c:v>2013</c:v>
                </c:pt>
                <c:pt idx="2570">
                  <c:v>2013</c:v>
                </c:pt>
                <c:pt idx="2571">
                  <c:v>2013</c:v>
                </c:pt>
                <c:pt idx="2572">
                  <c:v>2013</c:v>
                </c:pt>
                <c:pt idx="2573">
                  <c:v>2013</c:v>
                </c:pt>
                <c:pt idx="2574">
                  <c:v>2013</c:v>
                </c:pt>
                <c:pt idx="2575">
                  <c:v>2013</c:v>
                </c:pt>
                <c:pt idx="2576">
                  <c:v>2013</c:v>
                </c:pt>
                <c:pt idx="2577">
                  <c:v>2013</c:v>
                </c:pt>
                <c:pt idx="2578">
                  <c:v>2013</c:v>
                </c:pt>
                <c:pt idx="2579">
                  <c:v>2013</c:v>
                </c:pt>
                <c:pt idx="2580">
                  <c:v>2013</c:v>
                </c:pt>
                <c:pt idx="2581">
                  <c:v>2013</c:v>
                </c:pt>
                <c:pt idx="2582">
                  <c:v>2013</c:v>
                </c:pt>
                <c:pt idx="2583">
                  <c:v>2013</c:v>
                </c:pt>
                <c:pt idx="2584">
                  <c:v>2013</c:v>
                </c:pt>
                <c:pt idx="2585">
                  <c:v>2013</c:v>
                </c:pt>
                <c:pt idx="2586">
                  <c:v>2013</c:v>
                </c:pt>
                <c:pt idx="2587">
                  <c:v>2013</c:v>
                </c:pt>
                <c:pt idx="2588">
                  <c:v>2013</c:v>
                </c:pt>
                <c:pt idx="2589">
                  <c:v>2013</c:v>
                </c:pt>
                <c:pt idx="2590">
                  <c:v>2013</c:v>
                </c:pt>
                <c:pt idx="2591">
                  <c:v>2013</c:v>
                </c:pt>
                <c:pt idx="2592">
                  <c:v>2013</c:v>
                </c:pt>
                <c:pt idx="2593">
                  <c:v>2013</c:v>
                </c:pt>
                <c:pt idx="2594">
                  <c:v>2013</c:v>
                </c:pt>
                <c:pt idx="2595">
                  <c:v>2013</c:v>
                </c:pt>
                <c:pt idx="2596">
                  <c:v>2013</c:v>
                </c:pt>
                <c:pt idx="2597">
                  <c:v>2013</c:v>
                </c:pt>
                <c:pt idx="2598">
                  <c:v>2013</c:v>
                </c:pt>
                <c:pt idx="2599">
                  <c:v>2013</c:v>
                </c:pt>
                <c:pt idx="2600">
                  <c:v>2013</c:v>
                </c:pt>
                <c:pt idx="2601">
                  <c:v>2013</c:v>
                </c:pt>
                <c:pt idx="2602">
                  <c:v>2013</c:v>
                </c:pt>
                <c:pt idx="2603">
                  <c:v>2013</c:v>
                </c:pt>
                <c:pt idx="2604">
                  <c:v>2013</c:v>
                </c:pt>
                <c:pt idx="2605">
                  <c:v>2013</c:v>
                </c:pt>
                <c:pt idx="2606">
                  <c:v>2013</c:v>
                </c:pt>
                <c:pt idx="2607">
                  <c:v>2013</c:v>
                </c:pt>
                <c:pt idx="2608">
                  <c:v>2013</c:v>
                </c:pt>
                <c:pt idx="2609">
                  <c:v>2013</c:v>
                </c:pt>
                <c:pt idx="2610">
                  <c:v>2013</c:v>
                </c:pt>
                <c:pt idx="2611">
                  <c:v>2013</c:v>
                </c:pt>
                <c:pt idx="2612">
                  <c:v>2013</c:v>
                </c:pt>
                <c:pt idx="2613">
                  <c:v>2013</c:v>
                </c:pt>
                <c:pt idx="2614">
                  <c:v>2013</c:v>
                </c:pt>
                <c:pt idx="2615">
                  <c:v>2013</c:v>
                </c:pt>
                <c:pt idx="2616">
                  <c:v>2013</c:v>
                </c:pt>
                <c:pt idx="2617">
                  <c:v>2013</c:v>
                </c:pt>
                <c:pt idx="2618">
                  <c:v>2013</c:v>
                </c:pt>
                <c:pt idx="2619">
                  <c:v>2013</c:v>
                </c:pt>
                <c:pt idx="2620">
                  <c:v>2013</c:v>
                </c:pt>
                <c:pt idx="2621">
                  <c:v>2013</c:v>
                </c:pt>
                <c:pt idx="2622">
                  <c:v>2013</c:v>
                </c:pt>
                <c:pt idx="2623">
                  <c:v>2013</c:v>
                </c:pt>
                <c:pt idx="2624">
                  <c:v>2013</c:v>
                </c:pt>
                <c:pt idx="2625">
                  <c:v>2013</c:v>
                </c:pt>
                <c:pt idx="2626">
                  <c:v>2013</c:v>
                </c:pt>
                <c:pt idx="2627">
                  <c:v>2013</c:v>
                </c:pt>
                <c:pt idx="2628">
                  <c:v>2013</c:v>
                </c:pt>
                <c:pt idx="2629">
                  <c:v>2013</c:v>
                </c:pt>
                <c:pt idx="2630">
                  <c:v>2013</c:v>
                </c:pt>
                <c:pt idx="2631">
                  <c:v>2013</c:v>
                </c:pt>
                <c:pt idx="2632">
                  <c:v>2013</c:v>
                </c:pt>
                <c:pt idx="2633">
                  <c:v>2013</c:v>
                </c:pt>
                <c:pt idx="2634">
                  <c:v>2013</c:v>
                </c:pt>
                <c:pt idx="2635">
                  <c:v>2013</c:v>
                </c:pt>
                <c:pt idx="2636">
                  <c:v>2013</c:v>
                </c:pt>
                <c:pt idx="2637">
                  <c:v>2013</c:v>
                </c:pt>
                <c:pt idx="2638">
                  <c:v>2013</c:v>
                </c:pt>
                <c:pt idx="2639">
                  <c:v>2013</c:v>
                </c:pt>
                <c:pt idx="2640">
                  <c:v>2013</c:v>
                </c:pt>
                <c:pt idx="2641">
                  <c:v>2013</c:v>
                </c:pt>
                <c:pt idx="2642">
                  <c:v>2013</c:v>
                </c:pt>
                <c:pt idx="2643">
                  <c:v>2013</c:v>
                </c:pt>
                <c:pt idx="2644">
                  <c:v>2013</c:v>
                </c:pt>
                <c:pt idx="2645">
                  <c:v>2013</c:v>
                </c:pt>
                <c:pt idx="2646">
                  <c:v>2013</c:v>
                </c:pt>
                <c:pt idx="2647">
                  <c:v>2013</c:v>
                </c:pt>
                <c:pt idx="2648">
                  <c:v>2013</c:v>
                </c:pt>
                <c:pt idx="2649">
                  <c:v>2013</c:v>
                </c:pt>
                <c:pt idx="2650">
                  <c:v>2013</c:v>
                </c:pt>
                <c:pt idx="2651">
                  <c:v>2013</c:v>
                </c:pt>
                <c:pt idx="2652">
                  <c:v>2013</c:v>
                </c:pt>
                <c:pt idx="2653">
                  <c:v>2013</c:v>
                </c:pt>
                <c:pt idx="2654">
                  <c:v>2013</c:v>
                </c:pt>
                <c:pt idx="2655">
                  <c:v>2013</c:v>
                </c:pt>
                <c:pt idx="2656">
                  <c:v>2013</c:v>
                </c:pt>
                <c:pt idx="2657">
                  <c:v>2013</c:v>
                </c:pt>
                <c:pt idx="2658">
                  <c:v>2013</c:v>
                </c:pt>
                <c:pt idx="2659">
                  <c:v>2013</c:v>
                </c:pt>
                <c:pt idx="2660">
                  <c:v>2013</c:v>
                </c:pt>
                <c:pt idx="2661">
                  <c:v>2013</c:v>
                </c:pt>
                <c:pt idx="2662">
                  <c:v>2013</c:v>
                </c:pt>
                <c:pt idx="2663">
                  <c:v>2013</c:v>
                </c:pt>
                <c:pt idx="2664">
                  <c:v>2013</c:v>
                </c:pt>
                <c:pt idx="2665">
                  <c:v>2013</c:v>
                </c:pt>
                <c:pt idx="2666">
                  <c:v>2013</c:v>
                </c:pt>
                <c:pt idx="2667">
                  <c:v>2013</c:v>
                </c:pt>
                <c:pt idx="2668">
                  <c:v>2013</c:v>
                </c:pt>
                <c:pt idx="2669">
                  <c:v>2013</c:v>
                </c:pt>
                <c:pt idx="2670">
                  <c:v>2013</c:v>
                </c:pt>
                <c:pt idx="2671">
                  <c:v>2013</c:v>
                </c:pt>
                <c:pt idx="2672">
                  <c:v>2013</c:v>
                </c:pt>
                <c:pt idx="2673">
                  <c:v>2013</c:v>
                </c:pt>
                <c:pt idx="2674">
                  <c:v>2013</c:v>
                </c:pt>
                <c:pt idx="2675">
                  <c:v>2013</c:v>
                </c:pt>
                <c:pt idx="2676">
                  <c:v>2013</c:v>
                </c:pt>
                <c:pt idx="2677">
                  <c:v>2013</c:v>
                </c:pt>
                <c:pt idx="2678">
                  <c:v>2013</c:v>
                </c:pt>
                <c:pt idx="2679">
                  <c:v>2013</c:v>
                </c:pt>
                <c:pt idx="2680">
                  <c:v>2013</c:v>
                </c:pt>
                <c:pt idx="2681">
                  <c:v>2013</c:v>
                </c:pt>
                <c:pt idx="2682">
                  <c:v>2013</c:v>
                </c:pt>
                <c:pt idx="2683">
                  <c:v>2013</c:v>
                </c:pt>
                <c:pt idx="2684">
                  <c:v>2013</c:v>
                </c:pt>
                <c:pt idx="2685">
                  <c:v>2013</c:v>
                </c:pt>
                <c:pt idx="2686">
                  <c:v>2013</c:v>
                </c:pt>
                <c:pt idx="2687">
                  <c:v>2013</c:v>
                </c:pt>
                <c:pt idx="2688">
                  <c:v>2013</c:v>
                </c:pt>
                <c:pt idx="2689">
                  <c:v>2013</c:v>
                </c:pt>
                <c:pt idx="2690">
                  <c:v>2013</c:v>
                </c:pt>
                <c:pt idx="2691">
                  <c:v>2013</c:v>
                </c:pt>
                <c:pt idx="2692">
                  <c:v>2013</c:v>
                </c:pt>
                <c:pt idx="2693">
                  <c:v>2013</c:v>
                </c:pt>
                <c:pt idx="2694">
                  <c:v>2013</c:v>
                </c:pt>
                <c:pt idx="2695">
                  <c:v>2013</c:v>
                </c:pt>
                <c:pt idx="2696">
                  <c:v>2013</c:v>
                </c:pt>
                <c:pt idx="2697">
                  <c:v>2013</c:v>
                </c:pt>
                <c:pt idx="2698">
                  <c:v>2013</c:v>
                </c:pt>
                <c:pt idx="2699">
                  <c:v>2013</c:v>
                </c:pt>
                <c:pt idx="2700">
                  <c:v>2013</c:v>
                </c:pt>
                <c:pt idx="2701">
                  <c:v>2013</c:v>
                </c:pt>
                <c:pt idx="2702">
                  <c:v>2013</c:v>
                </c:pt>
                <c:pt idx="2703">
                  <c:v>2013</c:v>
                </c:pt>
                <c:pt idx="2704">
                  <c:v>2013</c:v>
                </c:pt>
                <c:pt idx="2705">
                  <c:v>2013</c:v>
                </c:pt>
                <c:pt idx="2706">
                  <c:v>2013</c:v>
                </c:pt>
                <c:pt idx="2707">
                  <c:v>2013</c:v>
                </c:pt>
                <c:pt idx="2708">
                  <c:v>2013</c:v>
                </c:pt>
                <c:pt idx="2709">
                  <c:v>2013</c:v>
                </c:pt>
                <c:pt idx="2710">
                  <c:v>2013</c:v>
                </c:pt>
                <c:pt idx="2711">
                  <c:v>2013</c:v>
                </c:pt>
                <c:pt idx="2712">
                  <c:v>2013</c:v>
                </c:pt>
                <c:pt idx="2713">
                  <c:v>2013</c:v>
                </c:pt>
                <c:pt idx="2714">
                  <c:v>2013</c:v>
                </c:pt>
                <c:pt idx="2715">
                  <c:v>2013</c:v>
                </c:pt>
                <c:pt idx="2716">
                  <c:v>2013</c:v>
                </c:pt>
                <c:pt idx="2717">
                  <c:v>2013</c:v>
                </c:pt>
                <c:pt idx="2718">
                  <c:v>2013</c:v>
                </c:pt>
                <c:pt idx="2719">
                  <c:v>2013</c:v>
                </c:pt>
                <c:pt idx="2720">
                  <c:v>2013</c:v>
                </c:pt>
                <c:pt idx="2721">
                  <c:v>2013</c:v>
                </c:pt>
                <c:pt idx="2722">
                  <c:v>2013</c:v>
                </c:pt>
                <c:pt idx="2723">
                  <c:v>2013</c:v>
                </c:pt>
                <c:pt idx="2724">
                  <c:v>2013</c:v>
                </c:pt>
                <c:pt idx="2725">
                  <c:v>2013</c:v>
                </c:pt>
                <c:pt idx="2726">
                  <c:v>2013</c:v>
                </c:pt>
                <c:pt idx="2727">
                  <c:v>2013</c:v>
                </c:pt>
                <c:pt idx="2728">
                  <c:v>2013</c:v>
                </c:pt>
                <c:pt idx="2729">
                  <c:v>2013</c:v>
                </c:pt>
                <c:pt idx="2730">
                  <c:v>2013</c:v>
                </c:pt>
                <c:pt idx="2731">
                  <c:v>2013</c:v>
                </c:pt>
                <c:pt idx="2732">
                  <c:v>2013</c:v>
                </c:pt>
                <c:pt idx="2733">
                  <c:v>2013</c:v>
                </c:pt>
                <c:pt idx="2734">
                  <c:v>2013</c:v>
                </c:pt>
                <c:pt idx="2735">
                  <c:v>2013</c:v>
                </c:pt>
                <c:pt idx="2736">
                  <c:v>2013</c:v>
                </c:pt>
                <c:pt idx="2737">
                  <c:v>2013</c:v>
                </c:pt>
                <c:pt idx="2738">
                  <c:v>2013</c:v>
                </c:pt>
                <c:pt idx="2739">
                  <c:v>2013</c:v>
                </c:pt>
                <c:pt idx="2740">
                  <c:v>2013</c:v>
                </c:pt>
                <c:pt idx="2741">
                  <c:v>2013</c:v>
                </c:pt>
                <c:pt idx="2742">
                  <c:v>2013</c:v>
                </c:pt>
                <c:pt idx="2743">
                  <c:v>2013</c:v>
                </c:pt>
                <c:pt idx="2744">
                  <c:v>2013</c:v>
                </c:pt>
                <c:pt idx="2745">
                  <c:v>2013</c:v>
                </c:pt>
                <c:pt idx="2746">
                  <c:v>2013</c:v>
                </c:pt>
                <c:pt idx="2747">
                  <c:v>2013</c:v>
                </c:pt>
                <c:pt idx="2748">
                  <c:v>2013</c:v>
                </c:pt>
                <c:pt idx="2749">
                  <c:v>2013</c:v>
                </c:pt>
                <c:pt idx="2750">
                  <c:v>2013</c:v>
                </c:pt>
                <c:pt idx="2751">
                  <c:v>2013</c:v>
                </c:pt>
                <c:pt idx="2752">
                  <c:v>2013</c:v>
                </c:pt>
                <c:pt idx="2753">
                  <c:v>2013</c:v>
                </c:pt>
                <c:pt idx="2754">
                  <c:v>2013</c:v>
                </c:pt>
                <c:pt idx="2755">
                  <c:v>2013</c:v>
                </c:pt>
                <c:pt idx="2756">
                  <c:v>2013</c:v>
                </c:pt>
                <c:pt idx="2757">
                  <c:v>2013</c:v>
                </c:pt>
                <c:pt idx="2758">
                  <c:v>2013</c:v>
                </c:pt>
                <c:pt idx="2759">
                  <c:v>2013</c:v>
                </c:pt>
                <c:pt idx="2760">
                  <c:v>2013</c:v>
                </c:pt>
                <c:pt idx="2761">
                  <c:v>2013</c:v>
                </c:pt>
                <c:pt idx="2762">
                  <c:v>2013</c:v>
                </c:pt>
                <c:pt idx="2763">
                  <c:v>2013</c:v>
                </c:pt>
                <c:pt idx="2764">
                  <c:v>2013</c:v>
                </c:pt>
                <c:pt idx="2765">
                  <c:v>2013</c:v>
                </c:pt>
                <c:pt idx="2766">
                  <c:v>2013</c:v>
                </c:pt>
                <c:pt idx="2767">
                  <c:v>2013</c:v>
                </c:pt>
                <c:pt idx="2768">
                  <c:v>2013</c:v>
                </c:pt>
                <c:pt idx="2769">
                  <c:v>2013</c:v>
                </c:pt>
                <c:pt idx="2770">
                  <c:v>2013</c:v>
                </c:pt>
                <c:pt idx="2771">
                  <c:v>2013</c:v>
                </c:pt>
                <c:pt idx="2772">
                  <c:v>2013</c:v>
                </c:pt>
                <c:pt idx="2773">
                  <c:v>2013</c:v>
                </c:pt>
                <c:pt idx="2774">
                  <c:v>2013</c:v>
                </c:pt>
                <c:pt idx="2775">
                  <c:v>2013</c:v>
                </c:pt>
                <c:pt idx="2776">
                  <c:v>2013</c:v>
                </c:pt>
                <c:pt idx="2777">
                  <c:v>2013</c:v>
                </c:pt>
                <c:pt idx="2778">
                  <c:v>2013</c:v>
                </c:pt>
                <c:pt idx="2779">
                  <c:v>2013</c:v>
                </c:pt>
                <c:pt idx="2780">
                  <c:v>2013</c:v>
                </c:pt>
                <c:pt idx="2781">
                  <c:v>2013</c:v>
                </c:pt>
                <c:pt idx="2782">
                  <c:v>2013</c:v>
                </c:pt>
                <c:pt idx="2783">
                  <c:v>2013</c:v>
                </c:pt>
                <c:pt idx="2784">
                  <c:v>2013</c:v>
                </c:pt>
                <c:pt idx="2785">
                  <c:v>2013</c:v>
                </c:pt>
                <c:pt idx="2786">
                  <c:v>2013</c:v>
                </c:pt>
                <c:pt idx="2787">
                  <c:v>2013</c:v>
                </c:pt>
                <c:pt idx="2788">
                  <c:v>2013</c:v>
                </c:pt>
                <c:pt idx="2789">
                  <c:v>2013</c:v>
                </c:pt>
                <c:pt idx="2790">
                  <c:v>2013</c:v>
                </c:pt>
                <c:pt idx="2791">
                  <c:v>2013</c:v>
                </c:pt>
                <c:pt idx="2792">
                  <c:v>2013</c:v>
                </c:pt>
                <c:pt idx="2793">
                  <c:v>2013</c:v>
                </c:pt>
                <c:pt idx="2794">
                  <c:v>2013</c:v>
                </c:pt>
                <c:pt idx="2795">
                  <c:v>2013</c:v>
                </c:pt>
                <c:pt idx="2796">
                  <c:v>2013</c:v>
                </c:pt>
                <c:pt idx="2797">
                  <c:v>2013</c:v>
                </c:pt>
                <c:pt idx="2798">
                  <c:v>2013</c:v>
                </c:pt>
                <c:pt idx="2799">
                  <c:v>2013</c:v>
                </c:pt>
                <c:pt idx="2800">
                  <c:v>2013</c:v>
                </c:pt>
                <c:pt idx="2801">
                  <c:v>2013</c:v>
                </c:pt>
                <c:pt idx="2802">
                  <c:v>2013</c:v>
                </c:pt>
                <c:pt idx="2803">
                  <c:v>2013</c:v>
                </c:pt>
                <c:pt idx="2804">
                  <c:v>2013</c:v>
                </c:pt>
                <c:pt idx="2805">
                  <c:v>2013</c:v>
                </c:pt>
                <c:pt idx="2806">
                  <c:v>2013</c:v>
                </c:pt>
                <c:pt idx="2807">
                  <c:v>2013</c:v>
                </c:pt>
                <c:pt idx="2808">
                  <c:v>2013</c:v>
                </c:pt>
                <c:pt idx="2809">
                  <c:v>2013</c:v>
                </c:pt>
                <c:pt idx="2810">
                  <c:v>2013</c:v>
                </c:pt>
                <c:pt idx="2811">
                  <c:v>2013</c:v>
                </c:pt>
                <c:pt idx="2812">
                  <c:v>2013</c:v>
                </c:pt>
                <c:pt idx="2813">
                  <c:v>2013</c:v>
                </c:pt>
                <c:pt idx="2814">
                  <c:v>2013</c:v>
                </c:pt>
                <c:pt idx="2815">
                  <c:v>2013</c:v>
                </c:pt>
                <c:pt idx="2816">
                  <c:v>2013</c:v>
                </c:pt>
                <c:pt idx="2817">
                  <c:v>2013</c:v>
                </c:pt>
                <c:pt idx="2818">
                  <c:v>2013</c:v>
                </c:pt>
                <c:pt idx="2819">
                  <c:v>2013</c:v>
                </c:pt>
                <c:pt idx="2820">
                  <c:v>2013</c:v>
                </c:pt>
                <c:pt idx="2821">
                  <c:v>2013</c:v>
                </c:pt>
                <c:pt idx="2822">
                  <c:v>2013</c:v>
                </c:pt>
                <c:pt idx="2823">
                  <c:v>2013</c:v>
                </c:pt>
                <c:pt idx="2824">
                  <c:v>2013</c:v>
                </c:pt>
                <c:pt idx="2825">
                  <c:v>2013</c:v>
                </c:pt>
                <c:pt idx="2826">
                  <c:v>2013</c:v>
                </c:pt>
                <c:pt idx="2827">
                  <c:v>2013</c:v>
                </c:pt>
                <c:pt idx="2828">
                  <c:v>2013</c:v>
                </c:pt>
                <c:pt idx="2829">
                  <c:v>2013</c:v>
                </c:pt>
                <c:pt idx="2830">
                  <c:v>2013</c:v>
                </c:pt>
                <c:pt idx="2831">
                  <c:v>2013</c:v>
                </c:pt>
                <c:pt idx="2832">
                  <c:v>2013</c:v>
                </c:pt>
                <c:pt idx="2833">
                  <c:v>2013</c:v>
                </c:pt>
                <c:pt idx="2834">
                  <c:v>2013</c:v>
                </c:pt>
                <c:pt idx="2835">
                  <c:v>2013</c:v>
                </c:pt>
                <c:pt idx="2836">
                  <c:v>2013</c:v>
                </c:pt>
                <c:pt idx="2837">
                  <c:v>2013</c:v>
                </c:pt>
                <c:pt idx="2838">
                  <c:v>2013</c:v>
                </c:pt>
                <c:pt idx="2839">
                  <c:v>2013</c:v>
                </c:pt>
                <c:pt idx="2840">
                  <c:v>2013</c:v>
                </c:pt>
                <c:pt idx="2841">
                  <c:v>2013</c:v>
                </c:pt>
                <c:pt idx="2842">
                  <c:v>2013</c:v>
                </c:pt>
                <c:pt idx="2843">
                  <c:v>2013</c:v>
                </c:pt>
                <c:pt idx="2844">
                  <c:v>2013</c:v>
                </c:pt>
                <c:pt idx="2845">
                  <c:v>2013</c:v>
                </c:pt>
                <c:pt idx="2846">
                  <c:v>2013</c:v>
                </c:pt>
                <c:pt idx="2847">
                  <c:v>2013</c:v>
                </c:pt>
                <c:pt idx="2848">
                  <c:v>2013</c:v>
                </c:pt>
                <c:pt idx="2849">
                  <c:v>2013</c:v>
                </c:pt>
                <c:pt idx="2850">
                  <c:v>2013</c:v>
                </c:pt>
                <c:pt idx="2851">
                  <c:v>2013</c:v>
                </c:pt>
                <c:pt idx="2852">
                  <c:v>2013</c:v>
                </c:pt>
                <c:pt idx="2853">
                  <c:v>2013</c:v>
                </c:pt>
                <c:pt idx="2854">
                  <c:v>2013</c:v>
                </c:pt>
                <c:pt idx="2855">
                  <c:v>2013</c:v>
                </c:pt>
                <c:pt idx="2856">
                  <c:v>2013</c:v>
                </c:pt>
                <c:pt idx="2857">
                  <c:v>2013</c:v>
                </c:pt>
                <c:pt idx="2858">
                  <c:v>2013</c:v>
                </c:pt>
                <c:pt idx="2859">
                  <c:v>2013</c:v>
                </c:pt>
                <c:pt idx="2860">
                  <c:v>2013</c:v>
                </c:pt>
                <c:pt idx="2861">
                  <c:v>2013</c:v>
                </c:pt>
                <c:pt idx="2862">
                  <c:v>2013</c:v>
                </c:pt>
                <c:pt idx="2863">
                  <c:v>2013</c:v>
                </c:pt>
                <c:pt idx="2864">
                  <c:v>2013</c:v>
                </c:pt>
                <c:pt idx="2865">
                  <c:v>2013</c:v>
                </c:pt>
                <c:pt idx="2866">
                  <c:v>2013</c:v>
                </c:pt>
                <c:pt idx="2867">
                  <c:v>2013</c:v>
                </c:pt>
                <c:pt idx="2868">
                  <c:v>2013</c:v>
                </c:pt>
                <c:pt idx="2869">
                  <c:v>2013</c:v>
                </c:pt>
                <c:pt idx="2870">
                  <c:v>2013</c:v>
                </c:pt>
                <c:pt idx="2871">
                  <c:v>2013</c:v>
                </c:pt>
                <c:pt idx="2872">
                  <c:v>2013</c:v>
                </c:pt>
                <c:pt idx="2873">
                  <c:v>2013</c:v>
                </c:pt>
                <c:pt idx="2874">
                  <c:v>2013</c:v>
                </c:pt>
                <c:pt idx="2875">
                  <c:v>2013</c:v>
                </c:pt>
                <c:pt idx="2876">
                  <c:v>2013</c:v>
                </c:pt>
                <c:pt idx="2877">
                  <c:v>2013</c:v>
                </c:pt>
                <c:pt idx="2878">
                  <c:v>2013</c:v>
                </c:pt>
                <c:pt idx="2879">
                  <c:v>2013</c:v>
                </c:pt>
                <c:pt idx="2880">
                  <c:v>2013</c:v>
                </c:pt>
                <c:pt idx="2881">
                  <c:v>2013</c:v>
                </c:pt>
                <c:pt idx="2882">
                  <c:v>2013</c:v>
                </c:pt>
                <c:pt idx="2883">
                  <c:v>2013</c:v>
                </c:pt>
                <c:pt idx="2884">
                  <c:v>2013</c:v>
                </c:pt>
                <c:pt idx="2885">
                  <c:v>2013</c:v>
                </c:pt>
                <c:pt idx="2886">
                  <c:v>2013</c:v>
                </c:pt>
                <c:pt idx="2887">
                  <c:v>2013</c:v>
                </c:pt>
                <c:pt idx="2888">
                  <c:v>2013</c:v>
                </c:pt>
                <c:pt idx="2889">
                  <c:v>2013</c:v>
                </c:pt>
                <c:pt idx="2890">
                  <c:v>2013</c:v>
                </c:pt>
                <c:pt idx="2891">
                  <c:v>2013</c:v>
                </c:pt>
                <c:pt idx="2892">
                  <c:v>2013</c:v>
                </c:pt>
                <c:pt idx="2893">
                  <c:v>2013</c:v>
                </c:pt>
                <c:pt idx="2894">
                  <c:v>2013</c:v>
                </c:pt>
                <c:pt idx="2895">
                  <c:v>2013</c:v>
                </c:pt>
                <c:pt idx="2896">
                  <c:v>2013</c:v>
                </c:pt>
                <c:pt idx="2897">
                  <c:v>2013</c:v>
                </c:pt>
                <c:pt idx="2898">
                  <c:v>2013</c:v>
                </c:pt>
                <c:pt idx="2899">
                  <c:v>2013</c:v>
                </c:pt>
                <c:pt idx="2900">
                  <c:v>2013</c:v>
                </c:pt>
                <c:pt idx="2901">
                  <c:v>2013</c:v>
                </c:pt>
                <c:pt idx="2902">
                  <c:v>2013</c:v>
                </c:pt>
                <c:pt idx="2903">
                  <c:v>2013</c:v>
                </c:pt>
                <c:pt idx="2904">
                  <c:v>2013</c:v>
                </c:pt>
                <c:pt idx="2905">
                  <c:v>2013</c:v>
                </c:pt>
                <c:pt idx="2906">
                  <c:v>2013</c:v>
                </c:pt>
                <c:pt idx="2907">
                  <c:v>2013</c:v>
                </c:pt>
                <c:pt idx="2908">
                  <c:v>2013</c:v>
                </c:pt>
                <c:pt idx="2909">
                  <c:v>2013</c:v>
                </c:pt>
                <c:pt idx="2910">
                  <c:v>2013</c:v>
                </c:pt>
                <c:pt idx="2911">
                  <c:v>2013</c:v>
                </c:pt>
                <c:pt idx="2912">
                  <c:v>2013</c:v>
                </c:pt>
                <c:pt idx="2913">
                  <c:v>2013</c:v>
                </c:pt>
                <c:pt idx="2914">
                  <c:v>2013</c:v>
                </c:pt>
                <c:pt idx="2915">
                  <c:v>2013</c:v>
                </c:pt>
                <c:pt idx="2916">
                  <c:v>2013</c:v>
                </c:pt>
                <c:pt idx="2917">
                  <c:v>2013</c:v>
                </c:pt>
                <c:pt idx="2918">
                  <c:v>2013</c:v>
                </c:pt>
                <c:pt idx="2919">
                  <c:v>2013</c:v>
                </c:pt>
                <c:pt idx="2920">
                  <c:v>2013</c:v>
                </c:pt>
                <c:pt idx="2921">
                  <c:v>2013</c:v>
                </c:pt>
                <c:pt idx="2922">
                  <c:v>2014</c:v>
                </c:pt>
                <c:pt idx="2923">
                  <c:v>2014</c:v>
                </c:pt>
                <c:pt idx="2924">
                  <c:v>2014</c:v>
                </c:pt>
                <c:pt idx="2925">
                  <c:v>2014</c:v>
                </c:pt>
                <c:pt idx="2926">
                  <c:v>2014</c:v>
                </c:pt>
                <c:pt idx="2927">
                  <c:v>2014</c:v>
                </c:pt>
                <c:pt idx="2928">
                  <c:v>2014</c:v>
                </c:pt>
                <c:pt idx="2929">
                  <c:v>2014</c:v>
                </c:pt>
                <c:pt idx="2930">
                  <c:v>2014</c:v>
                </c:pt>
                <c:pt idx="2931">
                  <c:v>2014</c:v>
                </c:pt>
                <c:pt idx="2932">
                  <c:v>2014</c:v>
                </c:pt>
                <c:pt idx="2933">
                  <c:v>2014</c:v>
                </c:pt>
                <c:pt idx="2934">
                  <c:v>2014</c:v>
                </c:pt>
                <c:pt idx="2935">
                  <c:v>2014</c:v>
                </c:pt>
                <c:pt idx="2936">
                  <c:v>2014</c:v>
                </c:pt>
                <c:pt idx="2937">
                  <c:v>2014</c:v>
                </c:pt>
                <c:pt idx="2938">
                  <c:v>2014</c:v>
                </c:pt>
                <c:pt idx="2939">
                  <c:v>2014</c:v>
                </c:pt>
                <c:pt idx="2940">
                  <c:v>2014</c:v>
                </c:pt>
                <c:pt idx="2941">
                  <c:v>2014</c:v>
                </c:pt>
                <c:pt idx="2942">
                  <c:v>2014</c:v>
                </c:pt>
                <c:pt idx="2943">
                  <c:v>2014</c:v>
                </c:pt>
                <c:pt idx="2944">
                  <c:v>2014</c:v>
                </c:pt>
                <c:pt idx="2945">
                  <c:v>2014</c:v>
                </c:pt>
                <c:pt idx="2946">
                  <c:v>2014</c:v>
                </c:pt>
                <c:pt idx="2947">
                  <c:v>2014</c:v>
                </c:pt>
                <c:pt idx="2948">
                  <c:v>2014</c:v>
                </c:pt>
                <c:pt idx="2949">
                  <c:v>2014</c:v>
                </c:pt>
                <c:pt idx="2950">
                  <c:v>2014</c:v>
                </c:pt>
                <c:pt idx="2951">
                  <c:v>2014</c:v>
                </c:pt>
                <c:pt idx="2952">
                  <c:v>2014</c:v>
                </c:pt>
                <c:pt idx="2953">
                  <c:v>2014</c:v>
                </c:pt>
                <c:pt idx="2954">
                  <c:v>2014</c:v>
                </c:pt>
                <c:pt idx="2955">
                  <c:v>2014</c:v>
                </c:pt>
                <c:pt idx="2956">
                  <c:v>2014</c:v>
                </c:pt>
                <c:pt idx="2957">
                  <c:v>2014</c:v>
                </c:pt>
                <c:pt idx="2958">
                  <c:v>2014</c:v>
                </c:pt>
                <c:pt idx="2959">
                  <c:v>2014</c:v>
                </c:pt>
                <c:pt idx="2960">
                  <c:v>2014</c:v>
                </c:pt>
                <c:pt idx="2961">
                  <c:v>2014</c:v>
                </c:pt>
                <c:pt idx="2962">
                  <c:v>2014</c:v>
                </c:pt>
                <c:pt idx="2963">
                  <c:v>2014</c:v>
                </c:pt>
                <c:pt idx="2964">
                  <c:v>2014</c:v>
                </c:pt>
                <c:pt idx="2965">
                  <c:v>2014</c:v>
                </c:pt>
                <c:pt idx="2966">
                  <c:v>2014</c:v>
                </c:pt>
                <c:pt idx="2967">
                  <c:v>2014</c:v>
                </c:pt>
                <c:pt idx="2968">
                  <c:v>2014</c:v>
                </c:pt>
                <c:pt idx="2969">
                  <c:v>2014</c:v>
                </c:pt>
                <c:pt idx="2970">
                  <c:v>2014</c:v>
                </c:pt>
                <c:pt idx="2971">
                  <c:v>2014</c:v>
                </c:pt>
                <c:pt idx="2972">
                  <c:v>2014</c:v>
                </c:pt>
                <c:pt idx="2973">
                  <c:v>2014</c:v>
                </c:pt>
                <c:pt idx="2974">
                  <c:v>2014</c:v>
                </c:pt>
                <c:pt idx="2975">
                  <c:v>2014</c:v>
                </c:pt>
                <c:pt idx="2976">
                  <c:v>2014</c:v>
                </c:pt>
                <c:pt idx="2977">
                  <c:v>2014</c:v>
                </c:pt>
                <c:pt idx="2978">
                  <c:v>2014</c:v>
                </c:pt>
                <c:pt idx="2979">
                  <c:v>2014</c:v>
                </c:pt>
                <c:pt idx="2980">
                  <c:v>2014</c:v>
                </c:pt>
                <c:pt idx="2981">
                  <c:v>2014</c:v>
                </c:pt>
                <c:pt idx="2982">
                  <c:v>2014</c:v>
                </c:pt>
                <c:pt idx="2983">
                  <c:v>2014</c:v>
                </c:pt>
                <c:pt idx="2984">
                  <c:v>2014</c:v>
                </c:pt>
                <c:pt idx="2985">
                  <c:v>2014</c:v>
                </c:pt>
                <c:pt idx="2986">
                  <c:v>2014</c:v>
                </c:pt>
                <c:pt idx="2987">
                  <c:v>2014</c:v>
                </c:pt>
                <c:pt idx="2988">
                  <c:v>2014</c:v>
                </c:pt>
                <c:pt idx="2989">
                  <c:v>2014</c:v>
                </c:pt>
                <c:pt idx="2990">
                  <c:v>2014</c:v>
                </c:pt>
                <c:pt idx="2991">
                  <c:v>2014</c:v>
                </c:pt>
                <c:pt idx="2992">
                  <c:v>2014</c:v>
                </c:pt>
                <c:pt idx="2993">
                  <c:v>2014</c:v>
                </c:pt>
                <c:pt idx="2994">
                  <c:v>2014</c:v>
                </c:pt>
                <c:pt idx="2995">
                  <c:v>2014</c:v>
                </c:pt>
                <c:pt idx="2996">
                  <c:v>2014</c:v>
                </c:pt>
                <c:pt idx="2997">
                  <c:v>2014</c:v>
                </c:pt>
                <c:pt idx="2998">
                  <c:v>2014</c:v>
                </c:pt>
                <c:pt idx="2999">
                  <c:v>2014</c:v>
                </c:pt>
                <c:pt idx="3000">
                  <c:v>2014</c:v>
                </c:pt>
                <c:pt idx="3001">
                  <c:v>2014</c:v>
                </c:pt>
                <c:pt idx="3002">
                  <c:v>2014</c:v>
                </c:pt>
                <c:pt idx="3003">
                  <c:v>2014</c:v>
                </c:pt>
                <c:pt idx="3004">
                  <c:v>2014</c:v>
                </c:pt>
                <c:pt idx="3005">
                  <c:v>2014</c:v>
                </c:pt>
                <c:pt idx="3006">
                  <c:v>2014</c:v>
                </c:pt>
                <c:pt idx="3007">
                  <c:v>2014</c:v>
                </c:pt>
                <c:pt idx="3008">
                  <c:v>2014</c:v>
                </c:pt>
                <c:pt idx="3009">
                  <c:v>2014</c:v>
                </c:pt>
                <c:pt idx="3010">
                  <c:v>2014</c:v>
                </c:pt>
                <c:pt idx="3011">
                  <c:v>2014</c:v>
                </c:pt>
                <c:pt idx="3012">
                  <c:v>2014</c:v>
                </c:pt>
                <c:pt idx="3013">
                  <c:v>2014</c:v>
                </c:pt>
                <c:pt idx="3014">
                  <c:v>2014</c:v>
                </c:pt>
                <c:pt idx="3015">
                  <c:v>2014</c:v>
                </c:pt>
                <c:pt idx="3016">
                  <c:v>2014</c:v>
                </c:pt>
                <c:pt idx="3017">
                  <c:v>2014</c:v>
                </c:pt>
                <c:pt idx="3018">
                  <c:v>2014</c:v>
                </c:pt>
                <c:pt idx="3019">
                  <c:v>2014</c:v>
                </c:pt>
                <c:pt idx="3020">
                  <c:v>2014</c:v>
                </c:pt>
                <c:pt idx="3021">
                  <c:v>2014</c:v>
                </c:pt>
                <c:pt idx="3022">
                  <c:v>2014</c:v>
                </c:pt>
                <c:pt idx="3023">
                  <c:v>2014</c:v>
                </c:pt>
                <c:pt idx="3024">
                  <c:v>2014</c:v>
                </c:pt>
                <c:pt idx="3025">
                  <c:v>2014</c:v>
                </c:pt>
                <c:pt idx="3026">
                  <c:v>2014</c:v>
                </c:pt>
                <c:pt idx="3027">
                  <c:v>2014</c:v>
                </c:pt>
                <c:pt idx="3028">
                  <c:v>2014</c:v>
                </c:pt>
                <c:pt idx="3029">
                  <c:v>2014</c:v>
                </c:pt>
                <c:pt idx="3030">
                  <c:v>2014</c:v>
                </c:pt>
                <c:pt idx="3031">
                  <c:v>2014</c:v>
                </c:pt>
                <c:pt idx="3032">
                  <c:v>2014</c:v>
                </c:pt>
                <c:pt idx="3033">
                  <c:v>2014</c:v>
                </c:pt>
                <c:pt idx="3034">
                  <c:v>2014</c:v>
                </c:pt>
                <c:pt idx="3035">
                  <c:v>2014</c:v>
                </c:pt>
                <c:pt idx="3036">
                  <c:v>2014</c:v>
                </c:pt>
                <c:pt idx="3037">
                  <c:v>2014</c:v>
                </c:pt>
                <c:pt idx="3038">
                  <c:v>2014</c:v>
                </c:pt>
                <c:pt idx="3039">
                  <c:v>2014</c:v>
                </c:pt>
                <c:pt idx="3040">
                  <c:v>2014</c:v>
                </c:pt>
                <c:pt idx="3041">
                  <c:v>2014</c:v>
                </c:pt>
                <c:pt idx="3042">
                  <c:v>2014</c:v>
                </c:pt>
                <c:pt idx="3043">
                  <c:v>2014</c:v>
                </c:pt>
                <c:pt idx="3044">
                  <c:v>2014</c:v>
                </c:pt>
                <c:pt idx="3045">
                  <c:v>2014</c:v>
                </c:pt>
                <c:pt idx="3046">
                  <c:v>2014</c:v>
                </c:pt>
                <c:pt idx="3047">
                  <c:v>2014</c:v>
                </c:pt>
                <c:pt idx="3048">
                  <c:v>2014</c:v>
                </c:pt>
                <c:pt idx="3049">
                  <c:v>2014</c:v>
                </c:pt>
                <c:pt idx="3050">
                  <c:v>2014</c:v>
                </c:pt>
                <c:pt idx="3051">
                  <c:v>2014</c:v>
                </c:pt>
                <c:pt idx="3052">
                  <c:v>2014</c:v>
                </c:pt>
                <c:pt idx="3053">
                  <c:v>2014</c:v>
                </c:pt>
                <c:pt idx="3054">
                  <c:v>2014</c:v>
                </c:pt>
                <c:pt idx="3055">
                  <c:v>2014</c:v>
                </c:pt>
                <c:pt idx="3056">
                  <c:v>2014</c:v>
                </c:pt>
                <c:pt idx="3057">
                  <c:v>2014</c:v>
                </c:pt>
                <c:pt idx="3058">
                  <c:v>2014</c:v>
                </c:pt>
                <c:pt idx="3059">
                  <c:v>2014</c:v>
                </c:pt>
                <c:pt idx="3060">
                  <c:v>2014</c:v>
                </c:pt>
                <c:pt idx="3061">
                  <c:v>2014</c:v>
                </c:pt>
                <c:pt idx="3062">
                  <c:v>2014</c:v>
                </c:pt>
                <c:pt idx="3063">
                  <c:v>2014</c:v>
                </c:pt>
                <c:pt idx="3064">
                  <c:v>2014</c:v>
                </c:pt>
                <c:pt idx="3065">
                  <c:v>2014</c:v>
                </c:pt>
                <c:pt idx="3066">
                  <c:v>2014</c:v>
                </c:pt>
                <c:pt idx="3067">
                  <c:v>2014</c:v>
                </c:pt>
                <c:pt idx="3068">
                  <c:v>2014</c:v>
                </c:pt>
                <c:pt idx="3069">
                  <c:v>2014</c:v>
                </c:pt>
                <c:pt idx="3070">
                  <c:v>2014</c:v>
                </c:pt>
                <c:pt idx="3071">
                  <c:v>2014</c:v>
                </c:pt>
                <c:pt idx="3072">
                  <c:v>2014</c:v>
                </c:pt>
                <c:pt idx="3073">
                  <c:v>2014</c:v>
                </c:pt>
                <c:pt idx="3074">
                  <c:v>2014</c:v>
                </c:pt>
                <c:pt idx="3075">
                  <c:v>2014</c:v>
                </c:pt>
                <c:pt idx="3076">
                  <c:v>2014</c:v>
                </c:pt>
                <c:pt idx="3077">
                  <c:v>2014</c:v>
                </c:pt>
                <c:pt idx="3078">
                  <c:v>2014</c:v>
                </c:pt>
                <c:pt idx="3079">
                  <c:v>2014</c:v>
                </c:pt>
                <c:pt idx="3080">
                  <c:v>2014</c:v>
                </c:pt>
                <c:pt idx="3081">
                  <c:v>2014</c:v>
                </c:pt>
                <c:pt idx="3082">
                  <c:v>2014</c:v>
                </c:pt>
                <c:pt idx="3083">
                  <c:v>2014</c:v>
                </c:pt>
                <c:pt idx="3084">
                  <c:v>2014</c:v>
                </c:pt>
                <c:pt idx="3085">
                  <c:v>2014</c:v>
                </c:pt>
                <c:pt idx="3086">
                  <c:v>2014</c:v>
                </c:pt>
                <c:pt idx="3087">
                  <c:v>2014</c:v>
                </c:pt>
                <c:pt idx="3088">
                  <c:v>2014</c:v>
                </c:pt>
                <c:pt idx="3089">
                  <c:v>2014</c:v>
                </c:pt>
                <c:pt idx="3090">
                  <c:v>2014</c:v>
                </c:pt>
                <c:pt idx="3091">
                  <c:v>2014</c:v>
                </c:pt>
                <c:pt idx="3092">
                  <c:v>2014</c:v>
                </c:pt>
                <c:pt idx="3093">
                  <c:v>2014</c:v>
                </c:pt>
                <c:pt idx="3094">
                  <c:v>2014</c:v>
                </c:pt>
                <c:pt idx="3095">
                  <c:v>2014</c:v>
                </c:pt>
                <c:pt idx="3096">
                  <c:v>2014</c:v>
                </c:pt>
                <c:pt idx="3097">
                  <c:v>2014</c:v>
                </c:pt>
                <c:pt idx="3098">
                  <c:v>2014</c:v>
                </c:pt>
                <c:pt idx="3099">
                  <c:v>2014</c:v>
                </c:pt>
                <c:pt idx="3100">
                  <c:v>2014</c:v>
                </c:pt>
                <c:pt idx="3101">
                  <c:v>2014</c:v>
                </c:pt>
                <c:pt idx="3102">
                  <c:v>2014</c:v>
                </c:pt>
                <c:pt idx="3103">
                  <c:v>2014</c:v>
                </c:pt>
                <c:pt idx="3104">
                  <c:v>2014</c:v>
                </c:pt>
                <c:pt idx="3105">
                  <c:v>2014</c:v>
                </c:pt>
                <c:pt idx="3106">
                  <c:v>2014</c:v>
                </c:pt>
                <c:pt idx="3107">
                  <c:v>2014</c:v>
                </c:pt>
                <c:pt idx="3108">
                  <c:v>2014</c:v>
                </c:pt>
                <c:pt idx="3109">
                  <c:v>2014</c:v>
                </c:pt>
                <c:pt idx="3110">
                  <c:v>2014</c:v>
                </c:pt>
                <c:pt idx="3111">
                  <c:v>2014</c:v>
                </c:pt>
                <c:pt idx="3112">
                  <c:v>2014</c:v>
                </c:pt>
                <c:pt idx="3113">
                  <c:v>2014</c:v>
                </c:pt>
                <c:pt idx="3114">
                  <c:v>2014</c:v>
                </c:pt>
                <c:pt idx="3115">
                  <c:v>2014</c:v>
                </c:pt>
                <c:pt idx="3116">
                  <c:v>2014</c:v>
                </c:pt>
                <c:pt idx="3117">
                  <c:v>2014</c:v>
                </c:pt>
                <c:pt idx="3118">
                  <c:v>2014</c:v>
                </c:pt>
                <c:pt idx="3119">
                  <c:v>2014</c:v>
                </c:pt>
                <c:pt idx="3120">
                  <c:v>2014</c:v>
                </c:pt>
                <c:pt idx="3121">
                  <c:v>2014</c:v>
                </c:pt>
                <c:pt idx="3122">
                  <c:v>2014</c:v>
                </c:pt>
                <c:pt idx="3123">
                  <c:v>2014</c:v>
                </c:pt>
                <c:pt idx="3124">
                  <c:v>2014</c:v>
                </c:pt>
                <c:pt idx="3125">
                  <c:v>2014</c:v>
                </c:pt>
                <c:pt idx="3126">
                  <c:v>2014</c:v>
                </c:pt>
                <c:pt idx="3127">
                  <c:v>2014</c:v>
                </c:pt>
                <c:pt idx="3128">
                  <c:v>2014</c:v>
                </c:pt>
                <c:pt idx="3129">
                  <c:v>2014</c:v>
                </c:pt>
                <c:pt idx="3130">
                  <c:v>2014</c:v>
                </c:pt>
                <c:pt idx="3131">
                  <c:v>2014</c:v>
                </c:pt>
                <c:pt idx="3132">
                  <c:v>2014</c:v>
                </c:pt>
                <c:pt idx="3133">
                  <c:v>2014</c:v>
                </c:pt>
                <c:pt idx="3134">
                  <c:v>2014</c:v>
                </c:pt>
                <c:pt idx="3135">
                  <c:v>2014</c:v>
                </c:pt>
                <c:pt idx="3136">
                  <c:v>2014</c:v>
                </c:pt>
                <c:pt idx="3137">
                  <c:v>2014</c:v>
                </c:pt>
                <c:pt idx="3138">
                  <c:v>2014</c:v>
                </c:pt>
                <c:pt idx="3139">
                  <c:v>2014</c:v>
                </c:pt>
                <c:pt idx="3140">
                  <c:v>2014</c:v>
                </c:pt>
                <c:pt idx="3141">
                  <c:v>2014</c:v>
                </c:pt>
                <c:pt idx="3142">
                  <c:v>2014</c:v>
                </c:pt>
                <c:pt idx="3143">
                  <c:v>2014</c:v>
                </c:pt>
                <c:pt idx="3144">
                  <c:v>2014</c:v>
                </c:pt>
                <c:pt idx="3145">
                  <c:v>2014</c:v>
                </c:pt>
                <c:pt idx="3146">
                  <c:v>2014</c:v>
                </c:pt>
                <c:pt idx="3147">
                  <c:v>2014</c:v>
                </c:pt>
                <c:pt idx="3148">
                  <c:v>2014</c:v>
                </c:pt>
                <c:pt idx="3149">
                  <c:v>2014</c:v>
                </c:pt>
                <c:pt idx="3150">
                  <c:v>2014</c:v>
                </c:pt>
                <c:pt idx="3151">
                  <c:v>2014</c:v>
                </c:pt>
                <c:pt idx="3152">
                  <c:v>2014</c:v>
                </c:pt>
                <c:pt idx="3153">
                  <c:v>2014</c:v>
                </c:pt>
                <c:pt idx="3154">
                  <c:v>2014</c:v>
                </c:pt>
                <c:pt idx="3155">
                  <c:v>2014</c:v>
                </c:pt>
                <c:pt idx="3156">
                  <c:v>2014</c:v>
                </c:pt>
                <c:pt idx="3157">
                  <c:v>2014</c:v>
                </c:pt>
                <c:pt idx="3158">
                  <c:v>2014</c:v>
                </c:pt>
                <c:pt idx="3159">
                  <c:v>2014</c:v>
                </c:pt>
                <c:pt idx="3160">
                  <c:v>2014</c:v>
                </c:pt>
                <c:pt idx="3161">
                  <c:v>2014</c:v>
                </c:pt>
                <c:pt idx="3162">
                  <c:v>2014</c:v>
                </c:pt>
                <c:pt idx="3163">
                  <c:v>2014</c:v>
                </c:pt>
                <c:pt idx="3164">
                  <c:v>2014</c:v>
                </c:pt>
                <c:pt idx="3165">
                  <c:v>2014</c:v>
                </c:pt>
                <c:pt idx="3166">
                  <c:v>2014</c:v>
                </c:pt>
                <c:pt idx="3167">
                  <c:v>2014</c:v>
                </c:pt>
                <c:pt idx="3168">
                  <c:v>2014</c:v>
                </c:pt>
                <c:pt idx="3169">
                  <c:v>2014</c:v>
                </c:pt>
                <c:pt idx="3170">
                  <c:v>2014</c:v>
                </c:pt>
                <c:pt idx="3171">
                  <c:v>2014</c:v>
                </c:pt>
                <c:pt idx="3172">
                  <c:v>2014</c:v>
                </c:pt>
                <c:pt idx="3173">
                  <c:v>2014</c:v>
                </c:pt>
                <c:pt idx="3174">
                  <c:v>2014</c:v>
                </c:pt>
                <c:pt idx="3175">
                  <c:v>2014</c:v>
                </c:pt>
                <c:pt idx="3176">
                  <c:v>2014</c:v>
                </c:pt>
                <c:pt idx="3177">
                  <c:v>2014</c:v>
                </c:pt>
                <c:pt idx="3178">
                  <c:v>2014</c:v>
                </c:pt>
                <c:pt idx="3179">
                  <c:v>2014</c:v>
                </c:pt>
                <c:pt idx="3180">
                  <c:v>2014</c:v>
                </c:pt>
                <c:pt idx="3181">
                  <c:v>2014</c:v>
                </c:pt>
                <c:pt idx="3182">
                  <c:v>2014</c:v>
                </c:pt>
                <c:pt idx="3183">
                  <c:v>2014</c:v>
                </c:pt>
                <c:pt idx="3184">
                  <c:v>2014</c:v>
                </c:pt>
                <c:pt idx="3185">
                  <c:v>2014</c:v>
                </c:pt>
                <c:pt idx="3186">
                  <c:v>2014</c:v>
                </c:pt>
                <c:pt idx="3187">
                  <c:v>2014</c:v>
                </c:pt>
                <c:pt idx="3188">
                  <c:v>2014</c:v>
                </c:pt>
                <c:pt idx="3189">
                  <c:v>2014</c:v>
                </c:pt>
                <c:pt idx="3190">
                  <c:v>2014</c:v>
                </c:pt>
                <c:pt idx="3191">
                  <c:v>2014</c:v>
                </c:pt>
                <c:pt idx="3192">
                  <c:v>2014</c:v>
                </c:pt>
                <c:pt idx="3193">
                  <c:v>2014</c:v>
                </c:pt>
                <c:pt idx="3194">
                  <c:v>2014</c:v>
                </c:pt>
                <c:pt idx="3195">
                  <c:v>2014</c:v>
                </c:pt>
                <c:pt idx="3196">
                  <c:v>2014</c:v>
                </c:pt>
                <c:pt idx="3197">
                  <c:v>2014</c:v>
                </c:pt>
                <c:pt idx="3198">
                  <c:v>2014</c:v>
                </c:pt>
                <c:pt idx="3199">
                  <c:v>2014</c:v>
                </c:pt>
                <c:pt idx="3200">
                  <c:v>2014</c:v>
                </c:pt>
                <c:pt idx="3201">
                  <c:v>2014</c:v>
                </c:pt>
                <c:pt idx="3202">
                  <c:v>2014</c:v>
                </c:pt>
                <c:pt idx="3203">
                  <c:v>2014</c:v>
                </c:pt>
                <c:pt idx="3204">
                  <c:v>2014</c:v>
                </c:pt>
                <c:pt idx="3205">
                  <c:v>2014</c:v>
                </c:pt>
                <c:pt idx="3206">
                  <c:v>2014</c:v>
                </c:pt>
                <c:pt idx="3207">
                  <c:v>2014</c:v>
                </c:pt>
                <c:pt idx="3208">
                  <c:v>2014</c:v>
                </c:pt>
                <c:pt idx="3209">
                  <c:v>2014</c:v>
                </c:pt>
                <c:pt idx="3210">
                  <c:v>2014</c:v>
                </c:pt>
                <c:pt idx="3211">
                  <c:v>2014</c:v>
                </c:pt>
                <c:pt idx="3212">
                  <c:v>2014</c:v>
                </c:pt>
                <c:pt idx="3213">
                  <c:v>2014</c:v>
                </c:pt>
                <c:pt idx="3214">
                  <c:v>2014</c:v>
                </c:pt>
                <c:pt idx="3215">
                  <c:v>2014</c:v>
                </c:pt>
                <c:pt idx="3216">
                  <c:v>2014</c:v>
                </c:pt>
                <c:pt idx="3217">
                  <c:v>2014</c:v>
                </c:pt>
                <c:pt idx="3218">
                  <c:v>2014</c:v>
                </c:pt>
                <c:pt idx="3219">
                  <c:v>2014</c:v>
                </c:pt>
                <c:pt idx="3220">
                  <c:v>2014</c:v>
                </c:pt>
                <c:pt idx="3221">
                  <c:v>2014</c:v>
                </c:pt>
                <c:pt idx="3222">
                  <c:v>2014</c:v>
                </c:pt>
                <c:pt idx="3223">
                  <c:v>2014</c:v>
                </c:pt>
                <c:pt idx="3224">
                  <c:v>2014</c:v>
                </c:pt>
                <c:pt idx="3225">
                  <c:v>2014</c:v>
                </c:pt>
                <c:pt idx="3226">
                  <c:v>2014</c:v>
                </c:pt>
                <c:pt idx="3227">
                  <c:v>2014</c:v>
                </c:pt>
                <c:pt idx="3228">
                  <c:v>2014</c:v>
                </c:pt>
                <c:pt idx="3229">
                  <c:v>2014</c:v>
                </c:pt>
                <c:pt idx="3230">
                  <c:v>2014</c:v>
                </c:pt>
                <c:pt idx="3231">
                  <c:v>2014</c:v>
                </c:pt>
                <c:pt idx="3232">
                  <c:v>2014</c:v>
                </c:pt>
                <c:pt idx="3233">
                  <c:v>2014</c:v>
                </c:pt>
                <c:pt idx="3234">
                  <c:v>2014</c:v>
                </c:pt>
                <c:pt idx="3235">
                  <c:v>2014</c:v>
                </c:pt>
                <c:pt idx="3236">
                  <c:v>2014</c:v>
                </c:pt>
                <c:pt idx="3237">
                  <c:v>2014</c:v>
                </c:pt>
                <c:pt idx="3238">
                  <c:v>2014</c:v>
                </c:pt>
                <c:pt idx="3239">
                  <c:v>2014</c:v>
                </c:pt>
                <c:pt idx="3240">
                  <c:v>2014</c:v>
                </c:pt>
                <c:pt idx="3241">
                  <c:v>2014</c:v>
                </c:pt>
                <c:pt idx="3242">
                  <c:v>2014</c:v>
                </c:pt>
                <c:pt idx="3243">
                  <c:v>2014</c:v>
                </c:pt>
                <c:pt idx="3244">
                  <c:v>2014</c:v>
                </c:pt>
                <c:pt idx="3245">
                  <c:v>2014</c:v>
                </c:pt>
                <c:pt idx="3246">
                  <c:v>2014</c:v>
                </c:pt>
                <c:pt idx="3247">
                  <c:v>2014</c:v>
                </c:pt>
                <c:pt idx="3248">
                  <c:v>2014</c:v>
                </c:pt>
                <c:pt idx="3249">
                  <c:v>2014</c:v>
                </c:pt>
                <c:pt idx="3250">
                  <c:v>2014</c:v>
                </c:pt>
                <c:pt idx="3251">
                  <c:v>2014</c:v>
                </c:pt>
                <c:pt idx="3252">
                  <c:v>2014</c:v>
                </c:pt>
                <c:pt idx="3253">
                  <c:v>2014</c:v>
                </c:pt>
                <c:pt idx="3254">
                  <c:v>2014</c:v>
                </c:pt>
                <c:pt idx="3255">
                  <c:v>2014</c:v>
                </c:pt>
                <c:pt idx="3256">
                  <c:v>2014</c:v>
                </c:pt>
                <c:pt idx="3257">
                  <c:v>2014</c:v>
                </c:pt>
                <c:pt idx="3258">
                  <c:v>2014</c:v>
                </c:pt>
                <c:pt idx="3259">
                  <c:v>2014</c:v>
                </c:pt>
                <c:pt idx="3260">
                  <c:v>2014</c:v>
                </c:pt>
                <c:pt idx="3261">
                  <c:v>2014</c:v>
                </c:pt>
                <c:pt idx="3262">
                  <c:v>2014</c:v>
                </c:pt>
                <c:pt idx="3263">
                  <c:v>2014</c:v>
                </c:pt>
                <c:pt idx="3264">
                  <c:v>2014</c:v>
                </c:pt>
                <c:pt idx="3265">
                  <c:v>2014</c:v>
                </c:pt>
                <c:pt idx="3266">
                  <c:v>2014</c:v>
                </c:pt>
                <c:pt idx="3267">
                  <c:v>2014</c:v>
                </c:pt>
                <c:pt idx="3268">
                  <c:v>2014</c:v>
                </c:pt>
                <c:pt idx="3269">
                  <c:v>2014</c:v>
                </c:pt>
                <c:pt idx="3270">
                  <c:v>2014</c:v>
                </c:pt>
                <c:pt idx="3271">
                  <c:v>2014</c:v>
                </c:pt>
                <c:pt idx="3272">
                  <c:v>2014</c:v>
                </c:pt>
                <c:pt idx="3273">
                  <c:v>2014</c:v>
                </c:pt>
                <c:pt idx="3274">
                  <c:v>2014</c:v>
                </c:pt>
                <c:pt idx="3275">
                  <c:v>2014</c:v>
                </c:pt>
                <c:pt idx="3276">
                  <c:v>2014</c:v>
                </c:pt>
                <c:pt idx="3277">
                  <c:v>2014</c:v>
                </c:pt>
                <c:pt idx="3278">
                  <c:v>2014</c:v>
                </c:pt>
                <c:pt idx="3279">
                  <c:v>2014</c:v>
                </c:pt>
                <c:pt idx="3280">
                  <c:v>2014</c:v>
                </c:pt>
                <c:pt idx="3281">
                  <c:v>2014</c:v>
                </c:pt>
                <c:pt idx="3282">
                  <c:v>2014</c:v>
                </c:pt>
                <c:pt idx="3283">
                  <c:v>2014</c:v>
                </c:pt>
                <c:pt idx="3284">
                  <c:v>2014</c:v>
                </c:pt>
                <c:pt idx="3285">
                  <c:v>2014</c:v>
                </c:pt>
                <c:pt idx="3286">
                  <c:v>2014</c:v>
                </c:pt>
                <c:pt idx="3287">
                  <c:v>2015</c:v>
                </c:pt>
                <c:pt idx="3288">
                  <c:v>2015</c:v>
                </c:pt>
                <c:pt idx="3289">
                  <c:v>2015</c:v>
                </c:pt>
                <c:pt idx="3290">
                  <c:v>2015</c:v>
                </c:pt>
                <c:pt idx="3291">
                  <c:v>2015</c:v>
                </c:pt>
                <c:pt idx="3292">
                  <c:v>2015</c:v>
                </c:pt>
                <c:pt idx="3293">
                  <c:v>2015</c:v>
                </c:pt>
                <c:pt idx="3294">
                  <c:v>2015</c:v>
                </c:pt>
                <c:pt idx="3295">
                  <c:v>2015</c:v>
                </c:pt>
                <c:pt idx="3296">
                  <c:v>2015</c:v>
                </c:pt>
                <c:pt idx="3297">
                  <c:v>2015</c:v>
                </c:pt>
                <c:pt idx="3298">
                  <c:v>2015</c:v>
                </c:pt>
                <c:pt idx="3299">
                  <c:v>2015</c:v>
                </c:pt>
                <c:pt idx="3300">
                  <c:v>2015</c:v>
                </c:pt>
                <c:pt idx="3301">
                  <c:v>2015</c:v>
                </c:pt>
                <c:pt idx="3302">
                  <c:v>2015</c:v>
                </c:pt>
                <c:pt idx="3303">
                  <c:v>2015</c:v>
                </c:pt>
                <c:pt idx="3304">
                  <c:v>2015</c:v>
                </c:pt>
                <c:pt idx="3305">
                  <c:v>2015</c:v>
                </c:pt>
                <c:pt idx="3306">
                  <c:v>2015</c:v>
                </c:pt>
                <c:pt idx="3307">
                  <c:v>2015</c:v>
                </c:pt>
                <c:pt idx="3308">
                  <c:v>2015</c:v>
                </c:pt>
                <c:pt idx="3309">
                  <c:v>2015</c:v>
                </c:pt>
                <c:pt idx="3310">
                  <c:v>2015</c:v>
                </c:pt>
                <c:pt idx="3311">
                  <c:v>2015</c:v>
                </c:pt>
                <c:pt idx="3312">
                  <c:v>2015</c:v>
                </c:pt>
                <c:pt idx="3313">
                  <c:v>2015</c:v>
                </c:pt>
                <c:pt idx="3314">
                  <c:v>2015</c:v>
                </c:pt>
                <c:pt idx="3315">
                  <c:v>2015</c:v>
                </c:pt>
                <c:pt idx="3316">
                  <c:v>2015</c:v>
                </c:pt>
                <c:pt idx="3317">
                  <c:v>2015</c:v>
                </c:pt>
                <c:pt idx="3318">
                  <c:v>2015</c:v>
                </c:pt>
                <c:pt idx="3319">
                  <c:v>2015</c:v>
                </c:pt>
                <c:pt idx="3320">
                  <c:v>2015</c:v>
                </c:pt>
                <c:pt idx="3321">
                  <c:v>2015</c:v>
                </c:pt>
                <c:pt idx="3322">
                  <c:v>2015</c:v>
                </c:pt>
                <c:pt idx="3323">
                  <c:v>2015</c:v>
                </c:pt>
                <c:pt idx="3324">
                  <c:v>2015</c:v>
                </c:pt>
                <c:pt idx="3325">
                  <c:v>2015</c:v>
                </c:pt>
                <c:pt idx="3326">
                  <c:v>2015</c:v>
                </c:pt>
                <c:pt idx="3327">
                  <c:v>2015</c:v>
                </c:pt>
                <c:pt idx="3328">
                  <c:v>2015</c:v>
                </c:pt>
                <c:pt idx="3329">
                  <c:v>2015</c:v>
                </c:pt>
                <c:pt idx="3330">
                  <c:v>2015</c:v>
                </c:pt>
                <c:pt idx="3331">
                  <c:v>2015</c:v>
                </c:pt>
                <c:pt idx="3332">
                  <c:v>2015</c:v>
                </c:pt>
                <c:pt idx="3333">
                  <c:v>2015</c:v>
                </c:pt>
                <c:pt idx="3334">
                  <c:v>2015</c:v>
                </c:pt>
                <c:pt idx="3335">
                  <c:v>2015</c:v>
                </c:pt>
                <c:pt idx="3336">
                  <c:v>2015</c:v>
                </c:pt>
                <c:pt idx="3337">
                  <c:v>2015</c:v>
                </c:pt>
                <c:pt idx="3338">
                  <c:v>2015</c:v>
                </c:pt>
                <c:pt idx="3339">
                  <c:v>2015</c:v>
                </c:pt>
                <c:pt idx="3340">
                  <c:v>2015</c:v>
                </c:pt>
                <c:pt idx="3341">
                  <c:v>2015</c:v>
                </c:pt>
                <c:pt idx="3342">
                  <c:v>2015</c:v>
                </c:pt>
                <c:pt idx="3343">
                  <c:v>2015</c:v>
                </c:pt>
                <c:pt idx="3344">
                  <c:v>2015</c:v>
                </c:pt>
                <c:pt idx="3345">
                  <c:v>2015</c:v>
                </c:pt>
                <c:pt idx="3346">
                  <c:v>2015</c:v>
                </c:pt>
                <c:pt idx="3347">
                  <c:v>2015</c:v>
                </c:pt>
                <c:pt idx="3348">
                  <c:v>2015</c:v>
                </c:pt>
                <c:pt idx="3349">
                  <c:v>2015</c:v>
                </c:pt>
                <c:pt idx="3350">
                  <c:v>2015</c:v>
                </c:pt>
                <c:pt idx="3351">
                  <c:v>2015</c:v>
                </c:pt>
                <c:pt idx="3352">
                  <c:v>2015</c:v>
                </c:pt>
                <c:pt idx="3353">
                  <c:v>2015</c:v>
                </c:pt>
                <c:pt idx="3354">
                  <c:v>2015</c:v>
                </c:pt>
                <c:pt idx="3355">
                  <c:v>2015</c:v>
                </c:pt>
                <c:pt idx="3356">
                  <c:v>2015</c:v>
                </c:pt>
                <c:pt idx="3357">
                  <c:v>2015</c:v>
                </c:pt>
                <c:pt idx="3358">
                  <c:v>2015</c:v>
                </c:pt>
                <c:pt idx="3359">
                  <c:v>2015</c:v>
                </c:pt>
                <c:pt idx="3360">
                  <c:v>2015</c:v>
                </c:pt>
                <c:pt idx="3361">
                  <c:v>2015</c:v>
                </c:pt>
                <c:pt idx="3362">
                  <c:v>2015</c:v>
                </c:pt>
                <c:pt idx="3363">
                  <c:v>2015</c:v>
                </c:pt>
                <c:pt idx="3364">
                  <c:v>2015</c:v>
                </c:pt>
                <c:pt idx="3365">
                  <c:v>2015</c:v>
                </c:pt>
                <c:pt idx="3366">
                  <c:v>2015</c:v>
                </c:pt>
                <c:pt idx="3367">
                  <c:v>2015</c:v>
                </c:pt>
                <c:pt idx="3368">
                  <c:v>2015</c:v>
                </c:pt>
                <c:pt idx="3369">
                  <c:v>2015</c:v>
                </c:pt>
                <c:pt idx="3370">
                  <c:v>2015</c:v>
                </c:pt>
                <c:pt idx="3371">
                  <c:v>2015</c:v>
                </c:pt>
                <c:pt idx="3372">
                  <c:v>2015</c:v>
                </c:pt>
                <c:pt idx="3373">
                  <c:v>2015</c:v>
                </c:pt>
                <c:pt idx="3374">
                  <c:v>2015</c:v>
                </c:pt>
                <c:pt idx="3375">
                  <c:v>2015</c:v>
                </c:pt>
                <c:pt idx="3376">
                  <c:v>2015</c:v>
                </c:pt>
                <c:pt idx="3377">
                  <c:v>2015</c:v>
                </c:pt>
                <c:pt idx="3378">
                  <c:v>2015</c:v>
                </c:pt>
                <c:pt idx="3379">
                  <c:v>2015</c:v>
                </c:pt>
                <c:pt idx="3380">
                  <c:v>2015</c:v>
                </c:pt>
                <c:pt idx="3381">
                  <c:v>2015</c:v>
                </c:pt>
                <c:pt idx="3382">
                  <c:v>2015</c:v>
                </c:pt>
                <c:pt idx="3383">
                  <c:v>2015</c:v>
                </c:pt>
                <c:pt idx="3384">
                  <c:v>2015</c:v>
                </c:pt>
                <c:pt idx="3385">
                  <c:v>2015</c:v>
                </c:pt>
                <c:pt idx="3386">
                  <c:v>2015</c:v>
                </c:pt>
                <c:pt idx="3387">
                  <c:v>2015</c:v>
                </c:pt>
                <c:pt idx="3388">
                  <c:v>2015</c:v>
                </c:pt>
                <c:pt idx="3389">
                  <c:v>2015</c:v>
                </c:pt>
                <c:pt idx="3390">
                  <c:v>2015</c:v>
                </c:pt>
                <c:pt idx="3391">
                  <c:v>2015</c:v>
                </c:pt>
                <c:pt idx="3392">
                  <c:v>2015</c:v>
                </c:pt>
                <c:pt idx="3393">
                  <c:v>2015</c:v>
                </c:pt>
                <c:pt idx="3394">
                  <c:v>2015</c:v>
                </c:pt>
                <c:pt idx="3395">
                  <c:v>2015</c:v>
                </c:pt>
                <c:pt idx="3396">
                  <c:v>2015</c:v>
                </c:pt>
                <c:pt idx="3397">
                  <c:v>2015</c:v>
                </c:pt>
                <c:pt idx="3398">
                  <c:v>2015</c:v>
                </c:pt>
                <c:pt idx="3399">
                  <c:v>2015</c:v>
                </c:pt>
                <c:pt idx="3400">
                  <c:v>2015</c:v>
                </c:pt>
                <c:pt idx="3401">
                  <c:v>2015</c:v>
                </c:pt>
                <c:pt idx="3402">
                  <c:v>2015</c:v>
                </c:pt>
                <c:pt idx="3403">
                  <c:v>2015</c:v>
                </c:pt>
                <c:pt idx="3404">
                  <c:v>2015</c:v>
                </c:pt>
                <c:pt idx="3405">
                  <c:v>2015</c:v>
                </c:pt>
                <c:pt idx="3406">
                  <c:v>2015</c:v>
                </c:pt>
                <c:pt idx="3407">
                  <c:v>2015</c:v>
                </c:pt>
                <c:pt idx="3408">
                  <c:v>2015</c:v>
                </c:pt>
                <c:pt idx="3409">
                  <c:v>2015</c:v>
                </c:pt>
                <c:pt idx="3410">
                  <c:v>2015</c:v>
                </c:pt>
                <c:pt idx="3411">
                  <c:v>2015</c:v>
                </c:pt>
                <c:pt idx="3412">
                  <c:v>2015</c:v>
                </c:pt>
                <c:pt idx="3413">
                  <c:v>2015</c:v>
                </c:pt>
                <c:pt idx="3414">
                  <c:v>2015</c:v>
                </c:pt>
                <c:pt idx="3415">
                  <c:v>2015</c:v>
                </c:pt>
                <c:pt idx="3416">
                  <c:v>2015</c:v>
                </c:pt>
                <c:pt idx="3417">
                  <c:v>2015</c:v>
                </c:pt>
                <c:pt idx="3418">
                  <c:v>2015</c:v>
                </c:pt>
                <c:pt idx="3419">
                  <c:v>2015</c:v>
                </c:pt>
                <c:pt idx="3420">
                  <c:v>2015</c:v>
                </c:pt>
                <c:pt idx="3421">
                  <c:v>2015</c:v>
                </c:pt>
                <c:pt idx="3422">
                  <c:v>2015</c:v>
                </c:pt>
                <c:pt idx="3423">
                  <c:v>2015</c:v>
                </c:pt>
                <c:pt idx="3424">
                  <c:v>2015</c:v>
                </c:pt>
                <c:pt idx="3425">
                  <c:v>2015</c:v>
                </c:pt>
                <c:pt idx="3426">
                  <c:v>2015</c:v>
                </c:pt>
                <c:pt idx="3427">
                  <c:v>2015</c:v>
                </c:pt>
                <c:pt idx="3428">
                  <c:v>2015</c:v>
                </c:pt>
                <c:pt idx="3429">
                  <c:v>2015</c:v>
                </c:pt>
                <c:pt idx="3430">
                  <c:v>2015</c:v>
                </c:pt>
                <c:pt idx="3431">
                  <c:v>2015</c:v>
                </c:pt>
                <c:pt idx="3432">
                  <c:v>2015</c:v>
                </c:pt>
                <c:pt idx="3433">
                  <c:v>2015</c:v>
                </c:pt>
                <c:pt idx="3434">
                  <c:v>2015</c:v>
                </c:pt>
                <c:pt idx="3435">
                  <c:v>2015</c:v>
                </c:pt>
                <c:pt idx="3436">
                  <c:v>2015</c:v>
                </c:pt>
                <c:pt idx="3437">
                  <c:v>2015</c:v>
                </c:pt>
                <c:pt idx="3438">
                  <c:v>2015</c:v>
                </c:pt>
                <c:pt idx="3439">
                  <c:v>2015</c:v>
                </c:pt>
                <c:pt idx="3440">
                  <c:v>2015</c:v>
                </c:pt>
                <c:pt idx="3441">
                  <c:v>2015</c:v>
                </c:pt>
                <c:pt idx="3442">
                  <c:v>2015</c:v>
                </c:pt>
                <c:pt idx="3443">
                  <c:v>2015</c:v>
                </c:pt>
                <c:pt idx="3444">
                  <c:v>2015</c:v>
                </c:pt>
                <c:pt idx="3445">
                  <c:v>2015</c:v>
                </c:pt>
                <c:pt idx="3446">
                  <c:v>2015</c:v>
                </c:pt>
                <c:pt idx="3447">
                  <c:v>2015</c:v>
                </c:pt>
                <c:pt idx="3448">
                  <c:v>2015</c:v>
                </c:pt>
                <c:pt idx="3449">
                  <c:v>2015</c:v>
                </c:pt>
                <c:pt idx="3450">
                  <c:v>2015</c:v>
                </c:pt>
                <c:pt idx="3451">
                  <c:v>2015</c:v>
                </c:pt>
                <c:pt idx="3452">
                  <c:v>2015</c:v>
                </c:pt>
                <c:pt idx="3453">
                  <c:v>2015</c:v>
                </c:pt>
                <c:pt idx="3454">
                  <c:v>2015</c:v>
                </c:pt>
                <c:pt idx="3455">
                  <c:v>2015</c:v>
                </c:pt>
                <c:pt idx="3456">
                  <c:v>2015</c:v>
                </c:pt>
                <c:pt idx="3457">
                  <c:v>2015</c:v>
                </c:pt>
                <c:pt idx="3458">
                  <c:v>2015</c:v>
                </c:pt>
                <c:pt idx="3459">
                  <c:v>2015</c:v>
                </c:pt>
                <c:pt idx="3460">
                  <c:v>2015</c:v>
                </c:pt>
                <c:pt idx="3461">
                  <c:v>2015</c:v>
                </c:pt>
                <c:pt idx="3462">
                  <c:v>2015</c:v>
                </c:pt>
                <c:pt idx="3463">
                  <c:v>2015</c:v>
                </c:pt>
                <c:pt idx="3464">
                  <c:v>2015</c:v>
                </c:pt>
                <c:pt idx="3465">
                  <c:v>2015</c:v>
                </c:pt>
                <c:pt idx="3466">
                  <c:v>2015</c:v>
                </c:pt>
                <c:pt idx="3467">
                  <c:v>2015</c:v>
                </c:pt>
                <c:pt idx="3468">
                  <c:v>2015</c:v>
                </c:pt>
                <c:pt idx="3469">
                  <c:v>2015</c:v>
                </c:pt>
                <c:pt idx="3470">
                  <c:v>2015</c:v>
                </c:pt>
                <c:pt idx="3471">
                  <c:v>2015</c:v>
                </c:pt>
                <c:pt idx="3472">
                  <c:v>2015</c:v>
                </c:pt>
                <c:pt idx="3473">
                  <c:v>2015</c:v>
                </c:pt>
                <c:pt idx="3474">
                  <c:v>2015</c:v>
                </c:pt>
                <c:pt idx="3475">
                  <c:v>2015</c:v>
                </c:pt>
                <c:pt idx="3476">
                  <c:v>2015</c:v>
                </c:pt>
                <c:pt idx="3477">
                  <c:v>2015</c:v>
                </c:pt>
                <c:pt idx="3478">
                  <c:v>2015</c:v>
                </c:pt>
                <c:pt idx="3479">
                  <c:v>2015</c:v>
                </c:pt>
                <c:pt idx="3480">
                  <c:v>2015</c:v>
                </c:pt>
                <c:pt idx="3481">
                  <c:v>2015</c:v>
                </c:pt>
                <c:pt idx="3482">
                  <c:v>2015</c:v>
                </c:pt>
                <c:pt idx="3483">
                  <c:v>2015</c:v>
                </c:pt>
                <c:pt idx="3484">
                  <c:v>2015</c:v>
                </c:pt>
                <c:pt idx="3485">
                  <c:v>2015</c:v>
                </c:pt>
                <c:pt idx="3486">
                  <c:v>2015</c:v>
                </c:pt>
                <c:pt idx="3487">
                  <c:v>2015</c:v>
                </c:pt>
                <c:pt idx="3488">
                  <c:v>2015</c:v>
                </c:pt>
                <c:pt idx="3489">
                  <c:v>2015</c:v>
                </c:pt>
                <c:pt idx="3490">
                  <c:v>2015</c:v>
                </c:pt>
                <c:pt idx="3491">
                  <c:v>2015</c:v>
                </c:pt>
                <c:pt idx="3492">
                  <c:v>2015</c:v>
                </c:pt>
                <c:pt idx="3493">
                  <c:v>2015</c:v>
                </c:pt>
                <c:pt idx="3494">
                  <c:v>2015</c:v>
                </c:pt>
                <c:pt idx="3495">
                  <c:v>2015</c:v>
                </c:pt>
                <c:pt idx="3496">
                  <c:v>2015</c:v>
                </c:pt>
                <c:pt idx="3497">
                  <c:v>2015</c:v>
                </c:pt>
                <c:pt idx="3498">
                  <c:v>2015</c:v>
                </c:pt>
                <c:pt idx="3499">
                  <c:v>2015</c:v>
                </c:pt>
                <c:pt idx="3500">
                  <c:v>2015</c:v>
                </c:pt>
                <c:pt idx="3501">
                  <c:v>2015</c:v>
                </c:pt>
                <c:pt idx="3502">
                  <c:v>2015</c:v>
                </c:pt>
                <c:pt idx="3503">
                  <c:v>2015</c:v>
                </c:pt>
                <c:pt idx="3504">
                  <c:v>2015</c:v>
                </c:pt>
                <c:pt idx="3505">
                  <c:v>2015</c:v>
                </c:pt>
                <c:pt idx="3506">
                  <c:v>2015</c:v>
                </c:pt>
                <c:pt idx="3507">
                  <c:v>2015</c:v>
                </c:pt>
                <c:pt idx="3508">
                  <c:v>2015</c:v>
                </c:pt>
                <c:pt idx="3509">
                  <c:v>2015</c:v>
                </c:pt>
                <c:pt idx="3510">
                  <c:v>2015</c:v>
                </c:pt>
                <c:pt idx="3511">
                  <c:v>2015</c:v>
                </c:pt>
                <c:pt idx="3512">
                  <c:v>2015</c:v>
                </c:pt>
                <c:pt idx="3513">
                  <c:v>2015</c:v>
                </c:pt>
                <c:pt idx="3514">
                  <c:v>2015</c:v>
                </c:pt>
                <c:pt idx="3515">
                  <c:v>2015</c:v>
                </c:pt>
                <c:pt idx="3516">
                  <c:v>2015</c:v>
                </c:pt>
                <c:pt idx="3517">
                  <c:v>2015</c:v>
                </c:pt>
                <c:pt idx="3518">
                  <c:v>2015</c:v>
                </c:pt>
                <c:pt idx="3519">
                  <c:v>2015</c:v>
                </c:pt>
                <c:pt idx="3520">
                  <c:v>2015</c:v>
                </c:pt>
                <c:pt idx="3521">
                  <c:v>2015</c:v>
                </c:pt>
                <c:pt idx="3522">
                  <c:v>2015</c:v>
                </c:pt>
                <c:pt idx="3523">
                  <c:v>2015</c:v>
                </c:pt>
                <c:pt idx="3524">
                  <c:v>2015</c:v>
                </c:pt>
                <c:pt idx="3525">
                  <c:v>2015</c:v>
                </c:pt>
                <c:pt idx="3526">
                  <c:v>2015</c:v>
                </c:pt>
                <c:pt idx="3527">
                  <c:v>2015</c:v>
                </c:pt>
                <c:pt idx="3528">
                  <c:v>2015</c:v>
                </c:pt>
                <c:pt idx="3529">
                  <c:v>2015</c:v>
                </c:pt>
                <c:pt idx="3530">
                  <c:v>2015</c:v>
                </c:pt>
                <c:pt idx="3531">
                  <c:v>2015</c:v>
                </c:pt>
                <c:pt idx="3532">
                  <c:v>2015</c:v>
                </c:pt>
                <c:pt idx="3533">
                  <c:v>2015</c:v>
                </c:pt>
                <c:pt idx="3534">
                  <c:v>2015</c:v>
                </c:pt>
                <c:pt idx="3535">
                  <c:v>2015</c:v>
                </c:pt>
                <c:pt idx="3536">
                  <c:v>2015</c:v>
                </c:pt>
                <c:pt idx="3537">
                  <c:v>2015</c:v>
                </c:pt>
                <c:pt idx="3538">
                  <c:v>2015</c:v>
                </c:pt>
                <c:pt idx="3539">
                  <c:v>2015</c:v>
                </c:pt>
                <c:pt idx="3540">
                  <c:v>2015</c:v>
                </c:pt>
                <c:pt idx="3541">
                  <c:v>2015</c:v>
                </c:pt>
                <c:pt idx="3542">
                  <c:v>2015</c:v>
                </c:pt>
                <c:pt idx="3543">
                  <c:v>2015</c:v>
                </c:pt>
                <c:pt idx="3544">
                  <c:v>2015</c:v>
                </c:pt>
                <c:pt idx="3545">
                  <c:v>2015</c:v>
                </c:pt>
                <c:pt idx="3546">
                  <c:v>2015</c:v>
                </c:pt>
                <c:pt idx="3547">
                  <c:v>2015</c:v>
                </c:pt>
                <c:pt idx="3548">
                  <c:v>2015</c:v>
                </c:pt>
                <c:pt idx="3549">
                  <c:v>2015</c:v>
                </c:pt>
                <c:pt idx="3550">
                  <c:v>2015</c:v>
                </c:pt>
                <c:pt idx="3551">
                  <c:v>2015</c:v>
                </c:pt>
                <c:pt idx="3552">
                  <c:v>2015</c:v>
                </c:pt>
                <c:pt idx="3553">
                  <c:v>2015</c:v>
                </c:pt>
                <c:pt idx="3554">
                  <c:v>2015</c:v>
                </c:pt>
                <c:pt idx="3555">
                  <c:v>2015</c:v>
                </c:pt>
                <c:pt idx="3556">
                  <c:v>2015</c:v>
                </c:pt>
                <c:pt idx="3557">
                  <c:v>2015</c:v>
                </c:pt>
                <c:pt idx="3558">
                  <c:v>2015</c:v>
                </c:pt>
                <c:pt idx="3559">
                  <c:v>2015</c:v>
                </c:pt>
                <c:pt idx="3560">
                  <c:v>2015</c:v>
                </c:pt>
                <c:pt idx="3561">
                  <c:v>2015</c:v>
                </c:pt>
                <c:pt idx="3562">
                  <c:v>2015</c:v>
                </c:pt>
                <c:pt idx="3563">
                  <c:v>2015</c:v>
                </c:pt>
                <c:pt idx="3564">
                  <c:v>2015</c:v>
                </c:pt>
                <c:pt idx="3565">
                  <c:v>2015</c:v>
                </c:pt>
                <c:pt idx="3566">
                  <c:v>2015</c:v>
                </c:pt>
                <c:pt idx="3567">
                  <c:v>2015</c:v>
                </c:pt>
                <c:pt idx="3568">
                  <c:v>2015</c:v>
                </c:pt>
                <c:pt idx="3569">
                  <c:v>2015</c:v>
                </c:pt>
                <c:pt idx="3570">
                  <c:v>2015</c:v>
                </c:pt>
                <c:pt idx="3571">
                  <c:v>2015</c:v>
                </c:pt>
                <c:pt idx="3572">
                  <c:v>2015</c:v>
                </c:pt>
                <c:pt idx="3573">
                  <c:v>2015</c:v>
                </c:pt>
                <c:pt idx="3574">
                  <c:v>2015</c:v>
                </c:pt>
                <c:pt idx="3575">
                  <c:v>2015</c:v>
                </c:pt>
                <c:pt idx="3576">
                  <c:v>2015</c:v>
                </c:pt>
                <c:pt idx="3577">
                  <c:v>2015</c:v>
                </c:pt>
                <c:pt idx="3578">
                  <c:v>2015</c:v>
                </c:pt>
                <c:pt idx="3579">
                  <c:v>2015</c:v>
                </c:pt>
                <c:pt idx="3580">
                  <c:v>2015</c:v>
                </c:pt>
                <c:pt idx="3581">
                  <c:v>2015</c:v>
                </c:pt>
                <c:pt idx="3582">
                  <c:v>2015</c:v>
                </c:pt>
                <c:pt idx="3583">
                  <c:v>2015</c:v>
                </c:pt>
                <c:pt idx="3584">
                  <c:v>2015</c:v>
                </c:pt>
                <c:pt idx="3585">
                  <c:v>2015</c:v>
                </c:pt>
                <c:pt idx="3586">
                  <c:v>2015</c:v>
                </c:pt>
                <c:pt idx="3587">
                  <c:v>2015</c:v>
                </c:pt>
                <c:pt idx="3588">
                  <c:v>2015</c:v>
                </c:pt>
                <c:pt idx="3589">
                  <c:v>2015</c:v>
                </c:pt>
                <c:pt idx="3590">
                  <c:v>2015</c:v>
                </c:pt>
                <c:pt idx="3591">
                  <c:v>2015</c:v>
                </c:pt>
                <c:pt idx="3592">
                  <c:v>2015</c:v>
                </c:pt>
                <c:pt idx="3593">
                  <c:v>2015</c:v>
                </c:pt>
                <c:pt idx="3594">
                  <c:v>2015</c:v>
                </c:pt>
                <c:pt idx="3595">
                  <c:v>2015</c:v>
                </c:pt>
                <c:pt idx="3596">
                  <c:v>2015</c:v>
                </c:pt>
                <c:pt idx="3597">
                  <c:v>2015</c:v>
                </c:pt>
                <c:pt idx="3598">
                  <c:v>2015</c:v>
                </c:pt>
                <c:pt idx="3599">
                  <c:v>2015</c:v>
                </c:pt>
                <c:pt idx="3600">
                  <c:v>2015</c:v>
                </c:pt>
                <c:pt idx="3601">
                  <c:v>2015</c:v>
                </c:pt>
                <c:pt idx="3602">
                  <c:v>2015</c:v>
                </c:pt>
                <c:pt idx="3603">
                  <c:v>2015</c:v>
                </c:pt>
                <c:pt idx="3604">
                  <c:v>2015</c:v>
                </c:pt>
                <c:pt idx="3605">
                  <c:v>2015</c:v>
                </c:pt>
                <c:pt idx="3606">
                  <c:v>2015</c:v>
                </c:pt>
                <c:pt idx="3607">
                  <c:v>2015</c:v>
                </c:pt>
                <c:pt idx="3608">
                  <c:v>2015</c:v>
                </c:pt>
                <c:pt idx="3609">
                  <c:v>2015</c:v>
                </c:pt>
                <c:pt idx="3610">
                  <c:v>2015</c:v>
                </c:pt>
                <c:pt idx="3611">
                  <c:v>2015</c:v>
                </c:pt>
                <c:pt idx="3612">
                  <c:v>2015</c:v>
                </c:pt>
                <c:pt idx="3613">
                  <c:v>2015</c:v>
                </c:pt>
                <c:pt idx="3614">
                  <c:v>2015</c:v>
                </c:pt>
                <c:pt idx="3615">
                  <c:v>2015</c:v>
                </c:pt>
                <c:pt idx="3616">
                  <c:v>2015</c:v>
                </c:pt>
                <c:pt idx="3617">
                  <c:v>2015</c:v>
                </c:pt>
                <c:pt idx="3618">
                  <c:v>2015</c:v>
                </c:pt>
                <c:pt idx="3619">
                  <c:v>2015</c:v>
                </c:pt>
                <c:pt idx="3620">
                  <c:v>2015</c:v>
                </c:pt>
                <c:pt idx="3621">
                  <c:v>2015</c:v>
                </c:pt>
                <c:pt idx="3622">
                  <c:v>2015</c:v>
                </c:pt>
                <c:pt idx="3623">
                  <c:v>2015</c:v>
                </c:pt>
                <c:pt idx="3624">
                  <c:v>2015</c:v>
                </c:pt>
                <c:pt idx="3625">
                  <c:v>2015</c:v>
                </c:pt>
                <c:pt idx="3626">
                  <c:v>2015</c:v>
                </c:pt>
                <c:pt idx="3627">
                  <c:v>2015</c:v>
                </c:pt>
                <c:pt idx="3628">
                  <c:v>2015</c:v>
                </c:pt>
                <c:pt idx="3629">
                  <c:v>2015</c:v>
                </c:pt>
                <c:pt idx="3630">
                  <c:v>2015</c:v>
                </c:pt>
                <c:pt idx="3631">
                  <c:v>2015</c:v>
                </c:pt>
                <c:pt idx="3632">
                  <c:v>2015</c:v>
                </c:pt>
                <c:pt idx="3633">
                  <c:v>2015</c:v>
                </c:pt>
                <c:pt idx="3634">
                  <c:v>2015</c:v>
                </c:pt>
                <c:pt idx="3635">
                  <c:v>2015</c:v>
                </c:pt>
                <c:pt idx="3636">
                  <c:v>2015</c:v>
                </c:pt>
                <c:pt idx="3637">
                  <c:v>2015</c:v>
                </c:pt>
                <c:pt idx="3638">
                  <c:v>2015</c:v>
                </c:pt>
                <c:pt idx="3639">
                  <c:v>2015</c:v>
                </c:pt>
                <c:pt idx="3640">
                  <c:v>2015</c:v>
                </c:pt>
                <c:pt idx="3641">
                  <c:v>2015</c:v>
                </c:pt>
                <c:pt idx="3642">
                  <c:v>2015</c:v>
                </c:pt>
                <c:pt idx="3643">
                  <c:v>2015</c:v>
                </c:pt>
                <c:pt idx="3644">
                  <c:v>2015</c:v>
                </c:pt>
                <c:pt idx="3645">
                  <c:v>2015</c:v>
                </c:pt>
                <c:pt idx="3646">
                  <c:v>2015</c:v>
                </c:pt>
                <c:pt idx="3647">
                  <c:v>2015</c:v>
                </c:pt>
                <c:pt idx="3648">
                  <c:v>2015</c:v>
                </c:pt>
                <c:pt idx="3649">
                  <c:v>2015</c:v>
                </c:pt>
                <c:pt idx="3650">
                  <c:v>2015</c:v>
                </c:pt>
                <c:pt idx="3651">
                  <c:v>2015</c:v>
                </c:pt>
                <c:pt idx="3652">
                  <c:v>2016</c:v>
                </c:pt>
                <c:pt idx="3653">
                  <c:v>2016</c:v>
                </c:pt>
                <c:pt idx="3654">
                  <c:v>2016</c:v>
                </c:pt>
                <c:pt idx="3655">
                  <c:v>2016</c:v>
                </c:pt>
                <c:pt idx="3656">
                  <c:v>2016</c:v>
                </c:pt>
                <c:pt idx="3657">
                  <c:v>2016</c:v>
                </c:pt>
                <c:pt idx="3658">
                  <c:v>2016</c:v>
                </c:pt>
                <c:pt idx="3659">
                  <c:v>2016</c:v>
                </c:pt>
                <c:pt idx="3660">
                  <c:v>2016</c:v>
                </c:pt>
                <c:pt idx="3661">
                  <c:v>2016</c:v>
                </c:pt>
                <c:pt idx="3662">
                  <c:v>2016</c:v>
                </c:pt>
                <c:pt idx="3663">
                  <c:v>2016</c:v>
                </c:pt>
                <c:pt idx="3664">
                  <c:v>2016</c:v>
                </c:pt>
                <c:pt idx="3665">
                  <c:v>2016</c:v>
                </c:pt>
                <c:pt idx="3666">
                  <c:v>2016</c:v>
                </c:pt>
                <c:pt idx="3667">
                  <c:v>2016</c:v>
                </c:pt>
                <c:pt idx="3668">
                  <c:v>2016</c:v>
                </c:pt>
                <c:pt idx="3669">
                  <c:v>2016</c:v>
                </c:pt>
                <c:pt idx="3670">
                  <c:v>2016</c:v>
                </c:pt>
                <c:pt idx="3671">
                  <c:v>2016</c:v>
                </c:pt>
                <c:pt idx="3672">
                  <c:v>2016</c:v>
                </c:pt>
                <c:pt idx="3673">
                  <c:v>2016</c:v>
                </c:pt>
                <c:pt idx="3674">
                  <c:v>2016</c:v>
                </c:pt>
                <c:pt idx="3675">
                  <c:v>2016</c:v>
                </c:pt>
                <c:pt idx="3676">
                  <c:v>2016</c:v>
                </c:pt>
                <c:pt idx="3677">
                  <c:v>2016</c:v>
                </c:pt>
                <c:pt idx="3678">
                  <c:v>2016</c:v>
                </c:pt>
                <c:pt idx="3679">
                  <c:v>2016</c:v>
                </c:pt>
                <c:pt idx="3680">
                  <c:v>2016</c:v>
                </c:pt>
                <c:pt idx="3681">
                  <c:v>2016</c:v>
                </c:pt>
                <c:pt idx="3682">
                  <c:v>2016</c:v>
                </c:pt>
                <c:pt idx="3683">
                  <c:v>2016</c:v>
                </c:pt>
                <c:pt idx="3684">
                  <c:v>2016</c:v>
                </c:pt>
                <c:pt idx="3685">
                  <c:v>2016</c:v>
                </c:pt>
                <c:pt idx="3686">
                  <c:v>2016</c:v>
                </c:pt>
                <c:pt idx="3687">
                  <c:v>2016</c:v>
                </c:pt>
                <c:pt idx="3688">
                  <c:v>2016</c:v>
                </c:pt>
                <c:pt idx="3689">
                  <c:v>2016</c:v>
                </c:pt>
                <c:pt idx="3690">
                  <c:v>2016</c:v>
                </c:pt>
                <c:pt idx="3691">
                  <c:v>2016</c:v>
                </c:pt>
                <c:pt idx="3692">
                  <c:v>2016</c:v>
                </c:pt>
                <c:pt idx="3693">
                  <c:v>2016</c:v>
                </c:pt>
                <c:pt idx="3694">
                  <c:v>2016</c:v>
                </c:pt>
                <c:pt idx="3695">
                  <c:v>2016</c:v>
                </c:pt>
                <c:pt idx="3696">
                  <c:v>2016</c:v>
                </c:pt>
                <c:pt idx="3697">
                  <c:v>2016</c:v>
                </c:pt>
                <c:pt idx="3698">
                  <c:v>2016</c:v>
                </c:pt>
                <c:pt idx="3699">
                  <c:v>2016</c:v>
                </c:pt>
                <c:pt idx="3700">
                  <c:v>2016</c:v>
                </c:pt>
                <c:pt idx="3701">
                  <c:v>2016</c:v>
                </c:pt>
                <c:pt idx="3702">
                  <c:v>2016</c:v>
                </c:pt>
                <c:pt idx="3703">
                  <c:v>2016</c:v>
                </c:pt>
                <c:pt idx="3704">
                  <c:v>2016</c:v>
                </c:pt>
                <c:pt idx="3705">
                  <c:v>2016</c:v>
                </c:pt>
                <c:pt idx="3706">
                  <c:v>2016</c:v>
                </c:pt>
                <c:pt idx="3707">
                  <c:v>2016</c:v>
                </c:pt>
                <c:pt idx="3708">
                  <c:v>2016</c:v>
                </c:pt>
                <c:pt idx="3709">
                  <c:v>2016</c:v>
                </c:pt>
                <c:pt idx="3710">
                  <c:v>2016</c:v>
                </c:pt>
                <c:pt idx="3711">
                  <c:v>2016</c:v>
                </c:pt>
                <c:pt idx="3712">
                  <c:v>2016</c:v>
                </c:pt>
                <c:pt idx="3713">
                  <c:v>2016</c:v>
                </c:pt>
                <c:pt idx="3714">
                  <c:v>2016</c:v>
                </c:pt>
                <c:pt idx="3715">
                  <c:v>2016</c:v>
                </c:pt>
                <c:pt idx="3716">
                  <c:v>2016</c:v>
                </c:pt>
                <c:pt idx="3717">
                  <c:v>2016</c:v>
                </c:pt>
                <c:pt idx="3718">
                  <c:v>2016</c:v>
                </c:pt>
                <c:pt idx="3719">
                  <c:v>2016</c:v>
                </c:pt>
                <c:pt idx="3720">
                  <c:v>2016</c:v>
                </c:pt>
                <c:pt idx="3721">
                  <c:v>2016</c:v>
                </c:pt>
                <c:pt idx="3722">
                  <c:v>2016</c:v>
                </c:pt>
                <c:pt idx="3723">
                  <c:v>2016</c:v>
                </c:pt>
                <c:pt idx="3724">
                  <c:v>2016</c:v>
                </c:pt>
                <c:pt idx="3725">
                  <c:v>2016</c:v>
                </c:pt>
                <c:pt idx="3726">
                  <c:v>2016</c:v>
                </c:pt>
                <c:pt idx="3727">
                  <c:v>2016</c:v>
                </c:pt>
                <c:pt idx="3728">
                  <c:v>2016</c:v>
                </c:pt>
                <c:pt idx="3729">
                  <c:v>2016</c:v>
                </c:pt>
                <c:pt idx="3730">
                  <c:v>2016</c:v>
                </c:pt>
                <c:pt idx="3731">
                  <c:v>2016</c:v>
                </c:pt>
                <c:pt idx="3732">
                  <c:v>2016</c:v>
                </c:pt>
                <c:pt idx="3733">
                  <c:v>2016</c:v>
                </c:pt>
                <c:pt idx="3734">
                  <c:v>2016</c:v>
                </c:pt>
                <c:pt idx="3735">
                  <c:v>2016</c:v>
                </c:pt>
                <c:pt idx="3736">
                  <c:v>2016</c:v>
                </c:pt>
                <c:pt idx="3737">
                  <c:v>2016</c:v>
                </c:pt>
                <c:pt idx="3738">
                  <c:v>2016</c:v>
                </c:pt>
                <c:pt idx="3739">
                  <c:v>2016</c:v>
                </c:pt>
                <c:pt idx="3740">
                  <c:v>2016</c:v>
                </c:pt>
                <c:pt idx="3741">
                  <c:v>2016</c:v>
                </c:pt>
                <c:pt idx="3742">
                  <c:v>2016</c:v>
                </c:pt>
                <c:pt idx="3743">
                  <c:v>2016</c:v>
                </c:pt>
                <c:pt idx="3744">
                  <c:v>2016</c:v>
                </c:pt>
                <c:pt idx="3745">
                  <c:v>2016</c:v>
                </c:pt>
                <c:pt idx="3746">
                  <c:v>2016</c:v>
                </c:pt>
                <c:pt idx="3747">
                  <c:v>2016</c:v>
                </c:pt>
                <c:pt idx="3748">
                  <c:v>2016</c:v>
                </c:pt>
                <c:pt idx="3749">
                  <c:v>2016</c:v>
                </c:pt>
                <c:pt idx="3750">
                  <c:v>2016</c:v>
                </c:pt>
                <c:pt idx="3751">
                  <c:v>2016</c:v>
                </c:pt>
                <c:pt idx="3752">
                  <c:v>2016</c:v>
                </c:pt>
                <c:pt idx="3753">
                  <c:v>2016</c:v>
                </c:pt>
                <c:pt idx="3754">
                  <c:v>2016</c:v>
                </c:pt>
                <c:pt idx="3755">
                  <c:v>2016</c:v>
                </c:pt>
                <c:pt idx="3756">
                  <c:v>2016</c:v>
                </c:pt>
                <c:pt idx="3757">
                  <c:v>2016</c:v>
                </c:pt>
                <c:pt idx="3758">
                  <c:v>2016</c:v>
                </c:pt>
                <c:pt idx="3759">
                  <c:v>2016</c:v>
                </c:pt>
                <c:pt idx="3760">
                  <c:v>2016</c:v>
                </c:pt>
                <c:pt idx="3761">
                  <c:v>2016</c:v>
                </c:pt>
                <c:pt idx="3762">
                  <c:v>2016</c:v>
                </c:pt>
                <c:pt idx="3763">
                  <c:v>2016</c:v>
                </c:pt>
                <c:pt idx="3764">
                  <c:v>2016</c:v>
                </c:pt>
                <c:pt idx="3765">
                  <c:v>2016</c:v>
                </c:pt>
                <c:pt idx="3766">
                  <c:v>2016</c:v>
                </c:pt>
                <c:pt idx="3767">
                  <c:v>2016</c:v>
                </c:pt>
                <c:pt idx="3768">
                  <c:v>2016</c:v>
                </c:pt>
                <c:pt idx="3769">
                  <c:v>2016</c:v>
                </c:pt>
                <c:pt idx="3770">
                  <c:v>2016</c:v>
                </c:pt>
                <c:pt idx="3771">
                  <c:v>2016</c:v>
                </c:pt>
                <c:pt idx="3772">
                  <c:v>2016</c:v>
                </c:pt>
                <c:pt idx="3773">
                  <c:v>2016</c:v>
                </c:pt>
                <c:pt idx="3774">
                  <c:v>2016</c:v>
                </c:pt>
                <c:pt idx="3775">
                  <c:v>2016</c:v>
                </c:pt>
                <c:pt idx="3776">
                  <c:v>2016</c:v>
                </c:pt>
                <c:pt idx="3777">
                  <c:v>2016</c:v>
                </c:pt>
                <c:pt idx="3778">
                  <c:v>2016</c:v>
                </c:pt>
                <c:pt idx="3779">
                  <c:v>2016</c:v>
                </c:pt>
                <c:pt idx="3780">
                  <c:v>2016</c:v>
                </c:pt>
                <c:pt idx="3781">
                  <c:v>2016</c:v>
                </c:pt>
                <c:pt idx="3782">
                  <c:v>2016</c:v>
                </c:pt>
                <c:pt idx="3783">
                  <c:v>2016</c:v>
                </c:pt>
                <c:pt idx="3784">
                  <c:v>2016</c:v>
                </c:pt>
                <c:pt idx="3785">
                  <c:v>2016</c:v>
                </c:pt>
                <c:pt idx="3786">
                  <c:v>2016</c:v>
                </c:pt>
                <c:pt idx="3787">
                  <c:v>2016</c:v>
                </c:pt>
                <c:pt idx="3788">
                  <c:v>2016</c:v>
                </c:pt>
                <c:pt idx="3789">
                  <c:v>2016</c:v>
                </c:pt>
                <c:pt idx="3790">
                  <c:v>2016</c:v>
                </c:pt>
                <c:pt idx="3791">
                  <c:v>2016</c:v>
                </c:pt>
                <c:pt idx="3792">
                  <c:v>2016</c:v>
                </c:pt>
                <c:pt idx="3793">
                  <c:v>2016</c:v>
                </c:pt>
                <c:pt idx="3794">
                  <c:v>2016</c:v>
                </c:pt>
                <c:pt idx="3795">
                  <c:v>2016</c:v>
                </c:pt>
                <c:pt idx="3796">
                  <c:v>2016</c:v>
                </c:pt>
                <c:pt idx="3797">
                  <c:v>2016</c:v>
                </c:pt>
                <c:pt idx="3798">
                  <c:v>2016</c:v>
                </c:pt>
                <c:pt idx="3799">
                  <c:v>2016</c:v>
                </c:pt>
                <c:pt idx="3800">
                  <c:v>2016</c:v>
                </c:pt>
                <c:pt idx="3801">
                  <c:v>2016</c:v>
                </c:pt>
                <c:pt idx="3802">
                  <c:v>2016</c:v>
                </c:pt>
                <c:pt idx="3803">
                  <c:v>2016</c:v>
                </c:pt>
                <c:pt idx="3804">
                  <c:v>2016</c:v>
                </c:pt>
                <c:pt idx="3805">
                  <c:v>2016</c:v>
                </c:pt>
                <c:pt idx="3806">
                  <c:v>2016</c:v>
                </c:pt>
                <c:pt idx="3807">
                  <c:v>2016</c:v>
                </c:pt>
                <c:pt idx="3808">
                  <c:v>2016</c:v>
                </c:pt>
                <c:pt idx="3809">
                  <c:v>2016</c:v>
                </c:pt>
                <c:pt idx="3810">
                  <c:v>2016</c:v>
                </c:pt>
                <c:pt idx="3811">
                  <c:v>2016</c:v>
                </c:pt>
                <c:pt idx="3812">
                  <c:v>2016</c:v>
                </c:pt>
                <c:pt idx="3813">
                  <c:v>2016</c:v>
                </c:pt>
                <c:pt idx="3814">
                  <c:v>2016</c:v>
                </c:pt>
                <c:pt idx="3815">
                  <c:v>2016</c:v>
                </c:pt>
                <c:pt idx="3816">
                  <c:v>2016</c:v>
                </c:pt>
                <c:pt idx="3817">
                  <c:v>2016</c:v>
                </c:pt>
                <c:pt idx="3818">
                  <c:v>2016</c:v>
                </c:pt>
                <c:pt idx="3819">
                  <c:v>2016</c:v>
                </c:pt>
                <c:pt idx="3820">
                  <c:v>2016</c:v>
                </c:pt>
                <c:pt idx="3821">
                  <c:v>2016</c:v>
                </c:pt>
                <c:pt idx="3822">
                  <c:v>2016</c:v>
                </c:pt>
                <c:pt idx="3823">
                  <c:v>2016</c:v>
                </c:pt>
                <c:pt idx="3824">
                  <c:v>2016</c:v>
                </c:pt>
                <c:pt idx="3825">
                  <c:v>2016</c:v>
                </c:pt>
                <c:pt idx="3826">
                  <c:v>2016</c:v>
                </c:pt>
                <c:pt idx="3827">
                  <c:v>2016</c:v>
                </c:pt>
                <c:pt idx="3828">
                  <c:v>2016</c:v>
                </c:pt>
                <c:pt idx="3829">
                  <c:v>2016</c:v>
                </c:pt>
                <c:pt idx="3830">
                  <c:v>2016</c:v>
                </c:pt>
                <c:pt idx="3831">
                  <c:v>2016</c:v>
                </c:pt>
                <c:pt idx="3832">
                  <c:v>2016</c:v>
                </c:pt>
                <c:pt idx="3833">
                  <c:v>2016</c:v>
                </c:pt>
                <c:pt idx="3834">
                  <c:v>2016</c:v>
                </c:pt>
                <c:pt idx="3835">
                  <c:v>2016</c:v>
                </c:pt>
                <c:pt idx="3836">
                  <c:v>2016</c:v>
                </c:pt>
                <c:pt idx="3837">
                  <c:v>2016</c:v>
                </c:pt>
                <c:pt idx="3838">
                  <c:v>2016</c:v>
                </c:pt>
                <c:pt idx="3839">
                  <c:v>2016</c:v>
                </c:pt>
                <c:pt idx="3840">
                  <c:v>2016</c:v>
                </c:pt>
                <c:pt idx="3841">
                  <c:v>2016</c:v>
                </c:pt>
                <c:pt idx="3842">
                  <c:v>2016</c:v>
                </c:pt>
                <c:pt idx="3843">
                  <c:v>2016</c:v>
                </c:pt>
                <c:pt idx="3844">
                  <c:v>2016</c:v>
                </c:pt>
                <c:pt idx="3845">
                  <c:v>2016</c:v>
                </c:pt>
                <c:pt idx="3846">
                  <c:v>2016</c:v>
                </c:pt>
                <c:pt idx="3847">
                  <c:v>2016</c:v>
                </c:pt>
                <c:pt idx="3848">
                  <c:v>2016</c:v>
                </c:pt>
                <c:pt idx="3849">
                  <c:v>2016</c:v>
                </c:pt>
                <c:pt idx="3850">
                  <c:v>2016</c:v>
                </c:pt>
                <c:pt idx="3851">
                  <c:v>2016</c:v>
                </c:pt>
                <c:pt idx="3852">
                  <c:v>2016</c:v>
                </c:pt>
                <c:pt idx="3853">
                  <c:v>2016</c:v>
                </c:pt>
                <c:pt idx="3854">
                  <c:v>2016</c:v>
                </c:pt>
                <c:pt idx="3855">
                  <c:v>2016</c:v>
                </c:pt>
                <c:pt idx="3856">
                  <c:v>2016</c:v>
                </c:pt>
                <c:pt idx="3857">
                  <c:v>2016</c:v>
                </c:pt>
                <c:pt idx="3858">
                  <c:v>2016</c:v>
                </c:pt>
                <c:pt idx="3859">
                  <c:v>2016</c:v>
                </c:pt>
                <c:pt idx="3860">
                  <c:v>2016</c:v>
                </c:pt>
                <c:pt idx="3861">
                  <c:v>2016</c:v>
                </c:pt>
                <c:pt idx="3862">
                  <c:v>2016</c:v>
                </c:pt>
                <c:pt idx="3863">
                  <c:v>2016</c:v>
                </c:pt>
                <c:pt idx="3864">
                  <c:v>2016</c:v>
                </c:pt>
                <c:pt idx="3865">
                  <c:v>2016</c:v>
                </c:pt>
                <c:pt idx="3866">
                  <c:v>2016</c:v>
                </c:pt>
                <c:pt idx="3867">
                  <c:v>2016</c:v>
                </c:pt>
                <c:pt idx="3868">
                  <c:v>2016</c:v>
                </c:pt>
                <c:pt idx="3869">
                  <c:v>2016</c:v>
                </c:pt>
                <c:pt idx="3870">
                  <c:v>2016</c:v>
                </c:pt>
                <c:pt idx="3871">
                  <c:v>2016</c:v>
                </c:pt>
                <c:pt idx="3872">
                  <c:v>2016</c:v>
                </c:pt>
                <c:pt idx="3873">
                  <c:v>2016</c:v>
                </c:pt>
                <c:pt idx="3874">
                  <c:v>2016</c:v>
                </c:pt>
                <c:pt idx="3875">
                  <c:v>2016</c:v>
                </c:pt>
                <c:pt idx="3876">
                  <c:v>2016</c:v>
                </c:pt>
                <c:pt idx="3877">
                  <c:v>2016</c:v>
                </c:pt>
                <c:pt idx="3878">
                  <c:v>2016</c:v>
                </c:pt>
                <c:pt idx="3879">
                  <c:v>2016</c:v>
                </c:pt>
                <c:pt idx="3880">
                  <c:v>2016</c:v>
                </c:pt>
                <c:pt idx="3881">
                  <c:v>2016</c:v>
                </c:pt>
                <c:pt idx="3882">
                  <c:v>2016</c:v>
                </c:pt>
                <c:pt idx="3883">
                  <c:v>2016</c:v>
                </c:pt>
                <c:pt idx="3884">
                  <c:v>2016</c:v>
                </c:pt>
                <c:pt idx="3885">
                  <c:v>2016</c:v>
                </c:pt>
                <c:pt idx="3886">
                  <c:v>2016</c:v>
                </c:pt>
                <c:pt idx="3887">
                  <c:v>2016</c:v>
                </c:pt>
                <c:pt idx="3888">
                  <c:v>2016</c:v>
                </c:pt>
                <c:pt idx="3889">
                  <c:v>2016</c:v>
                </c:pt>
                <c:pt idx="3890">
                  <c:v>2016</c:v>
                </c:pt>
                <c:pt idx="3891">
                  <c:v>2016</c:v>
                </c:pt>
                <c:pt idx="3892">
                  <c:v>2016</c:v>
                </c:pt>
                <c:pt idx="3893">
                  <c:v>2016</c:v>
                </c:pt>
                <c:pt idx="3894">
                  <c:v>2016</c:v>
                </c:pt>
                <c:pt idx="3895">
                  <c:v>2016</c:v>
                </c:pt>
                <c:pt idx="3896">
                  <c:v>2016</c:v>
                </c:pt>
                <c:pt idx="3897">
                  <c:v>2016</c:v>
                </c:pt>
                <c:pt idx="3898">
                  <c:v>2016</c:v>
                </c:pt>
                <c:pt idx="3899">
                  <c:v>2016</c:v>
                </c:pt>
                <c:pt idx="3900">
                  <c:v>2016</c:v>
                </c:pt>
                <c:pt idx="3901">
                  <c:v>2016</c:v>
                </c:pt>
                <c:pt idx="3902">
                  <c:v>2016</c:v>
                </c:pt>
                <c:pt idx="3903">
                  <c:v>2016</c:v>
                </c:pt>
                <c:pt idx="3904">
                  <c:v>2016</c:v>
                </c:pt>
                <c:pt idx="3905">
                  <c:v>2016</c:v>
                </c:pt>
                <c:pt idx="3906">
                  <c:v>2016</c:v>
                </c:pt>
                <c:pt idx="3907">
                  <c:v>2016</c:v>
                </c:pt>
                <c:pt idx="3908">
                  <c:v>2016</c:v>
                </c:pt>
                <c:pt idx="3909">
                  <c:v>2016</c:v>
                </c:pt>
                <c:pt idx="3910">
                  <c:v>2016</c:v>
                </c:pt>
                <c:pt idx="3911">
                  <c:v>2016</c:v>
                </c:pt>
                <c:pt idx="3912">
                  <c:v>2016</c:v>
                </c:pt>
                <c:pt idx="3913">
                  <c:v>2016</c:v>
                </c:pt>
                <c:pt idx="3914">
                  <c:v>2016</c:v>
                </c:pt>
                <c:pt idx="3915">
                  <c:v>2016</c:v>
                </c:pt>
                <c:pt idx="3916">
                  <c:v>2016</c:v>
                </c:pt>
                <c:pt idx="3917">
                  <c:v>2016</c:v>
                </c:pt>
                <c:pt idx="3918">
                  <c:v>2016</c:v>
                </c:pt>
                <c:pt idx="3919">
                  <c:v>2016</c:v>
                </c:pt>
                <c:pt idx="3920">
                  <c:v>2016</c:v>
                </c:pt>
                <c:pt idx="3921">
                  <c:v>2016</c:v>
                </c:pt>
                <c:pt idx="3922">
                  <c:v>2016</c:v>
                </c:pt>
                <c:pt idx="3923">
                  <c:v>2016</c:v>
                </c:pt>
                <c:pt idx="3924">
                  <c:v>2016</c:v>
                </c:pt>
                <c:pt idx="3925">
                  <c:v>2016</c:v>
                </c:pt>
                <c:pt idx="3926">
                  <c:v>2016</c:v>
                </c:pt>
                <c:pt idx="3927">
                  <c:v>2016</c:v>
                </c:pt>
                <c:pt idx="3928">
                  <c:v>2016</c:v>
                </c:pt>
                <c:pt idx="3929">
                  <c:v>2016</c:v>
                </c:pt>
                <c:pt idx="3930">
                  <c:v>2016</c:v>
                </c:pt>
                <c:pt idx="3931">
                  <c:v>2016</c:v>
                </c:pt>
                <c:pt idx="3932">
                  <c:v>2016</c:v>
                </c:pt>
                <c:pt idx="3933">
                  <c:v>2016</c:v>
                </c:pt>
                <c:pt idx="3934">
                  <c:v>2016</c:v>
                </c:pt>
                <c:pt idx="3935">
                  <c:v>2016</c:v>
                </c:pt>
                <c:pt idx="3936">
                  <c:v>2016</c:v>
                </c:pt>
                <c:pt idx="3937">
                  <c:v>2016</c:v>
                </c:pt>
                <c:pt idx="3938">
                  <c:v>2016</c:v>
                </c:pt>
                <c:pt idx="3939">
                  <c:v>2016</c:v>
                </c:pt>
                <c:pt idx="3940">
                  <c:v>2016</c:v>
                </c:pt>
                <c:pt idx="3941">
                  <c:v>2016</c:v>
                </c:pt>
                <c:pt idx="3942">
                  <c:v>2016</c:v>
                </c:pt>
                <c:pt idx="3943">
                  <c:v>2016</c:v>
                </c:pt>
                <c:pt idx="3944">
                  <c:v>2016</c:v>
                </c:pt>
                <c:pt idx="3945">
                  <c:v>2016</c:v>
                </c:pt>
                <c:pt idx="3946">
                  <c:v>2016</c:v>
                </c:pt>
                <c:pt idx="3947">
                  <c:v>2016</c:v>
                </c:pt>
                <c:pt idx="3948">
                  <c:v>2016</c:v>
                </c:pt>
                <c:pt idx="3949">
                  <c:v>2016</c:v>
                </c:pt>
                <c:pt idx="3950">
                  <c:v>2016</c:v>
                </c:pt>
                <c:pt idx="3951">
                  <c:v>2016</c:v>
                </c:pt>
                <c:pt idx="3952">
                  <c:v>2016</c:v>
                </c:pt>
                <c:pt idx="3953">
                  <c:v>2016</c:v>
                </c:pt>
                <c:pt idx="3954">
                  <c:v>2016</c:v>
                </c:pt>
                <c:pt idx="3955">
                  <c:v>2016</c:v>
                </c:pt>
                <c:pt idx="3956">
                  <c:v>2016</c:v>
                </c:pt>
                <c:pt idx="3957">
                  <c:v>2016</c:v>
                </c:pt>
                <c:pt idx="3958">
                  <c:v>2016</c:v>
                </c:pt>
                <c:pt idx="3959">
                  <c:v>2016</c:v>
                </c:pt>
                <c:pt idx="3960">
                  <c:v>2016</c:v>
                </c:pt>
                <c:pt idx="3961">
                  <c:v>2016</c:v>
                </c:pt>
                <c:pt idx="3962">
                  <c:v>2016</c:v>
                </c:pt>
                <c:pt idx="3963">
                  <c:v>2016</c:v>
                </c:pt>
                <c:pt idx="3964">
                  <c:v>2016</c:v>
                </c:pt>
                <c:pt idx="3965">
                  <c:v>2016</c:v>
                </c:pt>
                <c:pt idx="3966">
                  <c:v>2016</c:v>
                </c:pt>
                <c:pt idx="3967">
                  <c:v>2016</c:v>
                </c:pt>
                <c:pt idx="3968">
                  <c:v>2016</c:v>
                </c:pt>
                <c:pt idx="3969">
                  <c:v>2016</c:v>
                </c:pt>
                <c:pt idx="3970">
                  <c:v>2016</c:v>
                </c:pt>
                <c:pt idx="3971">
                  <c:v>2016</c:v>
                </c:pt>
                <c:pt idx="3972">
                  <c:v>2016</c:v>
                </c:pt>
                <c:pt idx="3973">
                  <c:v>2016</c:v>
                </c:pt>
                <c:pt idx="3974">
                  <c:v>2016</c:v>
                </c:pt>
                <c:pt idx="3975">
                  <c:v>2016</c:v>
                </c:pt>
                <c:pt idx="3976">
                  <c:v>2016</c:v>
                </c:pt>
                <c:pt idx="3977">
                  <c:v>2016</c:v>
                </c:pt>
                <c:pt idx="3978">
                  <c:v>2016</c:v>
                </c:pt>
                <c:pt idx="3979">
                  <c:v>2016</c:v>
                </c:pt>
                <c:pt idx="3980">
                  <c:v>2016</c:v>
                </c:pt>
                <c:pt idx="3981">
                  <c:v>2016</c:v>
                </c:pt>
                <c:pt idx="3982">
                  <c:v>2016</c:v>
                </c:pt>
                <c:pt idx="3983">
                  <c:v>2016</c:v>
                </c:pt>
                <c:pt idx="3984">
                  <c:v>2016</c:v>
                </c:pt>
                <c:pt idx="3985">
                  <c:v>2016</c:v>
                </c:pt>
                <c:pt idx="3986">
                  <c:v>2016</c:v>
                </c:pt>
                <c:pt idx="3987">
                  <c:v>2016</c:v>
                </c:pt>
                <c:pt idx="3988">
                  <c:v>2016</c:v>
                </c:pt>
                <c:pt idx="3989">
                  <c:v>2016</c:v>
                </c:pt>
                <c:pt idx="3990">
                  <c:v>2016</c:v>
                </c:pt>
                <c:pt idx="3991">
                  <c:v>2016</c:v>
                </c:pt>
                <c:pt idx="3992">
                  <c:v>2016</c:v>
                </c:pt>
                <c:pt idx="3993">
                  <c:v>2016</c:v>
                </c:pt>
                <c:pt idx="3994">
                  <c:v>2016</c:v>
                </c:pt>
                <c:pt idx="3995">
                  <c:v>2016</c:v>
                </c:pt>
                <c:pt idx="3996">
                  <c:v>2016</c:v>
                </c:pt>
                <c:pt idx="3997">
                  <c:v>2016</c:v>
                </c:pt>
                <c:pt idx="3998">
                  <c:v>2016</c:v>
                </c:pt>
                <c:pt idx="3999">
                  <c:v>2016</c:v>
                </c:pt>
                <c:pt idx="4000">
                  <c:v>2016</c:v>
                </c:pt>
                <c:pt idx="4001">
                  <c:v>2016</c:v>
                </c:pt>
                <c:pt idx="4002">
                  <c:v>2016</c:v>
                </c:pt>
                <c:pt idx="4003">
                  <c:v>2016</c:v>
                </c:pt>
                <c:pt idx="4004">
                  <c:v>2016</c:v>
                </c:pt>
                <c:pt idx="4005">
                  <c:v>2016</c:v>
                </c:pt>
                <c:pt idx="4006">
                  <c:v>2016</c:v>
                </c:pt>
                <c:pt idx="4007">
                  <c:v>2016</c:v>
                </c:pt>
                <c:pt idx="4008">
                  <c:v>2016</c:v>
                </c:pt>
                <c:pt idx="4009">
                  <c:v>2016</c:v>
                </c:pt>
                <c:pt idx="4010">
                  <c:v>2016</c:v>
                </c:pt>
                <c:pt idx="4011">
                  <c:v>2016</c:v>
                </c:pt>
                <c:pt idx="4012">
                  <c:v>2016</c:v>
                </c:pt>
                <c:pt idx="4013">
                  <c:v>2016</c:v>
                </c:pt>
                <c:pt idx="4014">
                  <c:v>2016</c:v>
                </c:pt>
                <c:pt idx="4015">
                  <c:v>2016</c:v>
                </c:pt>
                <c:pt idx="4016">
                  <c:v>2016</c:v>
                </c:pt>
                <c:pt idx="4017">
                  <c:v>2016</c:v>
                </c:pt>
                <c:pt idx="4018">
                  <c:v>2017</c:v>
                </c:pt>
                <c:pt idx="4019">
                  <c:v>2017</c:v>
                </c:pt>
                <c:pt idx="4020">
                  <c:v>2017</c:v>
                </c:pt>
                <c:pt idx="4021">
                  <c:v>2017</c:v>
                </c:pt>
                <c:pt idx="4022">
                  <c:v>2017</c:v>
                </c:pt>
                <c:pt idx="4023">
                  <c:v>2017</c:v>
                </c:pt>
                <c:pt idx="4024">
                  <c:v>2017</c:v>
                </c:pt>
                <c:pt idx="4025">
                  <c:v>2017</c:v>
                </c:pt>
                <c:pt idx="4026">
                  <c:v>2017</c:v>
                </c:pt>
                <c:pt idx="4027">
                  <c:v>2017</c:v>
                </c:pt>
                <c:pt idx="4028">
                  <c:v>2017</c:v>
                </c:pt>
                <c:pt idx="4029">
                  <c:v>2017</c:v>
                </c:pt>
                <c:pt idx="4030">
                  <c:v>2017</c:v>
                </c:pt>
                <c:pt idx="4031">
                  <c:v>2017</c:v>
                </c:pt>
                <c:pt idx="4032">
                  <c:v>2017</c:v>
                </c:pt>
                <c:pt idx="4033">
                  <c:v>2017</c:v>
                </c:pt>
                <c:pt idx="4034">
                  <c:v>2017</c:v>
                </c:pt>
                <c:pt idx="4035">
                  <c:v>2017</c:v>
                </c:pt>
                <c:pt idx="4036">
                  <c:v>2017</c:v>
                </c:pt>
                <c:pt idx="4037">
                  <c:v>2017</c:v>
                </c:pt>
                <c:pt idx="4038">
                  <c:v>2017</c:v>
                </c:pt>
                <c:pt idx="4039">
                  <c:v>2017</c:v>
                </c:pt>
                <c:pt idx="4040">
                  <c:v>2017</c:v>
                </c:pt>
                <c:pt idx="4041">
                  <c:v>2017</c:v>
                </c:pt>
                <c:pt idx="4042">
                  <c:v>2017</c:v>
                </c:pt>
                <c:pt idx="4043">
                  <c:v>2017</c:v>
                </c:pt>
                <c:pt idx="4044">
                  <c:v>2017</c:v>
                </c:pt>
                <c:pt idx="4045">
                  <c:v>2017</c:v>
                </c:pt>
                <c:pt idx="4046">
                  <c:v>2017</c:v>
                </c:pt>
                <c:pt idx="4047">
                  <c:v>2017</c:v>
                </c:pt>
                <c:pt idx="4048">
                  <c:v>2017</c:v>
                </c:pt>
                <c:pt idx="4049">
                  <c:v>2017</c:v>
                </c:pt>
                <c:pt idx="4050">
                  <c:v>2017</c:v>
                </c:pt>
                <c:pt idx="4051">
                  <c:v>2017</c:v>
                </c:pt>
                <c:pt idx="4052">
                  <c:v>2017</c:v>
                </c:pt>
                <c:pt idx="4053">
                  <c:v>2017</c:v>
                </c:pt>
                <c:pt idx="4054">
                  <c:v>2017</c:v>
                </c:pt>
                <c:pt idx="4055">
                  <c:v>2017</c:v>
                </c:pt>
                <c:pt idx="4056">
                  <c:v>2017</c:v>
                </c:pt>
                <c:pt idx="4057">
                  <c:v>2017</c:v>
                </c:pt>
                <c:pt idx="4058">
                  <c:v>2017</c:v>
                </c:pt>
                <c:pt idx="4059">
                  <c:v>2017</c:v>
                </c:pt>
                <c:pt idx="4060">
                  <c:v>2017</c:v>
                </c:pt>
                <c:pt idx="4061">
                  <c:v>2017</c:v>
                </c:pt>
                <c:pt idx="4062">
                  <c:v>2017</c:v>
                </c:pt>
                <c:pt idx="4063">
                  <c:v>2017</c:v>
                </c:pt>
                <c:pt idx="4064">
                  <c:v>2017</c:v>
                </c:pt>
                <c:pt idx="4065">
                  <c:v>2017</c:v>
                </c:pt>
                <c:pt idx="4066">
                  <c:v>2017</c:v>
                </c:pt>
                <c:pt idx="4067">
                  <c:v>2017</c:v>
                </c:pt>
                <c:pt idx="4068">
                  <c:v>2017</c:v>
                </c:pt>
                <c:pt idx="4069">
                  <c:v>2017</c:v>
                </c:pt>
                <c:pt idx="4070">
                  <c:v>2017</c:v>
                </c:pt>
                <c:pt idx="4071">
                  <c:v>2017</c:v>
                </c:pt>
                <c:pt idx="4072">
                  <c:v>2017</c:v>
                </c:pt>
                <c:pt idx="4073">
                  <c:v>2017</c:v>
                </c:pt>
                <c:pt idx="4074">
                  <c:v>2017</c:v>
                </c:pt>
                <c:pt idx="4075">
                  <c:v>2017</c:v>
                </c:pt>
                <c:pt idx="4076">
                  <c:v>2017</c:v>
                </c:pt>
                <c:pt idx="4077">
                  <c:v>2017</c:v>
                </c:pt>
                <c:pt idx="4078">
                  <c:v>2017</c:v>
                </c:pt>
                <c:pt idx="4079">
                  <c:v>2017</c:v>
                </c:pt>
                <c:pt idx="4080">
                  <c:v>2017</c:v>
                </c:pt>
                <c:pt idx="4081">
                  <c:v>2017</c:v>
                </c:pt>
                <c:pt idx="4082">
                  <c:v>2017</c:v>
                </c:pt>
                <c:pt idx="4083">
                  <c:v>2017</c:v>
                </c:pt>
                <c:pt idx="4084">
                  <c:v>2017</c:v>
                </c:pt>
                <c:pt idx="4085">
                  <c:v>2017</c:v>
                </c:pt>
                <c:pt idx="4086">
                  <c:v>2017</c:v>
                </c:pt>
                <c:pt idx="4087">
                  <c:v>2017</c:v>
                </c:pt>
                <c:pt idx="4088">
                  <c:v>2017</c:v>
                </c:pt>
                <c:pt idx="4089">
                  <c:v>2017</c:v>
                </c:pt>
                <c:pt idx="4090">
                  <c:v>2017</c:v>
                </c:pt>
                <c:pt idx="4091">
                  <c:v>2017</c:v>
                </c:pt>
                <c:pt idx="4092">
                  <c:v>2017</c:v>
                </c:pt>
                <c:pt idx="4093">
                  <c:v>2017</c:v>
                </c:pt>
                <c:pt idx="4094">
                  <c:v>2017</c:v>
                </c:pt>
                <c:pt idx="4095">
                  <c:v>2017</c:v>
                </c:pt>
                <c:pt idx="4096">
                  <c:v>2017</c:v>
                </c:pt>
                <c:pt idx="4097">
                  <c:v>2017</c:v>
                </c:pt>
                <c:pt idx="4098">
                  <c:v>2017</c:v>
                </c:pt>
                <c:pt idx="4099">
                  <c:v>2017</c:v>
                </c:pt>
                <c:pt idx="4100">
                  <c:v>2017</c:v>
                </c:pt>
                <c:pt idx="4101">
                  <c:v>2017</c:v>
                </c:pt>
                <c:pt idx="4102">
                  <c:v>2017</c:v>
                </c:pt>
                <c:pt idx="4103">
                  <c:v>2017</c:v>
                </c:pt>
                <c:pt idx="4104">
                  <c:v>2017</c:v>
                </c:pt>
                <c:pt idx="4105">
                  <c:v>2017</c:v>
                </c:pt>
                <c:pt idx="4106">
                  <c:v>2017</c:v>
                </c:pt>
                <c:pt idx="4107">
                  <c:v>2017</c:v>
                </c:pt>
                <c:pt idx="4108">
                  <c:v>2017</c:v>
                </c:pt>
                <c:pt idx="4109">
                  <c:v>2017</c:v>
                </c:pt>
                <c:pt idx="4110">
                  <c:v>2017</c:v>
                </c:pt>
                <c:pt idx="4111">
                  <c:v>2017</c:v>
                </c:pt>
                <c:pt idx="4112">
                  <c:v>2017</c:v>
                </c:pt>
                <c:pt idx="4113">
                  <c:v>2017</c:v>
                </c:pt>
                <c:pt idx="4114">
                  <c:v>2017</c:v>
                </c:pt>
                <c:pt idx="4115">
                  <c:v>2017</c:v>
                </c:pt>
                <c:pt idx="4116">
                  <c:v>2017</c:v>
                </c:pt>
                <c:pt idx="4117">
                  <c:v>2017</c:v>
                </c:pt>
                <c:pt idx="4118">
                  <c:v>2017</c:v>
                </c:pt>
                <c:pt idx="4119">
                  <c:v>2017</c:v>
                </c:pt>
                <c:pt idx="4120">
                  <c:v>2017</c:v>
                </c:pt>
                <c:pt idx="4121">
                  <c:v>2017</c:v>
                </c:pt>
                <c:pt idx="4122">
                  <c:v>2017</c:v>
                </c:pt>
                <c:pt idx="4123">
                  <c:v>2017</c:v>
                </c:pt>
                <c:pt idx="4124">
                  <c:v>2017</c:v>
                </c:pt>
                <c:pt idx="4125">
                  <c:v>2017</c:v>
                </c:pt>
                <c:pt idx="4126">
                  <c:v>2017</c:v>
                </c:pt>
                <c:pt idx="4127">
                  <c:v>2017</c:v>
                </c:pt>
                <c:pt idx="4128">
                  <c:v>2017</c:v>
                </c:pt>
                <c:pt idx="4129">
                  <c:v>2017</c:v>
                </c:pt>
                <c:pt idx="4130">
                  <c:v>2017</c:v>
                </c:pt>
                <c:pt idx="4131">
                  <c:v>2017</c:v>
                </c:pt>
                <c:pt idx="4132">
                  <c:v>2017</c:v>
                </c:pt>
                <c:pt idx="4133">
                  <c:v>2017</c:v>
                </c:pt>
                <c:pt idx="4134">
                  <c:v>2017</c:v>
                </c:pt>
                <c:pt idx="4135">
                  <c:v>2017</c:v>
                </c:pt>
                <c:pt idx="4136">
                  <c:v>2017</c:v>
                </c:pt>
                <c:pt idx="4137">
                  <c:v>2017</c:v>
                </c:pt>
                <c:pt idx="4138">
                  <c:v>2017</c:v>
                </c:pt>
                <c:pt idx="4139">
                  <c:v>2017</c:v>
                </c:pt>
                <c:pt idx="4140">
                  <c:v>2017</c:v>
                </c:pt>
                <c:pt idx="4141">
                  <c:v>2017</c:v>
                </c:pt>
                <c:pt idx="4142">
                  <c:v>2017</c:v>
                </c:pt>
                <c:pt idx="4143">
                  <c:v>2017</c:v>
                </c:pt>
                <c:pt idx="4144">
                  <c:v>2017</c:v>
                </c:pt>
                <c:pt idx="4145">
                  <c:v>2017</c:v>
                </c:pt>
                <c:pt idx="4146">
                  <c:v>2017</c:v>
                </c:pt>
                <c:pt idx="4147">
                  <c:v>2017</c:v>
                </c:pt>
                <c:pt idx="4148">
                  <c:v>2017</c:v>
                </c:pt>
                <c:pt idx="4149">
                  <c:v>2017</c:v>
                </c:pt>
                <c:pt idx="4150">
                  <c:v>2017</c:v>
                </c:pt>
                <c:pt idx="4151">
                  <c:v>2017</c:v>
                </c:pt>
                <c:pt idx="4152">
                  <c:v>2017</c:v>
                </c:pt>
                <c:pt idx="4153">
                  <c:v>2017</c:v>
                </c:pt>
                <c:pt idx="4154">
                  <c:v>2017</c:v>
                </c:pt>
                <c:pt idx="4155">
                  <c:v>2017</c:v>
                </c:pt>
                <c:pt idx="4156">
                  <c:v>2017</c:v>
                </c:pt>
                <c:pt idx="4157">
                  <c:v>2017</c:v>
                </c:pt>
                <c:pt idx="4158">
                  <c:v>2017</c:v>
                </c:pt>
                <c:pt idx="4159">
                  <c:v>2017</c:v>
                </c:pt>
                <c:pt idx="4160">
                  <c:v>2017</c:v>
                </c:pt>
                <c:pt idx="4161">
                  <c:v>2017</c:v>
                </c:pt>
                <c:pt idx="4162">
                  <c:v>2017</c:v>
                </c:pt>
                <c:pt idx="4163">
                  <c:v>2017</c:v>
                </c:pt>
                <c:pt idx="4164">
                  <c:v>2017</c:v>
                </c:pt>
                <c:pt idx="4165">
                  <c:v>2017</c:v>
                </c:pt>
                <c:pt idx="4166">
                  <c:v>2017</c:v>
                </c:pt>
                <c:pt idx="4167">
                  <c:v>2017</c:v>
                </c:pt>
                <c:pt idx="4168">
                  <c:v>2017</c:v>
                </c:pt>
                <c:pt idx="4169">
                  <c:v>2017</c:v>
                </c:pt>
                <c:pt idx="4170">
                  <c:v>2017</c:v>
                </c:pt>
                <c:pt idx="4171">
                  <c:v>2017</c:v>
                </c:pt>
                <c:pt idx="4172">
                  <c:v>2017</c:v>
                </c:pt>
                <c:pt idx="4173">
                  <c:v>2017</c:v>
                </c:pt>
                <c:pt idx="4174">
                  <c:v>2017</c:v>
                </c:pt>
                <c:pt idx="4175">
                  <c:v>2017</c:v>
                </c:pt>
                <c:pt idx="4176">
                  <c:v>2017</c:v>
                </c:pt>
                <c:pt idx="4177">
                  <c:v>2017</c:v>
                </c:pt>
                <c:pt idx="4178">
                  <c:v>2017</c:v>
                </c:pt>
                <c:pt idx="4179">
                  <c:v>2017</c:v>
                </c:pt>
                <c:pt idx="4180">
                  <c:v>2017</c:v>
                </c:pt>
                <c:pt idx="4181">
                  <c:v>2017</c:v>
                </c:pt>
                <c:pt idx="4182">
                  <c:v>2017</c:v>
                </c:pt>
                <c:pt idx="4183">
                  <c:v>2017</c:v>
                </c:pt>
                <c:pt idx="4184">
                  <c:v>2017</c:v>
                </c:pt>
                <c:pt idx="4185">
                  <c:v>2017</c:v>
                </c:pt>
                <c:pt idx="4186">
                  <c:v>2017</c:v>
                </c:pt>
                <c:pt idx="4187">
                  <c:v>2017</c:v>
                </c:pt>
                <c:pt idx="4188">
                  <c:v>2017</c:v>
                </c:pt>
                <c:pt idx="4189">
                  <c:v>2017</c:v>
                </c:pt>
                <c:pt idx="4190">
                  <c:v>2017</c:v>
                </c:pt>
                <c:pt idx="4191">
                  <c:v>2017</c:v>
                </c:pt>
                <c:pt idx="4192">
                  <c:v>2017</c:v>
                </c:pt>
                <c:pt idx="4193">
                  <c:v>2017</c:v>
                </c:pt>
                <c:pt idx="4194">
                  <c:v>2017</c:v>
                </c:pt>
                <c:pt idx="4195">
                  <c:v>2017</c:v>
                </c:pt>
                <c:pt idx="4196">
                  <c:v>2017</c:v>
                </c:pt>
                <c:pt idx="4197">
                  <c:v>2017</c:v>
                </c:pt>
                <c:pt idx="4198">
                  <c:v>2017</c:v>
                </c:pt>
                <c:pt idx="4199">
                  <c:v>2017</c:v>
                </c:pt>
                <c:pt idx="4200">
                  <c:v>2017</c:v>
                </c:pt>
                <c:pt idx="4201">
                  <c:v>2017</c:v>
                </c:pt>
                <c:pt idx="4202">
                  <c:v>2017</c:v>
                </c:pt>
                <c:pt idx="4203">
                  <c:v>2017</c:v>
                </c:pt>
                <c:pt idx="4204">
                  <c:v>2017</c:v>
                </c:pt>
                <c:pt idx="4205">
                  <c:v>2017</c:v>
                </c:pt>
                <c:pt idx="4206">
                  <c:v>2017</c:v>
                </c:pt>
                <c:pt idx="4207">
                  <c:v>2017</c:v>
                </c:pt>
                <c:pt idx="4208">
                  <c:v>2017</c:v>
                </c:pt>
                <c:pt idx="4209">
                  <c:v>2017</c:v>
                </c:pt>
                <c:pt idx="4210">
                  <c:v>2017</c:v>
                </c:pt>
                <c:pt idx="4211">
                  <c:v>2017</c:v>
                </c:pt>
                <c:pt idx="4212">
                  <c:v>2017</c:v>
                </c:pt>
                <c:pt idx="4213">
                  <c:v>2017</c:v>
                </c:pt>
                <c:pt idx="4214">
                  <c:v>2017</c:v>
                </c:pt>
                <c:pt idx="4215">
                  <c:v>2017</c:v>
                </c:pt>
                <c:pt idx="4216">
                  <c:v>2017</c:v>
                </c:pt>
                <c:pt idx="4217">
                  <c:v>2017</c:v>
                </c:pt>
                <c:pt idx="4218">
                  <c:v>2017</c:v>
                </c:pt>
                <c:pt idx="4219">
                  <c:v>2017</c:v>
                </c:pt>
                <c:pt idx="4220">
                  <c:v>2017</c:v>
                </c:pt>
                <c:pt idx="4221">
                  <c:v>2017</c:v>
                </c:pt>
                <c:pt idx="4222">
                  <c:v>2017</c:v>
                </c:pt>
                <c:pt idx="4223">
                  <c:v>2017</c:v>
                </c:pt>
                <c:pt idx="4224">
                  <c:v>2017</c:v>
                </c:pt>
                <c:pt idx="4225">
                  <c:v>2017</c:v>
                </c:pt>
                <c:pt idx="4226">
                  <c:v>2017</c:v>
                </c:pt>
                <c:pt idx="4227">
                  <c:v>2017</c:v>
                </c:pt>
                <c:pt idx="4228">
                  <c:v>2017</c:v>
                </c:pt>
                <c:pt idx="4229">
                  <c:v>2017</c:v>
                </c:pt>
                <c:pt idx="4230">
                  <c:v>2017</c:v>
                </c:pt>
                <c:pt idx="4231">
                  <c:v>2017</c:v>
                </c:pt>
                <c:pt idx="4232">
                  <c:v>2017</c:v>
                </c:pt>
                <c:pt idx="4233">
                  <c:v>2017</c:v>
                </c:pt>
                <c:pt idx="4234">
                  <c:v>2017</c:v>
                </c:pt>
                <c:pt idx="4235">
                  <c:v>2017</c:v>
                </c:pt>
                <c:pt idx="4236">
                  <c:v>2017</c:v>
                </c:pt>
                <c:pt idx="4237">
                  <c:v>2017</c:v>
                </c:pt>
                <c:pt idx="4238">
                  <c:v>2017</c:v>
                </c:pt>
                <c:pt idx="4239">
                  <c:v>2017</c:v>
                </c:pt>
                <c:pt idx="4240">
                  <c:v>2017</c:v>
                </c:pt>
                <c:pt idx="4241">
                  <c:v>2017</c:v>
                </c:pt>
                <c:pt idx="4242">
                  <c:v>2017</c:v>
                </c:pt>
                <c:pt idx="4243">
                  <c:v>2017</c:v>
                </c:pt>
                <c:pt idx="4244">
                  <c:v>2017</c:v>
                </c:pt>
                <c:pt idx="4245">
                  <c:v>2017</c:v>
                </c:pt>
                <c:pt idx="4246">
                  <c:v>2017</c:v>
                </c:pt>
                <c:pt idx="4247">
                  <c:v>2017</c:v>
                </c:pt>
                <c:pt idx="4248">
                  <c:v>2017</c:v>
                </c:pt>
                <c:pt idx="4249">
                  <c:v>2017</c:v>
                </c:pt>
                <c:pt idx="4250">
                  <c:v>2017</c:v>
                </c:pt>
                <c:pt idx="4251">
                  <c:v>2017</c:v>
                </c:pt>
                <c:pt idx="4252">
                  <c:v>2017</c:v>
                </c:pt>
                <c:pt idx="4253">
                  <c:v>2017</c:v>
                </c:pt>
                <c:pt idx="4254">
                  <c:v>2017</c:v>
                </c:pt>
                <c:pt idx="4255">
                  <c:v>2017</c:v>
                </c:pt>
                <c:pt idx="4256">
                  <c:v>2017</c:v>
                </c:pt>
                <c:pt idx="4257">
                  <c:v>2017</c:v>
                </c:pt>
                <c:pt idx="4258">
                  <c:v>2017</c:v>
                </c:pt>
                <c:pt idx="4259">
                  <c:v>2017</c:v>
                </c:pt>
                <c:pt idx="4260">
                  <c:v>2017</c:v>
                </c:pt>
                <c:pt idx="4261">
                  <c:v>2017</c:v>
                </c:pt>
                <c:pt idx="4262">
                  <c:v>2017</c:v>
                </c:pt>
                <c:pt idx="4263">
                  <c:v>2017</c:v>
                </c:pt>
                <c:pt idx="4264">
                  <c:v>2017</c:v>
                </c:pt>
                <c:pt idx="4265">
                  <c:v>2017</c:v>
                </c:pt>
                <c:pt idx="4266">
                  <c:v>2017</c:v>
                </c:pt>
                <c:pt idx="4267">
                  <c:v>2017</c:v>
                </c:pt>
                <c:pt idx="4268">
                  <c:v>2017</c:v>
                </c:pt>
                <c:pt idx="4269">
                  <c:v>2017</c:v>
                </c:pt>
                <c:pt idx="4270">
                  <c:v>2017</c:v>
                </c:pt>
                <c:pt idx="4271">
                  <c:v>2017</c:v>
                </c:pt>
                <c:pt idx="4272">
                  <c:v>2017</c:v>
                </c:pt>
                <c:pt idx="4273">
                  <c:v>2017</c:v>
                </c:pt>
                <c:pt idx="4274">
                  <c:v>2017</c:v>
                </c:pt>
                <c:pt idx="4275">
                  <c:v>2017</c:v>
                </c:pt>
                <c:pt idx="4276">
                  <c:v>2017</c:v>
                </c:pt>
                <c:pt idx="4277">
                  <c:v>2017</c:v>
                </c:pt>
                <c:pt idx="4278">
                  <c:v>2017</c:v>
                </c:pt>
                <c:pt idx="4279">
                  <c:v>2017</c:v>
                </c:pt>
                <c:pt idx="4280">
                  <c:v>2017</c:v>
                </c:pt>
                <c:pt idx="4281">
                  <c:v>2017</c:v>
                </c:pt>
                <c:pt idx="4282">
                  <c:v>2017</c:v>
                </c:pt>
                <c:pt idx="4283">
                  <c:v>2017</c:v>
                </c:pt>
                <c:pt idx="4284">
                  <c:v>2017</c:v>
                </c:pt>
                <c:pt idx="4285">
                  <c:v>2017</c:v>
                </c:pt>
                <c:pt idx="4286">
                  <c:v>2017</c:v>
                </c:pt>
                <c:pt idx="4287">
                  <c:v>2017</c:v>
                </c:pt>
                <c:pt idx="4288">
                  <c:v>2017</c:v>
                </c:pt>
                <c:pt idx="4289">
                  <c:v>2017</c:v>
                </c:pt>
                <c:pt idx="4290">
                  <c:v>2017</c:v>
                </c:pt>
                <c:pt idx="4291">
                  <c:v>2017</c:v>
                </c:pt>
                <c:pt idx="4292">
                  <c:v>2017</c:v>
                </c:pt>
                <c:pt idx="4293">
                  <c:v>2017</c:v>
                </c:pt>
                <c:pt idx="4294">
                  <c:v>2017</c:v>
                </c:pt>
                <c:pt idx="4295">
                  <c:v>2017</c:v>
                </c:pt>
                <c:pt idx="4296">
                  <c:v>2017</c:v>
                </c:pt>
                <c:pt idx="4297">
                  <c:v>2017</c:v>
                </c:pt>
                <c:pt idx="4298">
                  <c:v>2017</c:v>
                </c:pt>
                <c:pt idx="4299">
                  <c:v>2017</c:v>
                </c:pt>
                <c:pt idx="4300">
                  <c:v>2017</c:v>
                </c:pt>
                <c:pt idx="4301">
                  <c:v>2017</c:v>
                </c:pt>
                <c:pt idx="4302">
                  <c:v>2017</c:v>
                </c:pt>
                <c:pt idx="4303">
                  <c:v>2017</c:v>
                </c:pt>
                <c:pt idx="4304">
                  <c:v>2017</c:v>
                </c:pt>
                <c:pt idx="4305">
                  <c:v>2017</c:v>
                </c:pt>
                <c:pt idx="4306">
                  <c:v>2017</c:v>
                </c:pt>
                <c:pt idx="4307">
                  <c:v>2017</c:v>
                </c:pt>
                <c:pt idx="4308">
                  <c:v>2017</c:v>
                </c:pt>
                <c:pt idx="4309">
                  <c:v>2017</c:v>
                </c:pt>
                <c:pt idx="4310">
                  <c:v>2017</c:v>
                </c:pt>
                <c:pt idx="4311">
                  <c:v>2017</c:v>
                </c:pt>
                <c:pt idx="4312">
                  <c:v>2017</c:v>
                </c:pt>
                <c:pt idx="4313">
                  <c:v>2017</c:v>
                </c:pt>
                <c:pt idx="4314">
                  <c:v>2017</c:v>
                </c:pt>
                <c:pt idx="4315">
                  <c:v>2017</c:v>
                </c:pt>
                <c:pt idx="4316">
                  <c:v>2017</c:v>
                </c:pt>
                <c:pt idx="4317">
                  <c:v>2017</c:v>
                </c:pt>
                <c:pt idx="4318">
                  <c:v>2017</c:v>
                </c:pt>
                <c:pt idx="4319">
                  <c:v>2017</c:v>
                </c:pt>
                <c:pt idx="4320">
                  <c:v>2017</c:v>
                </c:pt>
                <c:pt idx="4321">
                  <c:v>2017</c:v>
                </c:pt>
                <c:pt idx="4322">
                  <c:v>2017</c:v>
                </c:pt>
                <c:pt idx="4323">
                  <c:v>2017</c:v>
                </c:pt>
                <c:pt idx="4324">
                  <c:v>2017</c:v>
                </c:pt>
                <c:pt idx="4325">
                  <c:v>2017</c:v>
                </c:pt>
                <c:pt idx="4326">
                  <c:v>2017</c:v>
                </c:pt>
                <c:pt idx="4327">
                  <c:v>2017</c:v>
                </c:pt>
                <c:pt idx="4328">
                  <c:v>2017</c:v>
                </c:pt>
                <c:pt idx="4329">
                  <c:v>2017</c:v>
                </c:pt>
                <c:pt idx="4330">
                  <c:v>2017</c:v>
                </c:pt>
                <c:pt idx="4331">
                  <c:v>2017</c:v>
                </c:pt>
                <c:pt idx="4332">
                  <c:v>2017</c:v>
                </c:pt>
                <c:pt idx="4333">
                  <c:v>2017</c:v>
                </c:pt>
                <c:pt idx="4334">
                  <c:v>2017</c:v>
                </c:pt>
                <c:pt idx="4335">
                  <c:v>2017</c:v>
                </c:pt>
                <c:pt idx="4336">
                  <c:v>2017</c:v>
                </c:pt>
                <c:pt idx="4337">
                  <c:v>2017</c:v>
                </c:pt>
                <c:pt idx="4338">
                  <c:v>2017</c:v>
                </c:pt>
                <c:pt idx="4339">
                  <c:v>2017</c:v>
                </c:pt>
                <c:pt idx="4340">
                  <c:v>2017</c:v>
                </c:pt>
                <c:pt idx="4341">
                  <c:v>2017</c:v>
                </c:pt>
                <c:pt idx="4342">
                  <c:v>2017</c:v>
                </c:pt>
                <c:pt idx="4343">
                  <c:v>2017</c:v>
                </c:pt>
                <c:pt idx="4344">
                  <c:v>2017</c:v>
                </c:pt>
                <c:pt idx="4345">
                  <c:v>2017</c:v>
                </c:pt>
                <c:pt idx="4346">
                  <c:v>2017</c:v>
                </c:pt>
                <c:pt idx="4347">
                  <c:v>2017</c:v>
                </c:pt>
                <c:pt idx="4348">
                  <c:v>2017</c:v>
                </c:pt>
                <c:pt idx="4349">
                  <c:v>2017</c:v>
                </c:pt>
                <c:pt idx="4350">
                  <c:v>2017</c:v>
                </c:pt>
                <c:pt idx="4351">
                  <c:v>2017</c:v>
                </c:pt>
                <c:pt idx="4352">
                  <c:v>2017</c:v>
                </c:pt>
                <c:pt idx="4353">
                  <c:v>2017</c:v>
                </c:pt>
                <c:pt idx="4354">
                  <c:v>2017</c:v>
                </c:pt>
                <c:pt idx="4355">
                  <c:v>2017</c:v>
                </c:pt>
                <c:pt idx="4356">
                  <c:v>2017</c:v>
                </c:pt>
                <c:pt idx="4357">
                  <c:v>2017</c:v>
                </c:pt>
                <c:pt idx="4358">
                  <c:v>2017</c:v>
                </c:pt>
                <c:pt idx="4359">
                  <c:v>2017</c:v>
                </c:pt>
                <c:pt idx="4360">
                  <c:v>2017</c:v>
                </c:pt>
                <c:pt idx="4361">
                  <c:v>2017</c:v>
                </c:pt>
                <c:pt idx="4362">
                  <c:v>2017</c:v>
                </c:pt>
                <c:pt idx="4363">
                  <c:v>2017</c:v>
                </c:pt>
                <c:pt idx="4364">
                  <c:v>2017</c:v>
                </c:pt>
                <c:pt idx="4365">
                  <c:v>2017</c:v>
                </c:pt>
                <c:pt idx="4366">
                  <c:v>2017</c:v>
                </c:pt>
                <c:pt idx="4367">
                  <c:v>2017</c:v>
                </c:pt>
                <c:pt idx="4368">
                  <c:v>2017</c:v>
                </c:pt>
                <c:pt idx="4369">
                  <c:v>2017</c:v>
                </c:pt>
                <c:pt idx="4370">
                  <c:v>2017</c:v>
                </c:pt>
                <c:pt idx="4371">
                  <c:v>2017</c:v>
                </c:pt>
                <c:pt idx="4372">
                  <c:v>2017</c:v>
                </c:pt>
                <c:pt idx="4373">
                  <c:v>2017</c:v>
                </c:pt>
                <c:pt idx="4374">
                  <c:v>2017</c:v>
                </c:pt>
                <c:pt idx="4375">
                  <c:v>2017</c:v>
                </c:pt>
                <c:pt idx="4376">
                  <c:v>2017</c:v>
                </c:pt>
                <c:pt idx="4377">
                  <c:v>2017</c:v>
                </c:pt>
                <c:pt idx="4378">
                  <c:v>2017</c:v>
                </c:pt>
                <c:pt idx="4379">
                  <c:v>2017</c:v>
                </c:pt>
                <c:pt idx="4380">
                  <c:v>2017</c:v>
                </c:pt>
                <c:pt idx="4381">
                  <c:v>2017</c:v>
                </c:pt>
                <c:pt idx="4382">
                  <c:v>2017</c:v>
                </c:pt>
                <c:pt idx="4383">
                  <c:v>2018</c:v>
                </c:pt>
                <c:pt idx="4384">
                  <c:v>2018</c:v>
                </c:pt>
                <c:pt idx="4385">
                  <c:v>2018</c:v>
                </c:pt>
                <c:pt idx="4386">
                  <c:v>2018</c:v>
                </c:pt>
                <c:pt idx="4387">
                  <c:v>2018</c:v>
                </c:pt>
                <c:pt idx="4388">
                  <c:v>2018</c:v>
                </c:pt>
                <c:pt idx="4389">
                  <c:v>2018</c:v>
                </c:pt>
                <c:pt idx="4390">
                  <c:v>2018</c:v>
                </c:pt>
                <c:pt idx="4391">
                  <c:v>2018</c:v>
                </c:pt>
                <c:pt idx="4392">
                  <c:v>2018</c:v>
                </c:pt>
                <c:pt idx="4393">
                  <c:v>2018</c:v>
                </c:pt>
                <c:pt idx="4394">
                  <c:v>2018</c:v>
                </c:pt>
                <c:pt idx="4395">
                  <c:v>2018</c:v>
                </c:pt>
                <c:pt idx="4396">
                  <c:v>2018</c:v>
                </c:pt>
                <c:pt idx="4397">
                  <c:v>2018</c:v>
                </c:pt>
                <c:pt idx="4398">
                  <c:v>2018</c:v>
                </c:pt>
                <c:pt idx="4399">
                  <c:v>2018</c:v>
                </c:pt>
                <c:pt idx="4400">
                  <c:v>2018</c:v>
                </c:pt>
                <c:pt idx="4401">
                  <c:v>2018</c:v>
                </c:pt>
                <c:pt idx="4402">
                  <c:v>2018</c:v>
                </c:pt>
                <c:pt idx="4403">
                  <c:v>2018</c:v>
                </c:pt>
                <c:pt idx="4404">
                  <c:v>2018</c:v>
                </c:pt>
                <c:pt idx="4405">
                  <c:v>2018</c:v>
                </c:pt>
                <c:pt idx="4406">
                  <c:v>2018</c:v>
                </c:pt>
                <c:pt idx="4407">
                  <c:v>2018</c:v>
                </c:pt>
                <c:pt idx="4408">
                  <c:v>2018</c:v>
                </c:pt>
                <c:pt idx="4409">
                  <c:v>2018</c:v>
                </c:pt>
                <c:pt idx="4410">
                  <c:v>2018</c:v>
                </c:pt>
                <c:pt idx="4411">
                  <c:v>2018</c:v>
                </c:pt>
                <c:pt idx="4412">
                  <c:v>2018</c:v>
                </c:pt>
                <c:pt idx="4413">
                  <c:v>2018</c:v>
                </c:pt>
                <c:pt idx="4414">
                  <c:v>2018</c:v>
                </c:pt>
                <c:pt idx="4415">
                  <c:v>2018</c:v>
                </c:pt>
                <c:pt idx="4416">
                  <c:v>2018</c:v>
                </c:pt>
                <c:pt idx="4417">
                  <c:v>2018</c:v>
                </c:pt>
                <c:pt idx="4418">
                  <c:v>2018</c:v>
                </c:pt>
                <c:pt idx="4419">
                  <c:v>2018</c:v>
                </c:pt>
                <c:pt idx="4420">
                  <c:v>2018</c:v>
                </c:pt>
                <c:pt idx="4421">
                  <c:v>2018</c:v>
                </c:pt>
                <c:pt idx="4422">
                  <c:v>2018</c:v>
                </c:pt>
                <c:pt idx="4423">
                  <c:v>2018</c:v>
                </c:pt>
                <c:pt idx="4424">
                  <c:v>2018</c:v>
                </c:pt>
                <c:pt idx="4425">
                  <c:v>2018</c:v>
                </c:pt>
                <c:pt idx="4426">
                  <c:v>2018</c:v>
                </c:pt>
                <c:pt idx="4427">
                  <c:v>2018</c:v>
                </c:pt>
                <c:pt idx="4428">
                  <c:v>2018</c:v>
                </c:pt>
                <c:pt idx="4429">
                  <c:v>2018</c:v>
                </c:pt>
                <c:pt idx="4430">
                  <c:v>2018</c:v>
                </c:pt>
                <c:pt idx="4431">
                  <c:v>2018</c:v>
                </c:pt>
                <c:pt idx="4432">
                  <c:v>2018</c:v>
                </c:pt>
                <c:pt idx="4433">
                  <c:v>2018</c:v>
                </c:pt>
                <c:pt idx="4434">
                  <c:v>2018</c:v>
                </c:pt>
                <c:pt idx="4435">
                  <c:v>2018</c:v>
                </c:pt>
                <c:pt idx="4436">
                  <c:v>2018</c:v>
                </c:pt>
                <c:pt idx="4437">
                  <c:v>2018</c:v>
                </c:pt>
                <c:pt idx="4438">
                  <c:v>2018</c:v>
                </c:pt>
                <c:pt idx="4439">
                  <c:v>2018</c:v>
                </c:pt>
                <c:pt idx="4440">
                  <c:v>2018</c:v>
                </c:pt>
                <c:pt idx="4441">
                  <c:v>2018</c:v>
                </c:pt>
                <c:pt idx="4442">
                  <c:v>2018</c:v>
                </c:pt>
                <c:pt idx="4443">
                  <c:v>2018</c:v>
                </c:pt>
                <c:pt idx="4444">
                  <c:v>2018</c:v>
                </c:pt>
                <c:pt idx="4445">
                  <c:v>2018</c:v>
                </c:pt>
                <c:pt idx="4446">
                  <c:v>2018</c:v>
                </c:pt>
                <c:pt idx="4447">
                  <c:v>2018</c:v>
                </c:pt>
                <c:pt idx="4448">
                  <c:v>2018</c:v>
                </c:pt>
                <c:pt idx="4449">
                  <c:v>2018</c:v>
                </c:pt>
                <c:pt idx="4450">
                  <c:v>2018</c:v>
                </c:pt>
                <c:pt idx="4451">
                  <c:v>2018</c:v>
                </c:pt>
                <c:pt idx="4452">
                  <c:v>2018</c:v>
                </c:pt>
                <c:pt idx="4453">
                  <c:v>2018</c:v>
                </c:pt>
                <c:pt idx="4454">
                  <c:v>2018</c:v>
                </c:pt>
                <c:pt idx="4455">
                  <c:v>2018</c:v>
                </c:pt>
                <c:pt idx="4456">
                  <c:v>2018</c:v>
                </c:pt>
                <c:pt idx="4457">
                  <c:v>2018</c:v>
                </c:pt>
                <c:pt idx="4458">
                  <c:v>2018</c:v>
                </c:pt>
                <c:pt idx="4459">
                  <c:v>2018</c:v>
                </c:pt>
                <c:pt idx="4460">
                  <c:v>2018</c:v>
                </c:pt>
                <c:pt idx="4461">
                  <c:v>2018</c:v>
                </c:pt>
                <c:pt idx="4462">
                  <c:v>2018</c:v>
                </c:pt>
                <c:pt idx="4463">
                  <c:v>2018</c:v>
                </c:pt>
                <c:pt idx="4464">
                  <c:v>2018</c:v>
                </c:pt>
                <c:pt idx="4465">
                  <c:v>2018</c:v>
                </c:pt>
                <c:pt idx="4466">
                  <c:v>2018</c:v>
                </c:pt>
                <c:pt idx="4467">
                  <c:v>2018</c:v>
                </c:pt>
                <c:pt idx="4468">
                  <c:v>2018</c:v>
                </c:pt>
                <c:pt idx="4469">
                  <c:v>2018</c:v>
                </c:pt>
                <c:pt idx="4470">
                  <c:v>2018</c:v>
                </c:pt>
                <c:pt idx="4471">
                  <c:v>2018</c:v>
                </c:pt>
                <c:pt idx="4472">
                  <c:v>2018</c:v>
                </c:pt>
                <c:pt idx="4473">
                  <c:v>2018</c:v>
                </c:pt>
                <c:pt idx="4474">
                  <c:v>2018</c:v>
                </c:pt>
                <c:pt idx="4475">
                  <c:v>2018</c:v>
                </c:pt>
                <c:pt idx="4476">
                  <c:v>2018</c:v>
                </c:pt>
                <c:pt idx="4477">
                  <c:v>2018</c:v>
                </c:pt>
                <c:pt idx="4478">
                  <c:v>2018</c:v>
                </c:pt>
                <c:pt idx="4479">
                  <c:v>2018</c:v>
                </c:pt>
                <c:pt idx="4480">
                  <c:v>2018</c:v>
                </c:pt>
                <c:pt idx="4481">
                  <c:v>2018</c:v>
                </c:pt>
                <c:pt idx="4482">
                  <c:v>2018</c:v>
                </c:pt>
                <c:pt idx="4483">
                  <c:v>2018</c:v>
                </c:pt>
                <c:pt idx="4484">
                  <c:v>2018</c:v>
                </c:pt>
                <c:pt idx="4485">
                  <c:v>2018</c:v>
                </c:pt>
                <c:pt idx="4486">
                  <c:v>2018</c:v>
                </c:pt>
                <c:pt idx="4487">
                  <c:v>2018</c:v>
                </c:pt>
                <c:pt idx="4488">
                  <c:v>2018</c:v>
                </c:pt>
                <c:pt idx="4489">
                  <c:v>2018</c:v>
                </c:pt>
                <c:pt idx="4490">
                  <c:v>2018</c:v>
                </c:pt>
                <c:pt idx="4491">
                  <c:v>2018</c:v>
                </c:pt>
                <c:pt idx="4492">
                  <c:v>2018</c:v>
                </c:pt>
                <c:pt idx="4493">
                  <c:v>2018</c:v>
                </c:pt>
                <c:pt idx="4494">
                  <c:v>2018</c:v>
                </c:pt>
                <c:pt idx="4495">
                  <c:v>2018</c:v>
                </c:pt>
                <c:pt idx="4496">
                  <c:v>2018</c:v>
                </c:pt>
                <c:pt idx="4497">
                  <c:v>2018</c:v>
                </c:pt>
                <c:pt idx="4498">
                  <c:v>2018</c:v>
                </c:pt>
                <c:pt idx="4499">
                  <c:v>2018</c:v>
                </c:pt>
                <c:pt idx="4500">
                  <c:v>2018</c:v>
                </c:pt>
                <c:pt idx="4501">
                  <c:v>2018</c:v>
                </c:pt>
                <c:pt idx="4502">
                  <c:v>2018</c:v>
                </c:pt>
                <c:pt idx="4503">
                  <c:v>2018</c:v>
                </c:pt>
                <c:pt idx="4504">
                  <c:v>2018</c:v>
                </c:pt>
                <c:pt idx="4505">
                  <c:v>2018</c:v>
                </c:pt>
                <c:pt idx="4506">
                  <c:v>2018</c:v>
                </c:pt>
                <c:pt idx="4507">
                  <c:v>2018</c:v>
                </c:pt>
                <c:pt idx="4508">
                  <c:v>2018</c:v>
                </c:pt>
                <c:pt idx="4509">
                  <c:v>2018</c:v>
                </c:pt>
                <c:pt idx="4510">
                  <c:v>2018</c:v>
                </c:pt>
                <c:pt idx="4511">
                  <c:v>2018</c:v>
                </c:pt>
                <c:pt idx="4512">
                  <c:v>2018</c:v>
                </c:pt>
                <c:pt idx="4513">
                  <c:v>2018</c:v>
                </c:pt>
                <c:pt idx="4514">
                  <c:v>2018</c:v>
                </c:pt>
                <c:pt idx="4515">
                  <c:v>2018</c:v>
                </c:pt>
                <c:pt idx="4516">
                  <c:v>2018</c:v>
                </c:pt>
                <c:pt idx="4517">
                  <c:v>2018</c:v>
                </c:pt>
                <c:pt idx="4518">
                  <c:v>2018</c:v>
                </c:pt>
                <c:pt idx="4519">
                  <c:v>2018</c:v>
                </c:pt>
                <c:pt idx="4520">
                  <c:v>2018</c:v>
                </c:pt>
                <c:pt idx="4521">
                  <c:v>2018</c:v>
                </c:pt>
                <c:pt idx="4522">
                  <c:v>2018</c:v>
                </c:pt>
                <c:pt idx="4523">
                  <c:v>2018</c:v>
                </c:pt>
                <c:pt idx="4524">
                  <c:v>2018</c:v>
                </c:pt>
                <c:pt idx="4525">
                  <c:v>2018</c:v>
                </c:pt>
                <c:pt idx="4526">
                  <c:v>2018</c:v>
                </c:pt>
                <c:pt idx="4527">
                  <c:v>2018</c:v>
                </c:pt>
                <c:pt idx="4528">
                  <c:v>2018</c:v>
                </c:pt>
                <c:pt idx="4529">
                  <c:v>2018</c:v>
                </c:pt>
                <c:pt idx="4530">
                  <c:v>2018</c:v>
                </c:pt>
                <c:pt idx="4531">
                  <c:v>2018</c:v>
                </c:pt>
                <c:pt idx="4532">
                  <c:v>2018</c:v>
                </c:pt>
                <c:pt idx="4533">
                  <c:v>2018</c:v>
                </c:pt>
                <c:pt idx="4534">
                  <c:v>2018</c:v>
                </c:pt>
                <c:pt idx="4535">
                  <c:v>2018</c:v>
                </c:pt>
                <c:pt idx="4536">
                  <c:v>2018</c:v>
                </c:pt>
                <c:pt idx="4537">
                  <c:v>2018</c:v>
                </c:pt>
                <c:pt idx="4538">
                  <c:v>2018</c:v>
                </c:pt>
                <c:pt idx="4539">
                  <c:v>2018</c:v>
                </c:pt>
                <c:pt idx="4540">
                  <c:v>2018</c:v>
                </c:pt>
                <c:pt idx="4541">
                  <c:v>2018</c:v>
                </c:pt>
                <c:pt idx="4542">
                  <c:v>2018</c:v>
                </c:pt>
                <c:pt idx="4543">
                  <c:v>2018</c:v>
                </c:pt>
                <c:pt idx="4544">
                  <c:v>2018</c:v>
                </c:pt>
                <c:pt idx="4545">
                  <c:v>2018</c:v>
                </c:pt>
                <c:pt idx="4546">
                  <c:v>2018</c:v>
                </c:pt>
                <c:pt idx="4547">
                  <c:v>2018</c:v>
                </c:pt>
                <c:pt idx="4548">
                  <c:v>2018</c:v>
                </c:pt>
                <c:pt idx="4549">
                  <c:v>2018</c:v>
                </c:pt>
                <c:pt idx="4550">
                  <c:v>2018</c:v>
                </c:pt>
                <c:pt idx="4551">
                  <c:v>2018</c:v>
                </c:pt>
                <c:pt idx="4552">
                  <c:v>2018</c:v>
                </c:pt>
                <c:pt idx="4553">
                  <c:v>2018</c:v>
                </c:pt>
                <c:pt idx="4554">
                  <c:v>2018</c:v>
                </c:pt>
                <c:pt idx="4555">
                  <c:v>2018</c:v>
                </c:pt>
                <c:pt idx="4556">
                  <c:v>2018</c:v>
                </c:pt>
                <c:pt idx="4557">
                  <c:v>2018</c:v>
                </c:pt>
                <c:pt idx="4558">
                  <c:v>2018</c:v>
                </c:pt>
                <c:pt idx="4559">
                  <c:v>2018</c:v>
                </c:pt>
                <c:pt idx="4560">
                  <c:v>2018</c:v>
                </c:pt>
                <c:pt idx="4561">
                  <c:v>2018</c:v>
                </c:pt>
                <c:pt idx="4562">
                  <c:v>2018</c:v>
                </c:pt>
                <c:pt idx="4563">
                  <c:v>2018</c:v>
                </c:pt>
                <c:pt idx="4564">
                  <c:v>2018</c:v>
                </c:pt>
                <c:pt idx="4565">
                  <c:v>2018</c:v>
                </c:pt>
                <c:pt idx="4566">
                  <c:v>2018</c:v>
                </c:pt>
                <c:pt idx="4567">
                  <c:v>2018</c:v>
                </c:pt>
                <c:pt idx="4568">
                  <c:v>2018</c:v>
                </c:pt>
                <c:pt idx="4569">
                  <c:v>2018</c:v>
                </c:pt>
                <c:pt idx="4570">
                  <c:v>2018</c:v>
                </c:pt>
                <c:pt idx="4571">
                  <c:v>2018</c:v>
                </c:pt>
                <c:pt idx="4572">
                  <c:v>2018</c:v>
                </c:pt>
                <c:pt idx="4573">
                  <c:v>2018</c:v>
                </c:pt>
                <c:pt idx="4574">
                  <c:v>2018</c:v>
                </c:pt>
                <c:pt idx="4575">
                  <c:v>2018</c:v>
                </c:pt>
                <c:pt idx="4576">
                  <c:v>2018</c:v>
                </c:pt>
                <c:pt idx="4577">
                  <c:v>2018</c:v>
                </c:pt>
                <c:pt idx="4578">
                  <c:v>2018</c:v>
                </c:pt>
                <c:pt idx="4579">
                  <c:v>2018</c:v>
                </c:pt>
                <c:pt idx="4580">
                  <c:v>2018</c:v>
                </c:pt>
                <c:pt idx="4581">
                  <c:v>2018</c:v>
                </c:pt>
                <c:pt idx="4582">
                  <c:v>2018</c:v>
                </c:pt>
                <c:pt idx="4583">
                  <c:v>2018</c:v>
                </c:pt>
                <c:pt idx="4584">
                  <c:v>2018</c:v>
                </c:pt>
                <c:pt idx="4585">
                  <c:v>2018</c:v>
                </c:pt>
                <c:pt idx="4586">
                  <c:v>2018</c:v>
                </c:pt>
                <c:pt idx="4587">
                  <c:v>2018</c:v>
                </c:pt>
                <c:pt idx="4588">
                  <c:v>2018</c:v>
                </c:pt>
                <c:pt idx="4589">
                  <c:v>2018</c:v>
                </c:pt>
                <c:pt idx="4590">
                  <c:v>2018</c:v>
                </c:pt>
                <c:pt idx="4591">
                  <c:v>2018</c:v>
                </c:pt>
                <c:pt idx="4592">
                  <c:v>2018</c:v>
                </c:pt>
                <c:pt idx="4593">
                  <c:v>2018</c:v>
                </c:pt>
                <c:pt idx="4594">
                  <c:v>2018</c:v>
                </c:pt>
                <c:pt idx="4595">
                  <c:v>2018</c:v>
                </c:pt>
                <c:pt idx="4596">
                  <c:v>2018</c:v>
                </c:pt>
                <c:pt idx="4597">
                  <c:v>2018</c:v>
                </c:pt>
                <c:pt idx="4598">
                  <c:v>2018</c:v>
                </c:pt>
                <c:pt idx="4599">
                  <c:v>2018</c:v>
                </c:pt>
                <c:pt idx="4600">
                  <c:v>2018</c:v>
                </c:pt>
                <c:pt idx="4601">
                  <c:v>2018</c:v>
                </c:pt>
                <c:pt idx="4602">
                  <c:v>2018</c:v>
                </c:pt>
                <c:pt idx="4603">
                  <c:v>2018</c:v>
                </c:pt>
                <c:pt idx="4604">
                  <c:v>2018</c:v>
                </c:pt>
                <c:pt idx="4605">
                  <c:v>2018</c:v>
                </c:pt>
                <c:pt idx="4606">
                  <c:v>2018</c:v>
                </c:pt>
                <c:pt idx="4607">
                  <c:v>2018</c:v>
                </c:pt>
                <c:pt idx="4608">
                  <c:v>2018</c:v>
                </c:pt>
                <c:pt idx="4609">
                  <c:v>2018</c:v>
                </c:pt>
                <c:pt idx="4610">
                  <c:v>2018</c:v>
                </c:pt>
                <c:pt idx="4611">
                  <c:v>2018</c:v>
                </c:pt>
                <c:pt idx="4612">
                  <c:v>2018</c:v>
                </c:pt>
                <c:pt idx="4613">
                  <c:v>2018</c:v>
                </c:pt>
                <c:pt idx="4614">
                  <c:v>2018</c:v>
                </c:pt>
                <c:pt idx="4615">
                  <c:v>2018</c:v>
                </c:pt>
                <c:pt idx="4616">
                  <c:v>2018</c:v>
                </c:pt>
                <c:pt idx="4617">
                  <c:v>2018</c:v>
                </c:pt>
                <c:pt idx="4618">
                  <c:v>2018</c:v>
                </c:pt>
                <c:pt idx="4619">
                  <c:v>2018</c:v>
                </c:pt>
                <c:pt idx="4620">
                  <c:v>2018</c:v>
                </c:pt>
                <c:pt idx="4621">
                  <c:v>2018</c:v>
                </c:pt>
                <c:pt idx="4622">
                  <c:v>2018</c:v>
                </c:pt>
                <c:pt idx="4623">
                  <c:v>2018</c:v>
                </c:pt>
                <c:pt idx="4624">
                  <c:v>2018</c:v>
                </c:pt>
                <c:pt idx="4625">
                  <c:v>2018</c:v>
                </c:pt>
                <c:pt idx="4626">
                  <c:v>2018</c:v>
                </c:pt>
                <c:pt idx="4627">
                  <c:v>2018</c:v>
                </c:pt>
                <c:pt idx="4628">
                  <c:v>2018</c:v>
                </c:pt>
                <c:pt idx="4629">
                  <c:v>2018</c:v>
                </c:pt>
                <c:pt idx="4630">
                  <c:v>2018</c:v>
                </c:pt>
                <c:pt idx="4631">
                  <c:v>2018</c:v>
                </c:pt>
                <c:pt idx="4632">
                  <c:v>2018</c:v>
                </c:pt>
                <c:pt idx="4633">
                  <c:v>2018</c:v>
                </c:pt>
                <c:pt idx="4634">
                  <c:v>2018</c:v>
                </c:pt>
                <c:pt idx="4635">
                  <c:v>2018</c:v>
                </c:pt>
                <c:pt idx="4636">
                  <c:v>2018</c:v>
                </c:pt>
                <c:pt idx="4637">
                  <c:v>2018</c:v>
                </c:pt>
                <c:pt idx="4638">
                  <c:v>2018</c:v>
                </c:pt>
                <c:pt idx="4639">
                  <c:v>2018</c:v>
                </c:pt>
                <c:pt idx="4640">
                  <c:v>2018</c:v>
                </c:pt>
                <c:pt idx="4641">
                  <c:v>2018</c:v>
                </c:pt>
                <c:pt idx="4642">
                  <c:v>2018</c:v>
                </c:pt>
                <c:pt idx="4643">
                  <c:v>2018</c:v>
                </c:pt>
                <c:pt idx="4644">
                  <c:v>2018</c:v>
                </c:pt>
                <c:pt idx="4645">
                  <c:v>2018</c:v>
                </c:pt>
                <c:pt idx="4646">
                  <c:v>2018</c:v>
                </c:pt>
                <c:pt idx="4647">
                  <c:v>2018</c:v>
                </c:pt>
                <c:pt idx="4648">
                  <c:v>2018</c:v>
                </c:pt>
                <c:pt idx="4649">
                  <c:v>2018</c:v>
                </c:pt>
                <c:pt idx="4650">
                  <c:v>2018</c:v>
                </c:pt>
                <c:pt idx="4651">
                  <c:v>2018</c:v>
                </c:pt>
                <c:pt idx="4652">
                  <c:v>2018</c:v>
                </c:pt>
                <c:pt idx="4653">
                  <c:v>2018</c:v>
                </c:pt>
                <c:pt idx="4654">
                  <c:v>2018</c:v>
                </c:pt>
                <c:pt idx="4655">
                  <c:v>2018</c:v>
                </c:pt>
                <c:pt idx="4656">
                  <c:v>2018</c:v>
                </c:pt>
                <c:pt idx="4657">
                  <c:v>2018</c:v>
                </c:pt>
                <c:pt idx="4658">
                  <c:v>2018</c:v>
                </c:pt>
                <c:pt idx="4659">
                  <c:v>2018</c:v>
                </c:pt>
                <c:pt idx="4660">
                  <c:v>2018</c:v>
                </c:pt>
                <c:pt idx="4661">
                  <c:v>2018</c:v>
                </c:pt>
                <c:pt idx="4662">
                  <c:v>2018</c:v>
                </c:pt>
                <c:pt idx="4663">
                  <c:v>2018</c:v>
                </c:pt>
                <c:pt idx="4664">
                  <c:v>2018</c:v>
                </c:pt>
                <c:pt idx="4665">
                  <c:v>2018</c:v>
                </c:pt>
                <c:pt idx="4666">
                  <c:v>2018</c:v>
                </c:pt>
                <c:pt idx="4667">
                  <c:v>2018</c:v>
                </c:pt>
                <c:pt idx="4668">
                  <c:v>2018</c:v>
                </c:pt>
                <c:pt idx="4669">
                  <c:v>2018</c:v>
                </c:pt>
                <c:pt idx="4670">
                  <c:v>2018</c:v>
                </c:pt>
                <c:pt idx="4671">
                  <c:v>2018</c:v>
                </c:pt>
                <c:pt idx="4672">
                  <c:v>2018</c:v>
                </c:pt>
                <c:pt idx="4673">
                  <c:v>2018</c:v>
                </c:pt>
                <c:pt idx="4674">
                  <c:v>2018</c:v>
                </c:pt>
                <c:pt idx="4675">
                  <c:v>2018</c:v>
                </c:pt>
                <c:pt idx="4676">
                  <c:v>2018</c:v>
                </c:pt>
                <c:pt idx="4677">
                  <c:v>2018</c:v>
                </c:pt>
                <c:pt idx="4678">
                  <c:v>2018</c:v>
                </c:pt>
                <c:pt idx="4679">
                  <c:v>2018</c:v>
                </c:pt>
                <c:pt idx="4680">
                  <c:v>2018</c:v>
                </c:pt>
                <c:pt idx="4681">
                  <c:v>2018</c:v>
                </c:pt>
                <c:pt idx="4682">
                  <c:v>2018</c:v>
                </c:pt>
                <c:pt idx="4683">
                  <c:v>2018</c:v>
                </c:pt>
                <c:pt idx="4684">
                  <c:v>2018</c:v>
                </c:pt>
                <c:pt idx="4685">
                  <c:v>2018</c:v>
                </c:pt>
                <c:pt idx="4686">
                  <c:v>2018</c:v>
                </c:pt>
                <c:pt idx="4687">
                  <c:v>2018</c:v>
                </c:pt>
                <c:pt idx="4688">
                  <c:v>2018</c:v>
                </c:pt>
                <c:pt idx="4689">
                  <c:v>2018</c:v>
                </c:pt>
                <c:pt idx="4690">
                  <c:v>2018</c:v>
                </c:pt>
                <c:pt idx="4691">
                  <c:v>2018</c:v>
                </c:pt>
                <c:pt idx="4692">
                  <c:v>2018</c:v>
                </c:pt>
                <c:pt idx="4693">
                  <c:v>2018</c:v>
                </c:pt>
                <c:pt idx="4694">
                  <c:v>2018</c:v>
                </c:pt>
                <c:pt idx="4695">
                  <c:v>2018</c:v>
                </c:pt>
                <c:pt idx="4696">
                  <c:v>2018</c:v>
                </c:pt>
                <c:pt idx="4697">
                  <c:v>2018</c:v>
                </c:pt>
                <c:pt idx="4698">
                  <c:v>2018</c:v>
                </c:pt>
                <c:pt idx="4699">
                  <c:v>2018</c:v>
                </c:pt>
                <c:pt idx="4700">
                  <c:v>2018</c:v>
                </c:pt>
                <c:pt idx="4701">
                  <c:v>2018</c:v>
                </c:pt>
                <c:pt idx="4702">
                  <c:v>2018</c:v>
                </c:pt>
                <c:pt idx="4703">
                  <c:v>2018</c:v>
                </c:pt>
                <c:pt idx="4704">
                  <c:v>2018</c:v>
                </c:pt>
                <c:pt idx="4705">
                  <c:v>2018</c:v>
                </c:pt>
                <c:pt idx="4706">
                  <c:v>2018</c:v>
                </c:pt>
                <c:pt idx="4707">
                  <c:v>2018</c:v>
                </c:pt>
                <c:pt idx="4708">
                  <c:v>2018</c:v>
                </c:pt>
                <c:pt idx="4709">
                  <c:v>2018</c:v>
                </c:pt>
                <c:pt idx="4710">
                  <c:v>2018</c:v>
                </c:pt>
                <c:pt idx="4711">
                  <c:v>2018</c:v>
                </c:pt>
                <c:pt idx="4712">
                  <c:v>2018</c:v>
                </c:pt>
                <c:pt idx="4713">
                  <c:v>2018</c:v>
                </c:pt>
                <c:pt idx="4714">
                  <c:v>2018</c:v>
                </c:pt>
                <c:pt idx="4715">
                  <c:v>2018</c:v>
                </c:pt>
                <c:pt idx="4716">
                  <c:v>2018</c:v>
                </c:pt>
                <c:pt idx="4717">
                  <c:v>2018</c:v>
                </c:pt>
                <c:pt idx="4718">
                  <c:v>2018</c:v>
                </c:pt>
                <c:pt idx="4719">
                  <c:v>2018</c:v>
                </c:pt>
                <c:pt idx="4720">
                  <c:v>2018</c:v>
                </c:pt>
                <c:pt idx="4721">
                  <c:v>2018</c:v>
                </c:pt>
                <c:pt idx="4722">
                  <c:v>2018</c:v>
                </c:pt>
                <c:pt idx="4723">
                  <c:v>2018</c:v>
                </c:pt>
                <c:pt idx="4724">
                  <c:v>2018</c:v>
                </c:pt>
                <c:pt idx="4725">
                  <c:v>2018</c:v>
                </c:pt>
                <c:pt idx="4726">
                  <c:v>2018</c:v>
                </c:pt>
                <c:pt idx="4727">
                  <c:v>2018</c:v>
                </c:pt>
                <c:pt idx="4728">
                  <c:v>2018</c:v>
                </c:pt>
                <c:pt idx="4729">
                  <c:v>2018</c:v>
                </c:pt>
                <c:pt idx="4730">
                  <c:v>2018</c:v>
                </c:pt>
                <c:pt idx="4731">
                  <c:v>2018</c:v>
                </c:pt>
                <c:pt idx="4732">
                  <c:v>2018</c:v>
                </c:pt>
                <c:pt idx="4733">
                  <c:v>2018</c:v>
                </c:pt>
                <c:pt idx="4734">
                  <c:v>2018</c:v>
                </c:pt>
                <c:pt idx="4735">
                  <c:v>2018</c:v>
                </c:pt>
                <c:pt idx="4736">
                  <c:v>2018</c:v>
                </c:pt>
                <c:pt idx="4737">
                  <c:v>2018</c:v>
                </c:pt>
                <c:pt idx="4738">
                  <c:v>2018</c:v>
                </c:pt>
                <c:pt idx="4739">
                  <c:v>2018</c:v>
                </c:pt>
                <c:pt idx="4740">
                  <c:v>2018</c:v>
                </c:pt>
                <c:pt idx="4741">
                  <c:v>2018</c:v>
                </c:pt>
                <c:pt idx="4742">
                  <c:v>2018</c:v>
                </c:pt>
                <c:pt idx="4743">
                  <c:v>2018</c:v>
                </c:pt>
                <c:pt idx="4744">
                  <c:v>2018</c:v>
                </c:pt>
                <c:pt idx="4745">
                  <c:v>2018</c:v>
                </c:pt>
                <c:pt idx="4746">
                  <c:v>2018</c:v>
                </c:pt>
                <c:pt idx="4747">
                  <c:v>2018</c:v>
                </c:pt>
                <c:pt idx="4748">
                  <c:v>2019</c:v>
                </c:pt>
              </c:numCache>
            </c:numRef>
          </c:cat>
          <c:val>
            <c:numRef>
              <c:f>Overlaid!$C$3:$C$4751</c:f>
              <c:numCache>
                <c:formatCode>0.0</c:formatCode>
                <c:ptCount val="4749"/>
                <c:pt idx="0">
                  <c:v>77.7</c:v>
                </c:pt>
                <c:pt idx="1">
                  <c:v>77.700833333333335</c:v>
                </c:pt>
                <c:pt idx="2">
                  <c:v>77.701666666666668</c:v>
                </c:pt>
                <c:pt idx="3">
                  <c:v>77.702500000000001</c:v>
                </c:pt>
                <c:pt idx="4">
                  <c:v>77.703333333333333</c:v>
                </c:pt>
                <c:pt idx="5">
                  <c:v>77.704166666666666</c:v>
                </c:pt>
                <c:pt idx="6">
                  <c:v>77.704999999999998</c:v>
                </c:pt>
                <c:pt idx="7">
                  <c:v>77.705833333333331</c:v>
                </c:pt>
                <c:pt idx="8">
                  <c:v>77.706666666666663</c:v>
                </c:pt>
                <c:pt idx="9">
                  <c:v>77.707499999999996</c:v>
                </c:pt>
                <c:pt idx="10">
                  <c:v>77.708333333333343</c:v>
                </c:pt>
                <c:pt idx="11">
                  <c:v>77.709166666666675</c:v>
                </c:pt>
                <c:pt idx="12">
                  <c:v>77.710000000000008</c:v>
                </c:pt>
                <c:pt idx="13">
                  <c:v>77.710833333333341</c:v>
                </c:pt>
                <c:pt idx="14">
                  <c:v>77.711666666666673</c:v>
                </c:pt>
                <c:pt idx="15">
                  <c:v>77.712500000000006</c:v>
                </c:pt>
                <c:pt idx="16">
                  <c:v>77.713333333333338</c:v>
                </c:pt>
                <c:pt idx="17">
                  <c:v>77.714166666666671</c:v>
                </c:pt>
                <c:pt idx="18">
                  <c:v>77.715000000000003</c:v>
                </c:pt>
                <c:pt idx="19">
                  <c:v>77.715833333333336</c:v>
                </c:pt>
                <c:pt idx="20">
                  <c:v>77.716666666666669</c:v>
                </c:pt>
                <c:pt idx="21">
                  <c:v>77.717500000000001</c:v>
                </c:pt>
                <c:pt idx="22">
                  <c:v>77.718333333333334</c:v>
                </c:pt>
                <c:pt idx="23">
                  <c:v>77.719166666666666</c:v>
                </c:pt>
                <c:pt idx="24">
                  <c:v>77.72</c:v>
                </c:pt>
                <c:pt idx="25">
                  <c:v>77.720833333333331</c:v>
                </c:pt>
                <c:pt idx="26">
                  <c:v>77.721666666666664</c:v>
                </c:pt>
                <c:pt idx="27">
                  <c:v>77.722499999999997</c:v>
                </c:pt>
                <c:pt idx="28">
                  <c:v>77.723333333333329</c:v>
                </c:pt>
                <c:pt idx="29">
                  <c:v>77.724166666666676</c:v>
                </c:pt>
                <c:pt idx="30">
                  <c:v>77.725000000000009</c:v>
                </c:pt>
                <c:pt idx="31">
                  <c:v>77.725000000000009</c:v>
                </c:pt>
                <c:pt idx="32">
                  <c:v>77.725833333333341</c:v>
                </c:pt>
                <c:pt idx="33">
                  <c:v>77.726666666666674</c:v>
                </c:pt>
                <c:pt idx="34">
                  <c:v>77.727500000000006</c:v>
                </c:pt>
                <c:pt idx="35">
                  <c:v>77.728333333333339</c:v>
                </c:pt>
                <c:pt idx="36">
                  <c:v>77.729166666666671</c:v>
                </c:pt>
                <c:pt idx="37">
                  <c:v>77.73</c:v>
                </c:pt>
                <c:pt idx="38">
                  <c:v>77.730833333333337</c:v>
                </c:pt>
                <c:pt idx="39">
                  <c:v>77.731666666666669</c:v>
                </c:pt>
                <c:pt idx="40">
                  <c:v>77.732500000000002</c:v>
                </c:pt>
                <c:pt idx="41">
                  <c:v>77.733333333333334</c:v>
                </c:pt>
                <c:pt idx="42">
                  <c:v>77.734166666666667</c:v>
                </c:pt>
                <c:pt idx="43">
                  <c:v>77.734999999999999</c:v>
                </c:pt>
                <c:pt idx="44">
                  <c:v>77.735833333333332</c:v>
                </c:pt>
                <c:pt idx="45">
                  <c:v>77.736666666666665</c:v>
                </c:pt>
                <c:pt idx="46">
                  <c:v>77.737499999999997</c:v>
                </c:pt>
                <c:pt idx="47">
                  <c:v>77.73833333333333</c:v>
                </c:pt>
                <c:pt idx="48">
                  <c:v>77.739166666666662</c:v>
                </c:pt>
                <c:pt idx="49">
                  <c:v>77.740000000000009</c:v>
                </c:pt>
                <c:pt idx="50">
                  <c:v>77.740833333333342</c:v>
                </c:pt>
                <c:pt idx="51">
                  <c:v>77.741666666666674</c:v>
                </c:pt>
                <c:pt idx="52">
                  <c:v>77.742500000000007</c:v>
                </c:pt>
                <c:pt idx="53">
                  <c:v>77.743333333333339</c:v>
                </c:pt>
                <c:pt idx="54">
                  <c:v>77.744166666666672</c:v>
                </c:pt>
                <c:pt idx="55">
                  <c:v>77.745000000000005</c:v>
                </c:pt>
                <c:pt idx="56">
                  <c:v>77.745833333333337</c:v>
                </c:pt>
                <c:pt idx="57">
                  <c:v>77.74666666666667</c:v>
                </c:pt>
                <c:pt idx="58">
                  <c:v>77.747500000000002</c:v>
                </c:pt>
                <c:pt idx="59">
                  <c:v>77.75</c:v>
                </c:pt>
                <c:pt idx="60">
                  <c:v>77.750833333333333</c:v>
                </c:pt>
                <c:pt idx="61">
                  <c:v>77.751666666666665</c:v>
                </c:pt>
                <c:pt idx="62">
                  <c:v>77.752499999999998</c:v>
                </c:pt>
                <c:pt idx="63">
                  <c:v>77.75333333333333</c:v>
                </c:pt>
                <c:pt idx="64">
                  <c:v>77.754166666666663</c:v>
                </c:pt>
                <c:pt idx="65">
                  <c:v>77.754999999999995</c:v>
                </c:pt>
                <c:pt idx="66">
                  <c:v>77.755833333333342</c:v>
                </c:pt>
                <c:pt idx="67">
                  <c:v>77.756666666666675</c:v>
                </c:pt>
                <c:pt idx="68">
                  <c:v>77.757500000000007</c:v>
                </c:pt>
                <c:pt idx="69">
                  <c:v>77.75833333333334</c:v>
                </c:pt>
                <c:pt idx="70">
                  <c:v>77.759166666666673</c:v>
                </c:pt>
                <c:pt idx="71">
                  <c:v>77.760000000000005</c:v>
                </c:pt>
                <c:pt idx="72">
                  <c:v>77.760833333333338</c:v>
                </c:pt>
                <c:pt idx="73">
                  <c:v>77.76166666666667</c:v>
                </c:pt>
                <c:pt idx="74">
                  <c:v>77.762500000000003</c:v>
                </c:pt>
                <c:pt idx="75">
                  <c:v>77.763333333333335</c:v>
                </c:pt>
                <c:pt idx="76">
                  <c:v>77.764166666666668</c:v>
                </c:pt>
                <c:pt idx="77">
                  <c:v>77.765000000000001</c:v>
                </c:pt>
                <c:pt idx="78">
                  <c:v>77.765833333333333</c:v>
                </c:pt>
                <c:pt idx="79">
                  <c:v>77.766666666666666</c:v>
                </c:pt>
                <c:pt idx="80">
                  <c:v>77.767499999999998</c:v>
                </c:pt>
                <c:pt idx="81">
                  <c:v>77.768333333333331</c:v>
                </c:pt>
                <c:pt idx="82">
                  <c:v>77.769166666666663</c:v>
                </c:pt>
                <c:pt idx="83">
                  <c:v>77.77</c:v>
                </c:pt>
                <c:pt idx="84">
                  <c:v>77.770833333333329</c:v>
                </c:pt>
                <c:pt idx="85">
                  <c:v>77.771666666666675</c:v>
                </c:pt>
                <c:pt idx="86">
                  <c:v>77.772500000000008</c:v>
                </c:pt>
                <c:pt idx="87">
                  <c:v>77.773333333333341</c:v>
                </c:pt>
                <c:pt idx="88">
                  <c:v>77.774166666666673</c:v>
                </c:pt>
                <c:pt idx="89">
                  <c:v>77.775000000000006</c:v>
                </c:pt>
                <c:pt idx="90">
                  <c:v>77.775000000000006</c:v>
                </c:pt>
                <c:pt idx="91">
                  <c:v>77.775833333333338</c:v>
                </c:pt>
                <c:pt idx="92">
                  <c:v>77.776666666666671</c:v>
                </c:pt>
                <c:pt idx="93">
                  <c:v>77.777500000000003</c:v>
                </c:pt>
                <c:pt idx="94">
                  <c:v>77.778333333333336</c:v>
                </c:pt>
                <c:pt idx="95">
                  <c:v>77.779166666666669</c:v>
                </c:pt>
                <c:pt idx="96">
                  <c:v>77.78</c:v>
                </c:pt>
                <c:pt idx="97">
                  <c:v>77.780833333333334</c:v>
                </c:pt>
                <c:pt idx="98">
                  <c:v>77.781666666666666</c:v>
                </c:pt>
                <c:pt idx="99">
                  <c:v>77.782499999999999</c:v>
                </c:pt>
                <c:pt idx="100">
                  <c:v>77.783333333333331</c:v>
                </c:pt>
                <c:pt idx="101">
                  <c:v>77.784166666666664</c:v>
                </c:pt>
                <c:pt idx="102">
                  <c:v>77.784999999999997</c:v>
                </c:pt>
                <c:pt idx="103">
                  <c:v>77.785833333333329</c:v>
                </c:pt>
                <c:pt idx="104">
                  <c:v>77.786666666666662</c:v>
                </c:pt>
                <c:pt idx="105">
                  <c:v>77.787500000000009</c:v>
                </c:pt>
                <c:pt idx="106">
                  <c:v>77.788333333333341</c:v>
                </c:pt>
                <c:pt idx="107">
                  <c:v>77.789166666666674</c:v>
                </c:pt>
                <c:pt idx="108">
                  <c:v>77.790000000000006</c:v>
                </c:pt>
                <c:pt idx="109">
                  <c:v>77.790833333333339</c:v>
                </c:pt>
                <c:pt idx="110">
                  <c:v>77.791666666666671</c:v>
                </c:pt>
                <c:pt idx="111">
                  <c:v>77.792500000000004</c:v>
                </c:pt>
                <c:pt idx="112">
                  <c:v>77.793333333333337</c:v>
                </c:pt>
                <c:pt idx="113">
                  <c:v>77.794166666666669</c:v>
                </c:pt>
                <c:pt idx="114">
                  <c:v>77.795000000000002</c:v>
                </c:pt>
                <c:pt idx="115">
                  <c:v>77.795833333333334</c:v>
                </c:pt>
                <c:pt idx="116">
                  <c:v>77.796666666666667</c:v>
                </c:pt>
                <c:pt idx="117">
                  <c:v>77.797499999999999</c:v>
                </c:pt>
                <c:pt idx="118">
                  <c:v>77.798333333333332</c:v>
                </c:pt>
                <c:pt idx="119">
                  <c:v>77.799166666666665</c:v>
                </c:pt>
                <c:pt idx="120">
                  <c:v>77.8</c:v>
                </c:pt>
                <c:pt idx="121">
                  <c:v>77.80083333333333</c:v>
                </c:pt>
                <c:pt idx="122">
                  <c:v>77.801666666666662</c:v>
                </c:pt>
                <c:pt idx="123">
                  <c:v>77.802499999999995</c:v>
                </c:pt>
                <c:pt idx="124">
                  <c:v>77.803333333333342</c:v>
                </c:pt>
                <c:pt idx="125">
                  <c:v>77.804166666666674</c:v>
                </c:pt>
                <c:pt idx="126">
                  <c:v>77.805000000000007</c:v>
                </c:pt>
                <c:pt idx="127">
                  <c:v>77.805833333333339</c:v>
                </c:pt>
                <c:pt idx="128">
                  <c:v>77.806666666666672</c:v>
                </c:pt>
                <c:pt idx="129">
                  <c:v>77.807500000000005</c:v>
                </c:pt>
                <c:pt idx="130">
                  <c:v>77.808333333333337</c:v>
                </c:pt>
                <c:pt idx="131">
                  <c:v>77.80916666666667</c:v>
                </c:pt>
                <c:pt idx="132">
                  <c:v>77.81</c:v>
                </c:pt>
                <c:pt idx="133">
                  <c:v>77.810833333333335</c:v>
                </c:pt>
                <c:pt idx="134">
                  <c:v>77.811666666666667</c:v>
                </c:pt>
                <c:pt idx="135">
                  <c:v>77.8125</c:v>
                </c:pt>
                <c:pt idx="136">
                  <c:v>77.813333333333333</c:v>
                </c:pt>
                <c:pt idx="137">
                  <c:v>77.814166666666665</c:v>
                </c:pt>
                <c:pt idx="138">
                  <c:v>77.814999999999998</c:v>
                </c:pt>
                <c:pt idx="139">
                  <c:v>77.81583333333333</c:v>
                </c:pt>
                <c:pt idx="140">
                  <c:v>77.816666666666663</c:v>
                </c:pt>
                <c:pt idx="141">
                  <c:v>77.817499999999995</c:v>
                </c:pt>
                <c:pt idx="142">
                  <c:v>77.818333333333328</c:v>
                </c:pt>
                <c:pt idx="143">
                  <c:v>77.819166666666675</c:v>
                </c:pt>
                <c:pt idx="144">
                  <c:v>77.820000000000007</c:v>
                </c:pt>
                <c:pt idx="145">
                  <c:v>77.82083333333334</c:v>
                </c:pt>
                <c:pt idx="146">
                  <c:v>77.821666666666673</c:v>
                </c:pt>
                <c:pt idx="147">
                  <c:v>77.822500000000005</c:v>
                </c:pt>
                <c:pt idx="148">
                  <c:v>77.823333333333338</c:v>
                </c:pt>
                <c:pt idx="149">
                  <c:v>77.82416666666667</c:v>
                </c:pt>
                <c:pt idx="150">
                  <c:v>77.825000000000003</c:v>
                </c:pt>
                <c:pt idx="151">
                  <c:v>77.825000000000003</c:v>
                </c:pt>
                <c:pt idx="152">
                  <c:v>77.825833333333335</c:v>
                </c:pt>
                <c:pt idx="153">
                  <c:v>77.826666666666668</c:v>
                </c:pt>
                <c:pt idx="154">
                  <c:v>77.827500000000001</c:v>
                </c:pt>
                <c:pt idx="155">
                  <c:v>77.828333333333333</c:v>
                </c:pt>
                <c:pt idx="156">
                  <c:v>77.829166666666666</c:v>
                </c:pt>
                <c:pt idx="157">
                  <c:v>77.83</c:v>
                </c:pt>
                <c:pt idx="158">
                  <c:v>77.830833333333331</c:v>
                </c:pt>
                <c:pt idx="159">
                  <c:v>77.831666666666663</c:v>
                </c:pt>
                <c:pt idx="160">
                  <c:v>77.832499999999996</c:v>
                </c:pt>
                <c:pt idx="161">
                  <c:v>77.833333333333329</c:v>
                </c:pt>
                <c:pt idx="162">
                  <c:v>77.834166666666661</c:v>
                </c:pt>
                <c:pt idx="163">
                  <c:v>77.835000000000008</c:v>
                </c:pt>
                <c:pt idx="164">
                  <c:v>77.835833333333341</c:v>
                </c:pt>
                <c:pt idx="165">
                  <c:v>77.836666666666673</c:v>
                </c:pt>
                <c:pt idx="166">
                  <c:v>77.837500000000006</c:v>
                </c:pt>
                <c:pt idx="167">
                  <c:v>77.838333333333338</c:v>
                </c:pt>
                <c:pt idx="168">
                  <c:v>77.839166666666671</c:v>
                </c:pt>
                <c:pt idx="169">
                  <c:v>77.84</c:v>
                </c:pt>
                <c:pt idx="170">
                  <c:v>77.840833333333336</c:v>
                </c:pt>
                <c:pt idx="171">
                  <c:v>77.841666666666669</c:v>
                </c:pt>
                <c:pt idx="172">
                  <c:v>77.842500000000001</c:v>
                </c:pt>
                <c:pt idx="173">
                  <c:v>77.843333333333334</c:v>
                </c:pt>
                <c:pt idx="174">
                  <c:v>77.844166666666666</c:v>
                </c:pt>
                <c:pt idx="175">
                  <c:v>77.844999999999999</c:v>
                </c:pt>
                <c:pt idx="176">
                  <c:v>77.845833333333331</c:v>
                </c:pt>
                <c:pt idx="177">
                  <c:v>77.846666666666664</c:v>
                </c:pt>
                <c:pt idx="178">
                  <c:v>77.847499999999997</c:v>
                </c:pt>
                <c:pt idx="179">
                  <c:v>77.848333333333329</c:v>
                </c:pt>
                <c:pt idx="180">
                  <c:v>77.849166666666662</c:v>
                </c:pt>
                <c:pt idx="181">
                  <c:v>77.849999999999994</c:v>
                </c:pt>
                <c:pt idx="182">
                  <c:v>77.850833333333341</c:v>
                </c:pt>
                <c:pt idx="183">
                  <c:v>77.851666666666674</c:v>
                </c:pt>
                <c:pt idx="184">
                  <c:v>77.852500000000006</c:v>
                </c:pt>
                <c:pt idx="185">
                  <c:v>77.853333333333339</c:v>
                </c:pt>
                <c:pt idx="186">
                  <c:v>77.854166666666671</c:v>
                </c:pt>
                <c:pt idx="187">
                  <c:v>77.855000000000004</c:v>
                </c:pt>
                <c:pt idx="188">
                  <c:v>77.855833333333337</c:v>
                </c:pt>
                <c:pt idx="189">
                  <c:v>77.856666666666669</c:v>
                </c:pt>
                <c:pt idx="190">
                  <c:v>77.857500000000002</c:v>
                </c:pt>
                <c:pt idx="191">
                  <c:v>77.858333333333334</c:v>
                </c:pt>
                <c:pt idx="192">
                  <c:v>77.859166666666667</c:v>
                </c:pt>
                <c:pt idx="193">
                  <c:v>77.86</c:v>
                </c:pt>
                <c:pt idx="194">
                  <c:v>77.860833333333332</c:v>
                </c:pt>
                <c:pt idx="195">
                  <c:v>77.861666666666665</c:v>
                </c:pt>
                <c:pt idx="196">
                  <c:v>77.862499999999997</c:v>
                </c:pt>
                <c:pt idx="197">
                  <c:v>77.86333333333333</c:v>
                </c:pt>
                <c:pt idx="198">
                  <c:v>77.864166666666662</c:v>
                </c:pt>
                <c:pt idx="199">
                  <c:v>77.864999999999995</c:v>
                </c:pt>
                <c:pt idx="200">
                  <c:v>77.865833333333342</c:v>
                </c:pt>
                <c:pt idx="201">
                  <c:v>77.866666666666674</c:v>
                </c:pt>
                <c:pt idx="202">
                  <c:v>77.867500000000007</c:v>
                </c:pt>
                <c:pt idx="203">
                  <c:v>77.868333333333339</c:v>
                </c:pt>
                <c:pt idx="204">
                  <c:v>77.869166666666672</c:v>
                </c:pt>
                <c:pt idx="205">
                  <c:v>77.87</c:v>
                </c:pt>
                <c:pt idx="206">
                  <c:v>77.870833333333337</c:v>
                </c:pt>
                <c:pt idx="207">
                  <c:v>77.87166666666667</c:v>
                </c:pt>
                <c:pt idx="208">
                  <c:v>77.872500000000002</c:v>
                </c:pt>
                <c:pt idx="209">
                  <c:v>77.873333333333335</c:v>
                </c:pt>
                <c:pt idx="210">
                  <c:v>77.874166666666667</c:v>
                </c:pt>
                <c:pt idx="211">
                  <c:v>77.875</c:v>
                </c:pt>
                <c:pt idx="212">
                  <c:v>77.875</c:v>
                </c:pt>
                <c:pt idx="213">
                  <c:v>77.875833333333333</c:v>
                </c:pt>
                <c:pt idx="214">
                  <c:v>77.876666666666665</c:v>
                </c:pt>
                <c:pt idx="215">
                  <c:v>77.877499999999998</c:v>
                </c:pt>
                <c:pt idx="216">
                  <c:v>77.87833333333333</c:v>
                </c:pt>
                <c:pt idx="217">
                  <c:v>77.879166666666663</c:v>
                </c:pt>
                <c:pt idx="218">
                  <c:v>77.88</c:v>
                </c:pt>
                <c:pt idx="219">
                  <c:v>77.880833333333328</c:v>
                </c:pt>
                <c:pt idx="220">
                  <c:v>77.881666666666675</c:v>
                </c:pt>
                <c:pt idx="221">
                  <c:v>77.882500000000007</c:v>
                </c:pt>
                <c:pt idx="222">
                  <c:v>77.88333333333334</c:v>
                </c:pt>
                <c:pt idx="223">
                  <c:v>77.884166666666673</c:v>
                </c:pt>
                <c:pt idx="224">
                  <c:v>77.885000000000005</c:v>
                </c:pt>
                <c:pt idx="225">
                  <c:v>77.885833333333338</c:v>
                </c:pt>
                <c:pt idx="226">
                  <c:v>77.88666666666667</c:v>
                </c:pt>
                <c:pt idx="227">
                  <c:v>77.887500000000003</c:v>
                </c:pt>
                <c:pt idx="228">
                  <c:v>77.888333333333335</c:v>
                </c:pt>
                <c:pt idx="229">
                  <c:v>77.889166666666668</c:v>
                </c:pt>
                <c:pt idx="230">
                  <c:v>77.89</c:v>
                </c:pt>
                <c:pt idx="231">
                  <c:v>77.890833333333333</c:v>
                </c:pt>
                <c:pt idx="232">
                  <c:v>77.891666666666666</c:v>
                </c:pt>
                <c:pt idx="233">
                  <c:v>77.892499999999998</c:v>
                </c:pt>
                <c:pt idx="234">
                  <c:v>77.893333333333331</c:v>
                </c:pt>
                <c:pt idx="235">
                  <c:v>77.894166666666663</c:v>
                </c:pt>
                <c:pt idx="236">
                  <c:v>77.894999999999996</c:v>
                </c:pt>
                <c:pt idx="237">
                  <c:v>77.895833333333329</c:v>
                </c:pt>
                <c:pt idx="238">
                  <c:v>77.896666666666661</c:v>
                </c:pt>
                <c:pt idx="239">
                  <c:v>77.897500000000008</c:v>
                </c:pt>
                <c:pt idx="240">
                  <c:v>77.898333333333341</c:v>
                </c:pt>
                <c:pt idx="241">
                  <c:v>77.899166666666673</c:v>
                </c:pt>
                <c:pt idx="242">
                  <c:v>77.900000000000006</c:v>
                </c:pt>
                <c:pt idx="243">
                  <c:v>77.900000000000006</c:v>
                </c:pt>
                <c:pt idx="244">
                  <c:v>77.900833333333338</c:v>
                </c:pt>
                <c:pt idx="245">
                  <c:v>77.901666666666671</c:v>
                </c:pt>
                <c:pt idx="246">
                  <c:v>77.902500000000003</c:v>
                </c:pt>
                <c:pt idx="247">
                  <c:v>77.903333333333336</c:v>
                </c:pt>
                <c:pt idx="248">
                  <c:v>77.904166666666669</c:v>
                </c:pt>
                <c:pt idx="249">
                  <c:v>77.905000000000001</c:v>
                </c:pt>
                <c:pt idx="250">
                  <c:v>77.905833333333334</c:v>
                </c:pt>
                <c:pt idx="251">
                  <c:v>77.906666666666666</c:v>
                </c:pt>
                <c:pt idx="252">
                  <c:v>77.907499999999999</c:v>
                </c:pt>
                <c:pt idx="253">
                  <c:v>77.908333333333331</c:v>
                </c:pt>
                <c:pt idx="254">
                  <c:v>77.909166666666664</c:v>
                </c:pt>
                <c:pt idx="255">
                  <c:v>77.91</c:v>
                </c:pt>
                <c:pt idx="256">
                  <c:v>77.910833333333329</c:v>
                </c:pt>
                <c:pt idx="257">
                  <c:v>77.911666666666662</c:v>
                </c:pt>
                <c:pt idx="258">
                  <c:v>77.912499999999994</c:v>
                </c:pt>
                <c:pt idx="259">
                  <c:v>77.913333333333341</c:v>
                </c:pt>
                <c:pt idx="260">
                  <c:v>77.914166666666674</c:v>
                </c:pt>
                <c:pt idx="261">
                  <c:v>77.915000000000006</c:v>
                </c:pt>
                <c:pt idx="262">
                  <c:v>77.915833333333339</c:v>
                </c:pt>
                <c:pt idx="263">
                  <c:v>77.916666666666671</c:v>
                </c:pt>
                <c:pt idx="264">
                  <c:v>77.917500000000004</c:v>
                </c:pt>
                <c:pt idx="265">
                  <c:v>77.918333333333337</c:v>
                </c:pt>
                <c:pt idx="266">
                  <c:v>77.919166666666669</c:v>
                </c:pt>
                <c:pt idx="267">
                  <c:v>77.92</c:v>
                </c:pt>
                <c:pt idx="268">
                  <c:v>77.920833333333334</c:v>
                </c:pt>
                <c:pt idx="269">
                  <c:v>77.921666666666667</c:v>
                </c:pt>
                <c:pt idx="270">
                  <c:v>77.922499999999999</c:v>
                </c:pt>
                <c:pt idx="271">
                  <c:v>77.923333333333332</c:v>
                </c:pt>
                <c:pt idx="272">
                  <c:v>77.924166666666665</c:v>
                </c:pt>
                <c:pt idx="273">
                  <c:v>77.924999999999997</c:v>
                </c:pt>
                <c:pt idx="274">
                  <c:v>77.92583333333333</c:v>
                </c:pt>
                <c:pt idx="275">
                  <c:v>77.926666666666662</c:v>
                </c:pt>
                <c:pt idx="276">
                  <c:v>77.927499999999995</c:v>
                </c:pt>
                <c:pt idx="277">
                  <c:v>77.928333333333327</c:v>
                </c:pt>
                <c:pt idx="278">
                  <c:v>77.929166666666674</c:v>
                </c:pt>
                <c:pt idx="279">
                  <c:v>77.930000000000007</c:v>
                </c:pt>
                <c:pt idx="280">
                  <c:v>77.930833333333339</c:v>
                </c:pt>
                <c:pt idx="281">
                  <c:v>77.931666666666672</c:v>
                </c:pt>
                <c:pt idx="282">
                  <c:v>77.932500000000005</c:v>
                </c:pt>
                <c:pt idx="283">
                  <c:v>77.933333333333337</c:v>
                </c:pt>
                <c:pt idx="284">
                  <c:v>77.93416666666667</c:v>
                </c:pt>
                <c:pt idx="285">
                  <c:v>77.935000000000002</c:v>
                </c:pt>
                <c:pt idx="286">
                  <c:v>77.935833333333335</c:v>
                </c:pt>
                <c:pt idx="287">
                  <c:v>77.936666666666667</c:v>
                </c:pt>
                <c:pt idx="288">
                  <c:v>77.9375</c:v>
                </c:pt>
                <c:pt idx="289">
                  <c:v>77.938333333333333</c:v>
                </c:pt>
                <c:pt idx="290">
                  <c:v>77.939166666666665</c:v>
                </c:pt>
                <c:pt idx="291">
                  <c:v>77.94</c:v>
                </c:pt>
                <c:pt idx="292">
                  <c:v>77.94083333333333</c:v>
                </c:pt>
                <c:pt idx="293">
                  <c:v>77.941666666666663</c:v>
                </c:pt>
                <c:pt idx="294">
                  <c:v>77.942499999999995</c:v>
                </c:pt>
                <c:pt idx="295">
                  <c:v>77.943333333333328</c:v>
                </c:pt>
                <c:pt idx="296">
                  <c:v>77.944166666666661</c:v>
                </c:pt>
                <c:pt idx="297">
                  <c:v>77.945000000000007</c:v>
                </c:pt>
                <c:pt idx="298">
                  <c:v>77.94583333333334</c:v>
                </c:pt>
                <c:pt idx="299">
                  <c:v>77.946666666666673</c:v>
                </c:pt>
                <c:pt idx="300">
                  <c:v>77.947500000000005</c:v>
                </c:pt>
                <c:pt idx="301">
                  <c:v>77.948333333333338</c:v>
                </c:pt>
                <c:pt idx="302">
                  <c:v>77.94916666666667</c:v>
                </c:pt>
                <c:pt idx="303">
                  <c:v>77.95</c:v>
                </c:pt>
                <c:pt idx="304">
                  <c:v>77.95</c:v>
                </c:pt>
                <c:pt idx="305">
                  <c:v>77.950833333333335</c:v>
                </c:pt>
                <c:pt idx="306">
                  <c:v>77.951666666666668</c:v>
                </c:pt>
                <c:pt idx="307">
                  <c:v>77.952500000000001</c:v>
                </c:pt>
                <c:pt idx="308">
                  <c:v>77.953333333333333</c:v>
                </c:pt>
                <c:pt idx="309">
                  <c:v>77.954166666666666</c:v>
                </c:pt>
                <c:pt idx="310">
                  <c:v>77.954999999999998</c:v>
                </c:pt>
                <c:pt idx="311">
                  <c:v>77.955833333333331</c:v>
                </c:pt>
                <c:pt idx="312">
                  <c:v>77.956666666666663</c:v>
                </c:pt>
                <c:pt idx="313">
                  <c:v>77.957499999999996</c:v>
                </c:pt>
                <c:pt idx="314">
                  <c:v>77.958333333333329</c:v>
                </c:pt>
                <c:pt idx="315">
                  <c:v>77.959166666666661</c:v>
                </c:pt>
                <c:pt idx="316">
                  <c:v>77.959999999999994</c:v>
                </c:pt>
                <c:pt idx="317">
                  <c:v>77.960833333333341</c:v>
                </c:pt>
                <c:pt idx="318">
                  <c:v>77.961666666666673</c:v>
                </c:pt>
                <c:pt idx="319">
                  <c:v>77.962500000000006</c:v>
                </c:pt>
                <c:pt idx="320">
                  <c:v>77.963333333333338</c:v>
                </c:pt>
                <c:pt idx="321">
                  <c:v>77.964166666666671</c:v>
                </c:pt>
                <c:pt idx="322">
                  <c:v>77.965000000000003</c:v>
                </c:pt>
                <c:pt idx="323">
                  <c:v>77.965833333333336</c:v>
                </c:pt>
                <c:pt idx="324">
                  <c:v>77.966666666666669</c:v>
                </c:pt>
                <c:pt idx="325">
                  <c:v>77.967500000000001</c:v>
                </c:pt>
                <c:pt idx="326">
                  <c:v>77.968333333333334</c:v>
                </c:pt>
                <c:pt idx="327">
                  <c:v>77.969166666666666</c:v>
                </c:pt>
                <c:pt idx="328">
                  <c:v>77.97</c:v>
                </c:pt>
                <c:pt idx="329">
                  <c:v>77.970833333333331</c:v>
                </c:pt>
                <c:pt idx="330">
                  <c:v>77.971666666666664</c:v>
                </c:pt>
                <c:pt idx="331">
                  <c:v>77.972499999999997</c:v>
                </c:pt>
                <c:pt idx="332">
                  <c:v>77.973333333333329</c:v>
                </c:pt>
                <c:pt idx="333">
                  <c:v>77.974166666666662</c:v>
                </c:pt>
                <c:pt idx="334">
                  <c:v>77.974999999999994</c:v>
                </c:pt>
                <c:pt idx="335">
                  <c:v>77.975833333333327</c:v>
                </c:pt>
                <c:pt idx="336">
                  <c:v>77.976666666666674</c:v>
                </c:pt>
                <c:pt idx="337">
                  <c:v>77.977500000000006</c:v>
                </c:pt>
                <c:pt idx="338">
                  <c:v>77.978333333333339</c:v>
                </c:pt>
                <c:pt idx="339">
                  <c:v>77.979166666666671</c:v>
                </c:pt>
                <c:pt idx="340">
                  <c:v>77.98</c:v>
                </c:pt>
                <c:pt idx="341">
                  <c:v>77.980833333333337</c:v>
                </c:pt>
                <c:pt idx="342">
                  <c:v>77.981666666666669</c:v>
                </c:pt>
                <c:pt idx="343">
                  <c:v>77.982500000000002</c:v>
                </c:pt>
                <c:pt idx="344">
                  <c:v>77.983333333333334</c:v>
                </c:pt>
                <c:pt idx="345">
                  <c:v>77.984166666666667</c:v>
                </c:pt>
                <c:pt idx="346">
                  <c:v>77.984999999999999</c:v>
                </c:pt>
                <c:pt idx="347">
                  <c:v>77.985833333333332</c:v>
                </c:pt>
                <c:pt idx="348">
                  <c:v>77.986666666666665</c:v>
                </c:pt>
                <c:pt idx="349">
                  <c:v>77.987499999999997</c:v>
                </c:pt>
                <c:pt idx="350">
                  <c:v>77.98833333333333</c:v>
                </c:pt>
                <c:pt idx="351">
                  <c:v>77.989166666666662</c:v>
                </c:pt>
                <c:pt idx="352">
                  <c:v>77.989999999999995</c:v>
                </c:pt>
                <c:pt idx="353">
                  <c:v>77.990833333333327</c:v>
                </c:pt>
                <c:pt idx="354">
                  <c:v>77.99166666666666</c:v>
                </c:pt>
                <c:pt idx="355">
                  <c:v>77.992500000000007</c:v>
                </c:pt>
                <c:pt idx="356">
                  <c:v>77.993333333333339</c:v>
                </c:pt>
                <c:pt idx="357">
                  <c:v>77.994166666666672</c:v>
                </c:pt>
                <c:pt idx="358">
                  <c:v>77.995000000000005</c:v>
                </c:pt>
                <c:pt idx="359">
                  <c:v>77.995833333333337</c:v>
                </c:pt>
                <c:pt idx="360">
                  <c:v>77.99666666666667</c:v>
                </c:pt>
                <c:pt idx="361">
                  <c:v>77.997500000000002</c:v>
                </c:pt>
                <c:pt idx="362">
                  <c:v>77.998333333333335</c:v>
                </c:pt>
                <c:pt idx="363">
                  <c:v>77.999166666666667</c:v>
                </c:pt>
                <c:pt idx="364">
                  <c:v>78</c:v>
                </c:pt>
                <c:pt idx="365">
                  <c:v>78</c:v>
                </c:pt>
                <c:pt idx="366">
                  <c:v>78.000861111111107</c:v>
                </c:pt>
                <c:pt idx="367">
                  <c:v>78.001722222222227</c:v>
                </c:pt>
                <c:pt idx="368">
                  <c:v>78.002583333333334</c:v>
                </c:pt>
                <c:pt idx="369">
                  <c:v>78.00344444444444</c:v>
                </c:pt>
                <c:pt idx="370">
                  <c:v>78.004305555555561</c:v>
                </c:pt>
                <c:pt idx="371">
                  <c:v>78.005166666666668</c:v>
                </c:pt>
                <c:pt idx="372">
                  <c:v>78.006027777777774</c:v>
                </c:pt>
                <c:pt idx="373">
                  <c:v>78.006888888888895</c:v>
                </c:pt>
                <c:pt idx="374">
                  <c:v>78.007750000000001</c:v>
                </c:pt>
                <c:pt idx="375">
                  <c:v>78.008611111111108</c:v>
                </c:pt>
                <c:pt idx="376">
                  <c:v>78.009472222222229</c:v>
                </c:pt>
                <c:pt idx="377">
                  <c:v>78.010333333333335</c:v>
                </c:pt>
                <c:pt idx="378">
                  <c:v>78.011194444444442</c:v>
                </c:pt>
                <c:pt idx="379">
                  <c:v>78.012055555555563</c:v>
                </c:pt>
                <c:pt idx="380">
                  <c:v>78.012916666666669</c:v>
                </c:pt>
                <c:pt idx="381">
                  <c:v>78.013777777777776</c:v>
                </c:pt>
                <c:pt idx="382">
                  <c:v>78.014638888888882</c:v>
                </c:pt>
                <c:pt idx="383">
                  <c:v>78.015500000000003</c:v>
                </c:pt>
                <c:pt idx="384">
                  <c:v>78.016361111111109</c:v>
                </c:pt>
                <c:pt idx="385">
                  <c:v>78.017222222222216</c:v>
                </c:pt>
                <c:pt idx="386">
                  <c:v>78.018083333333337</c:v>
                </c:pt>
                <c:pt idx="387">
                  <c:v>78.018944444444443</c:v>
                </c:pt>
                <c:pt idx="388">
                  <c:v>78.01980555555555</c:v>
                </c:pt>
                <c:pt idx="389">
                  <c:v>78.020666666666671</c:v>
                </c:pt>
                <c:pt idx="390">
                  <c:v>78.021527777777777</c:v>
                </c:pt>
                <c:pt idx="391">
                  <c:v>78.022388888888884</c:v>
                </c:pt>
                <c:pt idx="392">
                  <c:v>78.023250000000004</c:v>
                </c:pt>
                <c:pt idx="393">
                  <c:v>78.024111111111111</c:v>
                </c:pt>
                <c:pt idx="394">
                  <c:v>78.024972222222218</c:v>
                </c:pt>
                <c:pt idx="395">
                  <c:v>78.025833333333338</c:v>
                </c:pt>
                <c:pt idx="396">
                  <c:v>78.025833333333338</c:v>
                </c:pt>
                <c:pt idx="397">
                  <c:v>78.026694444444445</c:v>
                </c:pt>
                <c:pt idx="398">
                  <c:v>78.027555555555551</c:v>
                </c:pt>
                <c:pt idx="399">
                  <c:v>78.028416666666672</c:v>
                </c:pt>
                <c:pt idx="400">
                  <c:v>78.029277777777779</c:v>
                </c:pt>
                <c:pt idx="401">
                  <c:v>78.030138888888885</c:v>
                </c:pt>
                <c:pt idx="402">
                  <c:v>78.031000000000006</c:v>
                </c:pt>
                <c:pt idx="403">
                  <c:v>78.031861111111112</c:v>
                </c:pt>
                <c:pt idx="404">
                  <c:v>78.032722222222219</c:v>
                </c:pt>
                <c:pt idx="405">
                  <c:v>78.03358333333334</c:v>
                </c:pt>
                <c:pt idx="406">
                  <c:v>78.034444444444446</c:v>
                </c:pt>
                <c:pt idx="407">
                  <c:v>78.035305555555553</c:v>
                </c:pt>
                <c:pt idx="408">
                  <c:v>78.036166666666674</c:v>
                </c:pt>
                <c:pt idx="409">
                  <c:v>78.03702777777778</c:v>
                </c:pt>
                <c:pt idx="410">
                  <c:v>78.037888888888887</c:v>
                </c:pt>
                <c:pt idx="411">
                  <c:v>78.038749999999993</c:v>
                </c:pt>
                <c:pt idx="412">
                  <c:v>78.039611111111114</c:v>
                </c:pt>
                <c:pt idx="413">
                  <c:v>78.04047222222222</c:v>
                </c:pt>
                <c:pt idx="414">
                  <c:v>78.041333333333327</c:v>
                </c:pt>
                <c:pt idx="415">
                  <c:v>78.042194444444448</c:v>
                </c:pt>
                <c:pt idx="416">
                  <c:v>78.043055555555554</c:v>
                </c:pt>
                <c:pt idx="417">
                  <c:v>78.043916666666661</c:v>
                </c:pt>
                <c:pt idx="418">
                  <c:v>78.044777777777782</c:v>
                </c:pt>
                <c:pt idx="419">
                  <c:v>78.045638888888888</c:v>
                </c:pt>
                <c:pt idx="420">
                  <c:v>78.046499999999995</c:v>
                </c:pt>
                <c:pt idx="421">
                  <c:v>78.047361111111115</c:v>
                </c:pt>
                <c:pt idx="422">
                  <c:v>78.048222222222222</c:v>
                </c:pt>
                <c:pt idx="423">
                  <c:v>78.049083333333328</c:v>
                </c:pt>
                <c:pt idx="424">
                  <c:v>78.051666666666662</c:v>
                </c:pt>
                <c:pt idx="425">
                  <c:v>78.052527777777783</c:v>
                </c:pt>
                <c:pt idx="426">
                  <c:v>78.05338888888889</c:v>
                </c:pt>
                <c:pt idx="427">
                  <c:v>78.054249999999996</c:v>
                </c:pt>
                <c:pt idx="428">
                  <c:v>78.055111111111117</c:v>
                </c:pt>
                <c:pt idx="429">
                  <c:v>78.055972222222223</c:v>
                </c:pt>
                <c:pt idx="430">
                  <c:v>78.05683333333333</c:v>
                </c:pt>
                <c:pt idx="431">
                  <c:v>78.057694444444451</c:v>
                </c:pt>
                <c:pt idx="432">
                  <c:v>78.058555555555557</c:v>
                </c:pt>
                <c:pt idx="433">
                  <c:v>78.059416666666664</c:v>
                </c:pt>
                <c:pt idx="434">
                  <c:v>78.060277777777785</c:v>
                </c:pt>
                <c:pt idx="435">
                  <c:v>78.061138888888891</c:v>
                </c:pt>
                <c:pt idx="436">
                  <c:v>78.061999999999998</c:v>
                </c:pt>
                <c:pt idx="437">
                  <c:v>78.062861111111118</c:v>
                </c:pt>
                <c:pt idx="438">
                  <c:v>78.063722222222225</c:v>
                </c:pt>
                <c:pt idx="439">
                  <c:v>78.064583333333331</c:v>
                </c:pt>
                <c:pt idx="440">
                  <c:v>78.065444444444438</c:v>
                </c:pt>
                <c:pt idx="441">
                  <c:v>78.066305555555559</c:v>
                </c:pt>
                <c:pt idx="442">
                  <c:v>78.067166666666665</c:v>
                </c:pt>
                <c:pt idx="443">
                  <c:v>78.068027777777772</c:v>
                </c:pt>
                <c:pt idx="444">
                  <c:v>78.068888888888893</c:v>
                </c:pt>
                <c:pt idx="445">
                  <c:v>78.069749999999999</c:v>
                </c:pt>
                <c:pt idx="446">
                  <c:v>78.070611111111106</c:v>
                </c:pt>
                <c:pt idx="447">
                  <c:v>78.071472222222226</c:v>
                </c:pt>
                <c:pt idx="448">
                  <c:v>78.072333333333333</c:v>
                </c:pt>
                <c:pt idx="449">
                  <c:v>78.073194444444439</c:v>
                </c:pt>
                <c:pt idx="450">
                  <c:v>78.07405555555556</c:v>
                </c:pt>
                <c:pt idx="451">
                  <c:v>78.074916666666667</c:v>
                </c:pt>
                <c:pt idx="452">
                  <c:v>78.075777777777773</c:v>
                </c:pt>
                <c:pt idx="453">
                  <c:v>78.076638888888894</c:v>
                </c:pt>
                <c:pt idx="454">
                  <c:v>78.077500000000001</c:v>
                </c:pt>
                <c:pt idx="455">
                  <c:v>78.077500000000001</c:v>
                </c:pt>
                <c:pt idx="456">
                  <c:v>78.078361111111107</c:v>
                </c:pt>
                <c:pt idx="457">
                  <c:v>78.079222222222228</c:v>
                </c:pt>
                <c:pt idx="458">
                  <c:v>78.080083333333334</c:v>
                </c:pt>
                <c:pt idx="459">
                  <c:v>78.080944444444441</c:v>
                </c:pt>
                <c:pt idx="460">
                  <c:v>78.081805555555562</c:v>
                </c:pt>
                <c:pt idx="461">
                  <c:v>78.082666666666668</c:v>
                </c:pt>
                <c:pt idx="462">
                  <c:v>78.083527777777775</c:v>
                </c:pt>
                <c:pt idx="463">
                  <c:v>78.084388888888896</c:v>
                </c:pt>
                <c:pt idx="464">
                  <c:v>78.085250000000002</c:v>
                </c:pt>
                <c:pt idx="465">
                  <c:v>78.086111111111109</c:v>
                </c:pt>
                <c:pt idx="466">
                  <c:v>78.086972222222229</c:v>
                </c:pt>
                <c:pt idx="467">
                  <c:v>78.087833333333336</c:v>
                </c:pt>
                <c:pt idx="468">
                  <c:v>78.088694444444442</c:v>
                </c:pt>
                <c:pt idx="469">
                  <c:v>78.089555555555563</c:v>
                </c:pt>
                <c:pt idx="470">
                  <c:v>78.09041666666667</c:v>
                </c:pt>
                <c:pt idx="471">
                  <c:v>78.091277777777776</c:v>
                </c:pt>
                <c:pt idx="472">
                  <c:v>78.092138888888883</c:v>
                </c:pt>
                <c:pt idx="473">
                  <c:v>78.093000000000004</c:v>
                </c:pt>
                <c:pt idx="474">
                  <c:v>78.09386111111111</c:v>
                </c:pt>
                <c:pt idx="475">
                  <c:v>78.094722222222217</c:v>
                </c:pt>
                <c:pt idx="476">
                  <c:v>78.095583333333337</c:v>
                </c:pt>
                <c:pt idx="477">
                  <c:v>78.096444444444444</c:v>
                </c:pt>
                <c:pt idx="478">
                  <c:v>78.09730555555555</c:v>
                </c:pt>
                <c:pt idx="479">
                  <c:v>78.098166666666671</c:v>
                </c:pt>
                <c:pt idx="480">
                  <c:v>78.099027777777778</c:v>
                </c:pt>
                <c:pt idx="481">
                  <c:v>78.099888888888884</c:v>
                </c:pt>
                <c:pt idx="482">
                  <c:v>78.100750000000005</c:v>
                </c:pt>
                <c:pt idx="483">
                  <c:v>78.101611111111112</c:v>
                </c:pt>
                <c:pt idx="484">
                  <c:v>78.102472222222218</c:v>
                </c:pt>
                <c:pt idx="485">
                  <c:v>78.103333333333339</c:v>
                </c:pt>
                <c:pt idx="486">
                  <c:v>78.104194444444445</c:v>
                </c:pt>
                <c:pt idx="487">
                  <c:v>78.105055555555552</c:v>
                </c:pt>
                <c:pt idx="488">
                  <c:v>78.105916666666673</c:v>
                </c:pt>
                <c:pt idx="489">
                  <c:v>78.106777777777779</c:v>
                </c:pt>
                <c:pt idx="490">
                  <c:v>78.107638888888886</c:v>
                </c:pt>
                <c:pt idx="491">
                  <c:v>78.108500000000006</c:v>
                </c:pt>
                <c:pt idx="492">
                  <c:v>78.109361111111113</c:v>
                </c:pt>
                <c:pt idx="493">
                  <c:v>78.11022222222222</c:v>
                </c:pt>
                <c:pt idx="494">
                  <c:v>78.11108333333334</c:v>
                </c:pt>
                <c:pt idx="495">
                  <c:v>78.111944444444447</c:v>
                </c:pt>
                <c:pt idx="496">
                  <c:v>78.112805555555553</c:v>
                </c:pt>
                <c:pt idx="497">
                  <c:v>78.113666666666674</c:v>
                </c:pt>
                <c:pt idx="498">
                  <c:v>78.114527777777781</c:v>
                </c:pt>
                <c:pt idx="499">
                  <c:v>78.115388888888887</c:v>
                </c:pt>
                <c:pt idx="500">
                  <c:v>78.116250000000008</c:v>
                </c:pt>
                <c:pt idx="501">
                  <c:v>78.117111111111114</c:v>
                </c:pt>
                <c:pt idx="502">
                  <c:v>78.117972222222221</c:v>
                </c:pt>
                <c:pt idx="503">
                  <c:v>78.118833333333328</c:v>
                </c:pt>
                <c:pt idx="504">
                  <c:v>78.119694444444448</c:v>
                </c:pt>
                <c:pt idx="505">
                  <c:v>78.120555555555555</c:v>
                </c:pt>
                <c:pt idx="506">
                  <c:v>78.121416666666661</c:v>
                </c:pt>
                <c:pt idx="507">
                  <c:v>78.122277777777782</c:v>
                </c:pt>
                <c:pt idx="508">
                  <c:v>78.123138888888889</c:v>
                </c:pt>
                <c:pt idx="509">
                  <c:v>78.123999999999995</c:v>
                </c:pt>
                <c:pt idx="510">
                  <c:v>78.124861111111116</c:v>
                </c:pt>
                <c:pt idx="511">
                  <c:v>78.125722222222223</c:v>
                </c:pt>
                <c:pt idx="512">
                  <c:v>78.126583333333329</c:v>
                </c:pt>
                <c:pt idx="513">
                  <c:v>78.12744444444445</c:v>
                </c:pt>
                <c:pt idx="514">
                  <c:v>78.128305555555556</c:v>
                </c:pt>
                <c:pt idx="515">
                  <c:v>78.129166666666663</c:v>
                </c:pt>
                <c:pt idx="516">
                  <c:v>78.129166666666663</c:v>
                </c:pt>
                <c:pt idx="517">
                  <c:v>78.130027777777784</c:v>
                </c:pt>
                <c:pt idx="518">
                  <c:v>78.13088888888889</c:v>
                </c:pt>
                <c:pt idx="519">
                  <c:v>78.131749999999997</c:v>
                </c:pt>
                <c:pt idx="520">
                  <c:v>78.132611111111117</c:v>
                </c:pt>
                <c:pt idx="521">
                  <c:v>78.133472222222224</c:v>
                </c:pt>
                <c:pt idx="522">
                  <c:v>78.134333333333331</c:v>
                </c:pt>
                <c:pt idx="523">
                  <c:v>78.135194444444451</c:v>
                </c:pt>
                <c:pt idx="524">
                  <c:v>78.136055555555558</c:v>
                </c:pt>
                <c:pt idx="525">
                  <c:v>78.136916666666664</c:v>
                </c:pt>
                <c:pt idx="526">
                  <c:v>78.137777777777785</c:v>
                </c:pt>
                <c:pt idx="527">
                  <c:v>78.138638888888892</c:v>
                </c:pt>
                <c:pt idx="528">
                  <c:v>78.139499999999998</c:v>
                </c:pt>
                <c:pt idx="529">
                  <c:v>78.140361111111119</c:v>
                </c:pt>
                <c:pt idx="530">
                  <c:v>78.141222222222225</c:v>
                </c:pt>
                <c:pt idx="531">
                  <c:v>78.142083333333332</c:v>
                </c:pt>
                <c:pt idx="532">
                  <c:v>78.142944444444439</c:v>
                </c:pt>
                <c:pt idx="533">
                  <c:v>78.143805555555559</c:v>
                </c:pt>
                <c:pt idx="534">
                  <c:v>78.144666666666666</c:v>
                </c:pt>
                <c:pt idx="535">
                  <c:v>78.145527777777772</c:v>
                </c:pt>
                <c:pt idx="536">
                  <c:v>78.146388888888893</c:v>
                </c:pt>
                <c:pt idx="537">
                  <c:v>78.14725</c:v>
                </c:pt>
                <c:pt idx="538">
                  <c:v>78.148111111111106</c:v>
                </c:pt>
                <c:pt idx="539">
                  <c:v>78.148972222222227</c:v>
                </c:pt>
                <c:pt idx="540">
                  <c:v>78.149833333333333</c:v>
                </c:pt>
                <c:pt idx="541">
                  <c:v>78.15069444444444</c:v>
                </c:pt>
                <c:pt idx="542">
                  <c:v>78.151555555555561</c:v>
                </c:pt>
                <c:pt idx="543">
                  <c:v>78.152416666666667</c:v>
                </c:pt>
                <c:pt idx="544">
                  <c:v>78.153277777777774</c:v>
                </c:pt>
                <c:pt idx="545">
                  <c:v>78.154138888888895</c:v>
                </c:pt>
                <c:pt idx="546">
                  <c:v>78.155000000000001</c:v>
                </c:pt>
                <c:pt idx="547">
                  <c:v>78.155861111111108</c:v>
                </c:pt>
                <c:pt idx="548">
                  <c:v>78.156722222222228</c:v>
                </c:pt>
                <c:pt idx="549">
                  <c:v>78.157583333333335</c:v>
                </c:pt>
                <c:pt idx="550">
                  <c:v>78.158444444444442</c:v>
                </c:pt>
                <c:pt idx="551">
                  <c:v>78.159305555555562</c:v>
                </c:pt>
                <c:pt idx="552">
                  <c:v>78.160166666666669</c:v>
                </c:pt>
                <c:pt idx="553">
                  <c:v>78.161027777777775</c:v>
                </c:pt>
                <c:pt idx="554">
                  <c:v>78.161888888888896</c:v>
                </c:pt>
                <c:pt idx="555">
                  <c:v>78.162750000000003</c:v>
                </c:pt>
                <c:pt idx="556">
                  <c:v>78.163611111111109</c:v>
                </c:pt>
                <c:pt idx="557">
                  <c:v>78.16447222222223</c:v>
                </c:pt>
                <c:pt idx="558">
                  <c:v>78.165333333333336</c:v>
                </c:pt>
                <c:pt idx="559">
                  <c:v>78.166194444444443</c:v>
                </c:pt>
                <c:pt idx="560">
                  <c:v>78.167055555555564</c:v>
                </c:pt>
                <c:pt idx="561">
                  <c:v>78.16791666666667</c:v>
                </c:pt>
                <c:pt idx="562">
                  <c:v>78.168777777777777</c:v>
                </c:pt>
                <c:pt idx="563">
                  <c:v>78.169638888888883</c:v>
                </c:pt>
                <c:pt idx="564">
                  <c:v>78.170500000000004</c:v>
                </c:pt>
                <c:pt idx="565">
                  <c:v>78.171361111111111</c:v>
                </c:pt>
                <c:pt idx="566">
                  <c:v>78.172222222222217</c:v>
                </c:pt>
                <c:pt idx="567">
                  <c:v>78.173083333333338</c:v>
                </c:pt>
                <c:pt idx="568">
                  <c:v>78.173944444444444</c:v>
                </c:pt>
                <c:pt idx="569">
                  <c:v>78.174805555555551</c:v>
                </c:pt>
                <c:pt idx="570">
                  <c:v>78.175666666666672</c:v>
                </c:pt>
                <c:pt idx="571">
                  <c:v>78.176527777777778</c:v>
                </c:pt>
                <c:pt idx="572">
                  <c:v>78.177388888888885</c:v>
                </c:pt>
                <c:pt idx="573">
                  <c:v>78.178250000000006</c:v>
                </c:pt>
                <c:pt idx="574">
                  <c:v>78.179111111111112</c:v>
                </c:pt>
                <c:pt idx="575">
                  <c:v>78.179972222222219</c:v>
                </c:pt>
                <c:pt idx="576">
                  <c:v>78.180833333333339</c:v>
                </c:pt>
                <c:pt idx="577">
                  <c:v>78.180833333333339</c:v>
                </c:pt>
                <c:pt idx="578">
                  <c:v>78.181694444444446</c:v>
                </c:pt>
                <c:pt idx="579">
                  <c:v>78.182555555555552</c:v>
                </c:pt>
                <c:pt idx="580">
                  <c:v>78.183416666666673</c:v>
                </c:pt>
                <c:pt idx="581">
                  <c:v>78.18427777777778</c:v>
                </c:pt>
                <c:pt idx="582">
                  <c:v>78.185138888888886</c:v>
                </c:pt>
                <c:pt idx="583">
                  <c:v>78.186000000000007</c:v>
                </c:pt>
                <c:pt idx="584">
                  <c:v>78.186861111111114</c:v>
                </c:pt>
                <c:pt idx="585">
                  <c:v>78.18772222222222</c:v>
                </c:pt>
                <c:pt idx="586">
                  <c:v>78.188583333333341</c:v>
                </c:pt>
                <c:pt idx="587">
                  <c:v>78.189444444444447</c:v>
                </c:pt>
                <c:pt idx="588">
                  <c:v>78.190305555555554</c:v>
                </c:pt>
                <c:pt idx="589">
                  <c:v>78.191166666666675</c:v>
                </c:pt>
                <c:pt idx="590">
                  <c:v>78.192027777777781</c:v>
                </c:pt>
                <c:pt idx="591">
                  <c:v>78.192888888888888</c:v>
                </c:pt>
                <c:pt idx="592">
                  <c:v>78.193749999999994</c:v>
                </c:pt>
                <c:pt idx="593">
                  <c:v>78.194611111111115</c:v>
                </c:pt>
                <c:pt idx="594">
                  <c:v>78.195472222222222</c:v>
                </c:pt>
                <c:pt idx="595">
                  <c:v>78.196333333333328</c:v>
                </c:pt>
                <c:pt idx="596">
                  <c:v>78.197194444444449</c:v>
                </c:pt>
                <c:pt idx="597">
                  <c:v>78.198055555555555</c:v>
                </c:pt>
                <c:pt idx="598">
                  <c:v>78.198916666666662</c:v>
                </c:pt>
                <c:pt idx="599">
                  <c:v>78.199777777777783</c:v>
                </c:pt>
                <c:pt idx="600">
                  <c:v>78.200638888888889</c:v>
                </c:pt>
                <c:pt idx="601">
                  <c:v>78.201499999999996</c:v>
                </c:pt>
                <c:pt idx="602">
                  <c:v>78.202361111111117</c:v>
                </c:pt>
                <c:pt idx="603">
                  <c:v>78.203222222222223</c:v>
                </c:pt>
                <c:pt idx="604">
                  <c:v>78.20408333333333</c:v>
                </c:pt>
                <c:pt idx="605">
                  <c:v>78.20494444444445</c:v>
                </c:pt>
                <c:pt idx="606">
                  <c:v>78.205805555555557</c:v>
                </c:pt>
                <c:pt idx="607">
                  <c:v>78.206666666666663</c:v>
                </c:pt>
                <c:pt idx="608">
                  <c:v>78.206666666666663</c:v>
                </c:pt>
                <c:pt idx="609">
                  <c:v>78.207527777777784</c:v>
                </c:pt>
                <c:pt idx="610">
                  <c:v>78.208388888888891</c:v>
                </c:pt>
                <c:pt idx="611">
                  <c:v>78.209249999999997</c:v>
                </c:pt>
                <c:pt idx="612">
                  <c:v>78.210111111111118</c:v>
                </c:pt>
                <c:pt idx="613">
                  <c:v>78.210972222222225</c:v>
                </c:pt>
                <c:pt idx="614">
                  <c:v>78.211833333333331</c:v>
                </c:pt>
                <c:pt idx="615">
                  <c:v>78.212694444444452</c:v>
                </c:pt>
                <c:pt idx="616">
                  <c:v>78.213555555555558</c:v>
                </c:pt>
                <c:pt idx="617">
                  <c:v>78.214416666666665</c:v>
                </c:pt>
                <c:pt idx="618">
                  <c:v>78.215277777777786</c:v>
                </c:pt>
                <c:pt idx="619">
                  <c:v>78.216138888888892</c:v>
                </c:pt>
                <c:pt idx="620">
                  <c:v>78.216999999999999</c:v>
                </c:pt>
                <c:pt idx="621">
                  <c:v>78.217861111111119</c:v>
                </c:pt>
                <c:pt idx="622">
                  <c:v>78.218722222222226</c:v>
                </c:pt>
                <c:pt idx="623">
                  <c:v>78.219583333333333</c:v>
                </c:pt>
                <c:pt idx="624">
                  <c:v>78.220444444444439</c:v>
                </c:pt>
                <c:pt idx="625">
                  <c:v>78.22130555555556</c:v>
                </c:pt>
                <c:pt idx="626">
                  <c:v>78.222166666666666</c:v>
                </c:pt>
                <c:pt idx="627">
                  <c:v>78.223027777777773</c:v>
                </c:pt>
                <c:pt idx="628">
                  <c:v>78.223888888888894</c:v>
                </c:pt>
                <c:pt idx="629">
                  <c:v>78.22475</c:v>
                </c:pt>
                <c:pt idx="630">
                  <c:v>78.225611111111107</c:v>
                </c:pt>
                <c:pt idx="631">
                  <c:v>78.226472222222228</c:v>
                </c:pt>
                <c:pt idx="632">
                  <c:v>78.227333333333334</c:v>
                </c:pt>
                <c:pt idx="633">
                  <c:v>78.228194444444441</c:v>
                </c:pt>
                <c:pt idx="634">
                  <c:v>78.229055555555561</c:v>
                </c:pt>
                <c:pt idx="635">
                  <c:v>78.229916666666668</c:v>
                </c:pt>
                <c:pt idx="636">
                  <c:v>78.230777777777774</c:v>
                </c:pt>
                <c:pt idx="637">
                  <c:v>78.231638888888895</c:v>
                </c:pt>
                <c:pt idx="638">
                  <c:v>78.232500000000002</c:v>
                </c:pt>
                <c:pt idx="639">
                  <c:v>78.233361111111108</c:v>
                </c:pt>
                <c:pt idx="640">
                  <c:v>78.234222222222229</c:v>
                </c:pt>
                <c:pt idx="641">
                  <c:v>78.235083333333336</c:v>
                </c:pt>
                <c:pt idx="642">
                  <c:v>78.235944444444442</c:v>
                </c:pt>
                <c:pt idx="643">
                  <c:v>78.236805555555563</c:v>
                </c:pt>
                <c:pt idx="644">
                  <c:v>78.237666666666669</c:v>
                </c:pt>
                <c:pt idx="645">
                  <c:v>78.238527777777776</c:v>
                </c:pt>
                <c:pt idx="646">
                  <c:v>78.239388888888897</c:v>
                </c:pt>
                <c:pt idx="647">
                  <c:v>78.240250000000003</c:v>
                </c:pt>
                <c:pt idx="648">
                  <c:v>78.24111111111111</c:v>
                </c:pt>
                <c:pt idx="649">
                  <c:v>78.24197222222223</c:v>
                </c:pt>
                <c:pt idx="650">
                  <c:v>78.242833333333337</c:v>
                </c:pt>
                <c:pt idx="651">
                  <c:v>78.243694444444444</c:v>
                </c:pt>
                <c:pt idx="652">
                  <c:v>78.244555555555564</c:v>
                </c:pt>
                <c:pt idx="653">
                  <c:v>78.245416666666671</c:v>
                </c:pt>
                <c:pt idx="654">
                  <c:v>78.246277777777777</c:v>
                </c:pt>
                <c:pt idx="655">
                  <c:v>78.247138888888884</c:v>
                </c:pt>
                <c:pt idx="656">
                  <c:v>78.248000000000005</c:v>
                </c:pt>
                <c:pt idx="657">
                  <c:v>78.248861111111111</c:v>
                </c:pt>
                <c:pt idx="658">
                  <c:v>78.249722222222218</c:v>
                </c:pt>
                <c:pt idx="659">
                  <c:v>78.250583333333338</c:v>
                </c:pt>
                <c:pt idx="660">
                  <c:v>78.251444444444445</c:v>
                </c:pt>
                <c:pt idx="661">
                  <c:v>78.252305555555552</c:v>
                </c:pt>
                <c:pt idx="662">
                  <c:v>78.253166666666672</c:v>
                </c:pt>
                <c:pt idx="663">
                  <c:v>78.254027777777779</c:v>
                </c:pt>
                <c:pt idx="664">
                  <c:v>78.254888888888885</c:v>
                </c:pt>
                <c:pt idx="665">
                  <c:v>78.255750000000006</c:v>
                </c:pt>
                <c:pt idx="666">
                  <c:v>78.256611111111113</c:v>
                </c:pt>
                <c:pt idx="667">
                  <c:v>78.257472222222219</c:v>
                </c:pt>
                <c:pt idx="668">
                  <c:v>78.25833333333334</c:v>
                </c:pt>
                <c:pt idx="669">
                  <c:v>78.25833333333334</c:v>
                </c:pt>
                <c:pt idx="670">
                  <c:v>78.259194444444447</c:v>
                </c:pt>
                <c:pt idx="671">
                  <c:v>78.260055555555553</c:v>
                </c:pt>
                <c:pt idx="672">
                  <c:v>78.260916666666674</c:v>
                </c:pt>
                <c:pt idx="673">
                  <c:v>78.26177777777778</c:v>
                </c:pt>
                <c:pt idx="674">
                  <c:v>78.262638888888887</c:v>
                </c:pt>
                <c:pt idx="675">
                  <c:v>78.263500000000008</c:v>
                </c:pt>
                <c:pt idx="676">
                  <c:v>78.264361111111114</c:v>
                </c:pt>
                <c:pt idx="677">
                  <c:v>78.265222222222221</c:v>
                </c:pt>
                <c:pt idx="678">
                  <c:v>78.266083333333341</c:v>
                </c:pt>
                <c:pt idx="679">
                  <c:v>78.266944444444448</c:v>
                </c:pt>
                <c:pt idx="680">
                  <c:v>78.267805555555555</c:v>
                </c:pt>
                <c:pt idx="681">
                  <c:v>78.268666666666675</c:v>
                </c:pt>
                <c:pt idx="682">
                  <c:v>78.269527777777782</c:v>
                </c:pt>
                <c:pt idx="683">
                  <c:v>78.270388888888888</c:v>
                </c:pt>
                <c:pt idx="684">
                  <c:v>78.271250000000009</c:v>
                </c:pt>
                <c:pt idx="685">
                  <c:v>78.272111111111116</c:v>
                </c:pt>
                <c:pt idx="686">
                  <c:v>78.272972222222222</c:v>
                </c:pt>
                <c:pt idx="687">
                  <c:v>78.273833333333329</c:v>
                </c:pt>
                <c:pt idx="688">
                  <c:v>78.274694444444449</c:v>
                </c:pt>
                <c:pt idx="689">
                  <c:v>78.275555555555556</c:v>
                </c:pt>
                <c:pt idx="690">
                  <c:v>78.276416666666663</c:v>
                </c:pt>
                <c:pt idx="691">
                  <c:v>78.277277777777783</c:v>
                </c:pt>
                <c:pt idx="692">
                  <c:v>78.27813888888889</c:v>
                </c:pt>
                <c:pt idx="693">
                  <c:v>78.278999999999996</c:v>
                </c:pt>
                <c:pt idx="694">
                  <c:v>78.279861111111117</c:v>
                </c:pt>
                <c:pt idx="695">
                  <c:v>78.280722222222224</c:v>
                </c:pt>
                <c:pt idx="696">
                  <c:v>78.28158333333333</c:v>
                </c:pt>
                <c:pt idx="697">
                  <c:v>78.282444444444451</c:v>
                </c:pt>
                <c:pt idx="698">
                  <c:v>78.283305555555557</c:v>
                </c:pt>
                <c:pt idx="699">
                  <c:v>78.284166666666664</c:v>
                </c:pt>
                <c:pt idx="700">
                  <c:v>78.285027777777785</c:v>
                </c:pt>
                <c:pt idx="701">
                  <c:v>78.285888888888891</c:v>
                </c:pt>
                <c:pt idx="702">
                  <c:v>78.286749999999998</c:v>
                </c:pt>
                <c:pt idx="703">
                  <c:v>78.287611111111119</c:v>
                </c:pt>
                <c:pt idx="704">
                  <c:v>78.288472222222225</c:v>
                </c:pt>
                <c:pt idx="705">
                  <c:v>78.289333333333332</c:v>
                </c:pt>
                <c:pt idx="706">
                  <c:v>78.290194444444452</c:v>
                </c:pt>
                <c:pt idx="707">
                  <c:v>78.291055555555559</c:v>
                </c:pt>
                <c:pt idx="708">
                  <c:v>78.291916666666665</c:v>
                </c:pt>
                <c:pt idx="709">
                  <c:v>78.292777777777786</c:v>
                </c:pt>
                <c:pt idx="710">
                  <c:v>78.293638888888893</c:v>
                </c:pt>
                <c:pt idx="711">
                  <c:v>78.294499999999999</c:v>
                </c:pt>
                <c:pt idx="712">
                  <c:v>78.29536111111112</c:v>
                </c:pt>
                <c:pt idx="713">
                  <c:v>78.296222222222227</c:v>
                </c:pt>
                <c:pt idx="714">
                  <c:v>78.297083333333333</c:v>
                </c:pt>
                <c:pt idx="715">
                  <c:v>78.29794444444444</c:v>
                </c:pt>
                <c:pt idx="716">
                  <c:v>78.29880555555556</c:v>
                </c:pt>
                <c:pt idx="717">
                  <c:v>78.299666666666667</c:v>
                </c:pt>
                <c:pt idx="718">
                  <c:v>78.300527777777774</c:v>
                </c:pt>
                <c:pt idx="719">
                  <c:v>78.301388888888894</c:v>
                </c:pt>
                <c:pt idx="720">
                  <c:v>78.302250000000001</c:v>
                </c:pt>
                <c:pt idx="721">
                  <c:v>78.303111111111107</c:v>
                </c:pt>
                <c:pt idx="722">
                  <c:v>78.303972222222228</c:v>
                </c:pt>
                <c:pt idx="723">
                  <c:v>78.304833333333335</c:v>
                </c:pt>
                <c:pt idx="724">
                  <c:v>78.305694444444441</c:v>
                </c:pt>
                <c:pt idx="725">
                  <c:v>78.306555555555562</c:v>
                </c:pt>
                <c:pt idx="726">
                  <c:v>78.307416666666668</c:v>
                </c:pt>
                <c:pt idx="727">
                  <c:v>78.308277777777775</c:v>
                </c:pt>
                <c:pt idx="728">
                  <c:v>78.309138888888896</c:v>
                </c:pt>
                <c:pt idx="729">
                  <c:v>78.31</c:v>
                </c:pt>
                <c:pt idx="730">
                  <c:v>78.31</c:v>
                </c:pt>
                <c:pt idx="731">
                  <c:v>78.311111111111117</c:v>
                </c:pt>
                <c:pt idx="732">
                  <c:v>78.312222222222218</c:v>
                </c:pt>
                <c:pt idx="733">
                  <c:v>78.313333333333333</c:v>
                </c:pt>
                <c:pt idx="734">
                  <c:v>78.314444444444447</c:v>
                </c:pt>
                <c:pt idx="735">
                  <c:v>78.315555555555562</c:v>
                </c:pt>
                <c:pt idx="736">
                  <c:v>78.316666666666663</c:v>
                </c:pt>
                <c:pt idx="737">
                  <c:v>78.317777777777778</c:v>
                </c:pt>
                <c:pt idx="738">
                  <c:v>78.318888888888893</c:v>
                </c:pt>
                <c:pt idx="739">
                  <c:v>78.320000000000007</c:v>
                </c:pt>
                <c:pt idx="740">
                  <c:v>78.321111111111108</c:v>
                </c:pt>
                <c:pt idx="741">
                  <c:v>78.322222222222223</c:v>
                </c:pt>
                <c:pt idx="742">
                  <c:v>78.323333333333338</c:v>
                </c:pt>
                <c:pt idx="743">
                  <c:v>78.324444444444453</c:v>
                </c:pt>
                <c:pt idx="744">
                  <c:v>78.325555555555553</c:v>
                </c:pt>
                <c:pt idx="745">
                  <c:v>78.326666666666668</c:v>
                </c:pt>
                <c:pt idx="746">
                  <c:v>78.327777777777783</c:v>
                </c:pt>
                <c:pt idx="747">
                  <c:v>78.328888888888898</c:v>
                </c:pt>
                <c:pt idx="748">
                  <c:v>78.33</c:v>
                </c:pt>
                <c:pt idx="749">
                  <c:v>78.331111111111113</c:v>
                </c:pt>
                <c:pt idx="750">
                  <c:v>78.332222222222228</c:v>
                </c:pt>
                <c:pt idx="751">
                  <c:v>78.333333333333329</c:v>
                </c:pt>
                <c:pt idx="752">
                  <c:v>78.334444444444443</c:v>
                </c:pt>
                <c:pt idx="753">
                  <c:v>78.335555555555558</c:v>
                </c:pt>
                <c:pt idx="754">
                  <c:v>78.336666666666673</c:v>
                </c:pt>
                <c:pt idx="755">
                  <c:v>78.337777777777774</c:v>
                </c:pt>
                <c:pt idx="756">
                  <c:v>78.338888888888889</c:v>
                </c:pt>
                <c:pt idx="757">
                  <c:v>78.34</c:v>
                </c:pt>
                <c:pt idx="758">
                  <c:v>78.341111111111118</c:v>
                </c:pt>
                <c:pt idx="759">
                  <c:v>78.342222222222219</c:v>
                </c:pt>
                <c:pt idx="760">
                  <c:v>78.343333333333334</c:v>
                </c:pt>
                <c:pt idx="761">
                  <c:v>78.343333333333334</c:v>
                </c:pt>
                <c:pt idx="762">
                  <c:v>78.344444444444449</c:v>
                </c:pt>
                <c:pt idx="763">
                  <c:v>78.345555555555563</c:v>
                </c:pt>
                <c:pt idx="764">
                  <c:v>78.346666666666664</c:v>
                </c:pt>
                <c:pt idx="765">
                  <c:v>78.347777777777779</c:v>
                </c:pt>
                <c:pt idx="766">
                  <c:v>78.348888888888894</c:v>
                </c:pt>
                <c:pt idx="767">
                  <c:v>78.349999999999994</c:v>
                </c:pt>
                <c:pt idx="768">
                  <c:v>78.351111111111109</c:v>
                </c:pt>
                <c:pt idx="769">
                  <c:v>78.352222222222224</c:v>
                </c:pt>
                <c:pt idx="770">
                  <c:v>78.353333333333339</c:v>
                </c:pt>
                <c:pt idx="771">
                  <c:v>78.354444444444439</c:v>
                </c:pt>
                <c:pt idx="772">
                  <c:v>78.355555555555554</c:v>
                </c:pt>
                <c:pt idx="773">
                  <c:v>78.356666666666669</c:v>
                </c:pt>
                <c:pt idx="774">
                  <c:v>78.357777777777784</c:v>
                </c:pt>
                <c:pt idx="775">
                  <c:v>78.358888888888885</c:v>
                </c:pt>
                <c:pt idx="776">
                  <c:v>78.36</c:v>
                </c:pt>
                <c:pt idx="777">
                  <c:v>78.361111111111114</c:v>
                </c:pt>
                <c:pt idx="778">
                  <c:v>78.362222222222229</c:v>
                </c:pt>
                <c:pt idx="779">
                  <c:v>78.36333333333333</c:v>
                </c:pt>
                <c:pt idx="780">
                  <c:v>78.364444444444445</c:v>
                </c:pt>
                <c:pt idx="781">
                  <c:v>78.365555555555559</c:v>
                </c:pt>
                <c:pt idx="782">
                  <c:v>78.366666666666674</c:v>
                </c:pt>
                <c:pt idx="783">
                  <c:v>78.367777777777775</c:v>
                </c:pt>
                <c:pt idx="784">
                  <c:v>78.36888888888889</c:v>
                </c:pt>
                <c:pt idx="785">
                  <c:v>78.37</c:v>
                </c:pt>
                <c:pt idx="786">
                  <c:v>78.371111111111105</c:v>
                </c:pt>
                <c:pt idx="787">
                  <c:v>78.37222222222222</c:v>
                </c:pt>
                <c:pt idx="788">
                  <c:v>78.373333333333335</c:v>
                </c:pt>
                <c:pt idx="789">
                  <c:v>78.37444444444445</c:v>
                </c:pt>
                <c:pt idx="790">
                  <c:v>78.376666666666665</c:v>
                </c:pt>
                <c:pt idx="791">
                  <c:v>78.37777777777778</c:v>
                </c:pt>
                <c:pt idx="792">
                  <c:v>78.378888888888895</c:v>
                </c:pt>
                <c:pt idx="793">
                  <c:v>78.38</c:v>
                </c:pt>
                <c:pt idx="794">
                  <c:v>78.38111111111111</c:v>
                </c:pt>
                <c:pt idx="795">
                  <c:v>78.382222222222225</c:v>
                </c:pt>
                <c:pt idx="796">
                  <c:v>78.38333333333334</c:v>
                </c:pt>
                <c:pt idx="797">
                  <c:v>78.384444444444441</c:v>
                </c:pt>
                <c:pt idx="798">
                  <c:v>78.385555555555555</c:v>
                </c:pt>
                <c:pt idx="799">
                  <c:v>78.38666666666667</c:v>
                </c:pt>
                <c:pt idx="800">
                  <c:v>78.387777777777785</c:v>
                </c:pt>
                <c:pt idx="801">
                  <c:v>78.388888888888886</c:v>
                </c:pt>
                <c:pt idx="802">
                  <c:v>78.39</c:v>
                </c:pt>
                <c:pt idx="803">
                  <c:v>78.391111111111115</c:v>
                </c:pt>
                <c:pt idx="804">
                  <c:v>78.392222222222216</c:v>
                </c:pt>
                <c:pt idx="805">
                  <c:v>78.393333333333331</c:v>
                </c:pt>
                <c:pt idx="806">
                  <c:v>78.394444444444446</c:v>
                </c:pt>
                <c:pt idx="807">
                  <c:v>78.395555555555561</c:v>
                </c:pt>
                <c:pt idx="808">
                  <c:v>78.396666666666661</c:v>
                </c:pt>
                <c:pt idx="809">
                  <c:v>78.397777777777776</c:v>
                </c:pt>
                <c:pt idx="810">
                  <c:v>78.398888888888891</c:v>
                </c:pt>
                <c:pt idx="811">
                  <c:v>78.400000000000006</c:v>
                </c:pt>
                <c:pt idx="812">
                  <c:v>78.401111111111106</c:v>
                </c:pt>
                <c:pt idx="813">
                  <c:v>78.402222222222221</c:v>
                </c:pt>
                <c:pt idx="814">
                  <c:v>78.403333333333336</c:v>
                </c:pt>
                <c:pt idx="815">
                  <c:v>78.404444444444451</c:v>
                </c:pt>
                <c:pt idx="816">
                  <c:v>78.405555555555551</c:v>
                </c:pt>
                <c:pt idx="817">
                  <c:v>78.406666666666666</c:v>
                </c:pt>
                <c:pt idx="818">
                  <c:v>78.407777777777781</c:v>
                </c:pt>
                <c:pt idx="819">
                  <c:v>78.408888888888896</c:v>
                </c:pt>
                <c:pt idx="820">
                  <c:v>78.41</c:v>
                </c:pt>
                <c:pt idx="821">
                  <c:v>78.41</c:v>
                </c:pt>
                <c:pt idx="822">
                  <c:v>78.411111111111111</c:v>
                </c:pt>
                <c:pt idx="823">
                  <c:v>78.412222222222226</c:v>
                </c:pt>
                <c:pt idx="824">
                  <c:v>78.413333333333327</c:v>
                </c:pt>
                <c:pt idx="825">
                  <c:v>78.414444444444442</c:v>
                </c:pt>
                <c:pt idx="826">
                  <c:v>78.415555555555557</c:v>
                </c:pt>
                <c:pt idx="827">
                  <c:v>78.416666666666671</c:v>
                </c:pt>
                <c:pt idx="828">
                  <c:v>78.417777777777772</c:v>
                </c:pt>
                <c:pt idx="829">
                  <c:v>78.418888888888887</c:v>
                </c:pt>
                <c:pt idx="830">
                  <c:v>78.42</c:v>
                </c:pt>
                <c:pt idx="831">
                  <c:v>78.421111111111117</c:v>
                </c:pt>
                <c:pt idx="832">
                  <c:v>78.422222222222217</c:v>
                </c:pt>
                <c:pt idx="833">
                  <c:v>78.423333333333332</c:v>
                </c:pt>
                <c:pt idx="834">
                  <c:v>78.424444444444447</c:v>
                </c:pt>
                <c:pt idx="835">
                  <c:v>78.425555555555562</c:v>
                </c:pt>
                <c:pt idx="836">
                  <c:v>78.426666666666662</c:v>
                </c:pt>
                <c:pt idx="837">
                  <c:v>78.427777777777777</c:v>
                </c:pt>
                <c:pt idx="838">
                  <c:v>78.428888888888892</c:v>
                </c:pt>
                <c:pt idx="839">
                  <c:v>78.430000000000007</c:v>
                </c:pt>
                <c:pt idx="840">
                  <c:v>78.431111111111107</c:v>
                </c:pt>
                <c:pt idx="841">
                  <c:v>78.432222222222222</c:v>
                </c:pt>
                <c:pt idx="842">
                  <c:v>78.433333333333337</c:v>
                </c:pt>
                <c:pt idx="843">
                  <c:v>78.434444444444438</c:v>
                </c:pt>
                <c:pt idx="844">
                  <c:v>78.435555555555553</c:v>
                </c:pt>
                <c:pt idx="845">
                  <c:v>78.436666666666667</c:v>
                </c:pt>
                <c:pt idx="846">
                  <c:v>78.437777777777782</c:v>
                </c:pt>
                <c:pt idx="847">
                  <c:v>78.438888888888883</c:v>
                </c:pt>
                <c:pt idx="848">
                  <c:v>78.44</c:v>
                </c:pt>
                <c:pt idx="849">
                  <c:v>78.441111111111113</c:v>
                </c:pt>
                <c:pt idx="850">
                  <c:v>78.442222222222227</c:v>
                </c:pt>
                <c:pt idx="851">
                  <c:v>78.443333333333328</c:v>
                </c:pt>
                <c:pt idx="852">
                  <c:v>78.444444444444443</c:v>
                </c:pt>
                <c:pt idx="853">
                  <c:v>78.445555555555558</c:v>
                </c:pt>
                <c:pt idx="854">
                  <c:v>78.446666666666673</c:v>
                </c:pt>
                <c:pt idx="855">
                  <c:v>78.447777777777773</c:v>
                </c:pt>
                <c:pt idx="856">
                  <c:v>78.448888888888888</c:v>
                </c:pt>
                <c:pt idx="857">
                  <c:v>78.45</c:v>
                </c:pt>
                <c:pt idx="858">
                  <c:v>78.451111111111103</c:v>
                </c:pt>
                <c:pt idx="859">
                  <c:v>78.452222222222218</c:v>
                </c:pt>
                <c:pt idx="860">
                  <c:v>78.453333333333333</c:v>
                </c:pt>
                <c:pt idx="861">
                  <c:v>78.454444444444448</c:v>
                </c:pt>
                <c:pt idx="862">
                  <c:v>78.455555555555549</c:v>
                </c:pt>
                <c:pt idx="863">
                  <c:v>78.456666666666663</c:v>
                </c:pt>
                <c:pt idx="864">
                  <c:v>78.457777777777778</c:v>
                </c:pt>
                <c:pt idx="865">
                  <c:v>78.458888888888893</c:v>
                </c:pt>
                <c:pt idx="866">
                  <c:v>78.459999999999994</c:v>
                </c:pt>
                <c:pt idx="867">
                  <c:v>78.461111111111109</c:v>
                </c:pt>
                <c:pt idx="868">
                  <c:v>78.462222222222223</c:v>
                </c:pt>
                <c:pt idx="869">
                  <c:v>78.463333333333338</c:v>
                </c:pt>
                <c:pt idx="870">
                  <c:v>78.464444444444439</c:v>
                </c:pt>
                <c:pt idx="871">
                  <c:v>78.465555555555554</c:v>
                </c:pt>
                <c:pt idx="872">
                  <c:v>78.466666666666669</c:v>
                </c:pt>
                <c:pt idx="873">
                  <c:v>78.467777777777783</c:v>
                </c:pt>
                <c:pt idx="874">
                  <c:v>78.468888888888884</c:v>
                </c:pt>
                <c:pt idx="875">
                  <c:v>78.47</c:v>
                </c:pt>
                <c:pt idx="876">
                  <c:v>78.471111111111114</c:v>
                </c:pt>
                <c:pt idx="877">
                  <c:v>78.472222222222214</c:v>
                </c:pt>
                <c:pt idx="878">
                  <c:v>78.473333333333329</c:v>
                </c:pt>
                <c:pt idx="879">
                  <c:v>78.474444444444444</c:v>
                </c:pt>
                <c:pt idx="880">
                  <c:v>78.475555555555559</c:v>
                </c:pt>
                <c:pt idx="881">
                  <c:v>78.476666666666659</c:v>
                </c:pt>
                <c:pt idx="882">
                  <c:v>78.476666666666659</c:v>
                </c:pt>
                <c:pt idx="883">
                  <c:v>78.477777777777774</c:v>
                </c:pt>
                <c:pt idx="884">
                  <c:v>78.478888888888889</c:v>
                </c:pt>
                <c:pt idx="885">
                  <c:v>78.48</c:v>
                </c:pt>
                <c:pt idx="886">
                  <c:v>78.481111111111105</c:v>
                </c:pt>
                <c:pt idx="887">
                  <c:v>78.482222222222219</c:v>
                </c:pt>
                <c:pt idx="888">
                  <c:v>78.483333333333334</c:v>
                </c:pt>
                <c:pt idx="889">
                  <c:v>78.484444444444449</c:v>
                </c:pt>
                <c:pt idx="890">
                  <c:v>78.48555555555555</c:v>
                </c:pt>
                <c:pt idx="891">
                  <c:v>78.486666666666665</c:v>
                </c:pt>
                <c:pt idx="892">
                  <c:v>78.487777777777779</c:v>
                </c:pt>
                <c:pt idx="893">
                  <c:v>78.488888888888894</c:v>
                </c:pt>
                <c:pt idx="894">
                  <c:v>78.489999999999995</c:v>
                </c:pt>
                <c:pt idx="895">
                  <c:v>78.49111111111111</c:v>
                </c:pt>
                <c:pt idx="896">
                  <c:v>78.492222222222225</c:v>
                </c:pt>
                <c:pt idx="897">
                  <c:v>78.493333333333325</c:v>
                </c:pt>
                <c:pt idx="898">
                  <c:v>78.49444444444444</c:v>
                </c:pt>
                <c:pt idx="899">
                  <c:v>78.495555555555555</c:v>
                </c:pt>
                <c:pt idx="900">
                  <c:v>78.49666666666667</c:v>
                </c:pt>
                <c:pt idx="901">
                  <c:v>78.49777777777777</c:v>
                </c:pt>
                <c:pt idx="902">
                  <c:v>78.498888888888885</c:v>
                </c:pt>
                <c:pt idx="903">
                  <c:v>78.5</c:v>
                </c:pt>
                <c:pt idx="904">
                  <c:v>78.501111111111115</c:v>
                </c:pt>
                <c:pt idx="905">
                  <c:v>78.502222222222215</c:v>
                </c:pt>
                <c:pt idx="906">
                  <c:v>78.50333333333333</c:v>
                </c:pt>
                <c:pt idx="907">
                  <c:v>78.504444444444445</c:v>
                </c:pt>
                <c:pt idx="908">
                  <c:v>78.50555555555556</c:v>
                </c:pt>
                <c:pt idx="909">
                  <c:v>78.506666666666661</c:v>
                </c:pt>
                <c:pt idx="910">
                  <c:v>78.507777777777775</c:v>
                </c:pt>
                <c:pt idx="911">
                  <c:v>78.50888888888889</c:v>
                </c:pt>
                <c:pt idx="912">
                  <c:v>78.509999999999991</c:v>
                </c:pt>
                <c:pt idx="913">
                  <c:v>78.511111111111106</c:v>
                </c:pt>
                <c:pt idx="914">
                  <c:v>78.512222222222221</c:v>
                </c:pt>
                <c:pt idx="915">
                  <c:v>78.513333333333335</c:v>
                </c:pt>
                <c:pt idx="916">
                  <c:v>78.514444444444436</c:v>
                </c:pt>
                <c:pt idx="917">
                  <c:v>78.515555555555551</c:v>
                </c:pt>
                <c:pt idx="918">
                  <c:v>78.516666666666666</c:v>
                </c:pt>
                <c:pt idx="919">
                  <c:v>78.517777777777781</c:v>
                </c:pt>
                <c:pt idx="920">
                  <c:v>78.518888888888881</c:v>
                </c:pt>
                <c:pt idx="921">
                  <c:v>78.52</c:v>
                </c:pt>
                <c:pt idx="922">
                  <c:v>78.521111111111111</c:v>
                </c:pt>
                <c:pt idx="923">
                  <c:v>78.522222222222226</c:v>
                </c:pt>
                <c:pt idx="924">
                  <c:v>78.523333333333326</c:v>
                </c:pt>
                <c:pt idx="925">
                  <c:v>78.524444444444441</c:v>
                </c:pt>
                <c:pt idx="926">
                  <c:v>78.525555555555556</c:v>
                </c:pt>
                <c:pt idx="927">
                  <c:v>78.526666666666671</c:v>
                </c:pt>
                <c:pt idx="928">
                  <c:v>78.527777777777771</c:v>
                </c:pt>
                <c:pt idx="929">
                  <c:v>78.528888888888886</c:v>
                </c:pt>
                <c:pt idx="930">
                  <c:v>78.53</c:v>
                </c:pt>
                <c:pt idx="931">
                  <c:v>78.531111111111102</c:v>
                </c:pt>
                <c:pt idx="932">
                  <c:v>78.532222222222217</c:v>
                </c:pt>
                <c:pt idx="933">
                  <c:v>78.533333333333331</c:v>
                </c:pt>
                <c:pt idx="934">
                  <c:v>78.534444444444446</c:v>
                </c:pt>
                <c:pt idx="935">
                  <c:v>78.535555555555547</c:v>
                </c:pt>
                <c:pt idx="936">
                  <c:v>78.536666666666662</c:v>
                </c:pt>
                <c:pt idx="937">
                  <c:v>78.537777777777777</c:v>
                </c:pt>
                <c:pt idx="938">
                  <c:v>78.538888888888891</c:v>
                </c:pt>
                <c:pt idx="939">
                  <c:v>78.539999999999992</c:v>
                </c:pt>
                <c:pt idx="940">
                  <c:v>78.541111111111107</c:v>
                </c:pt>
                <c:pt idx="941">
                  <c:v>78.542222222222222</c:v>
                </c:pt>
                <c:pt idx="942">
                  <c:v>78.543333333333337</c:v>
                </c:pt>
                <c:pt idx="943">
                  <c:v>78.543333333333337</c:v>
                </c:pt>
                <c:pt idx="944">
                  <c:v>78.544444444444437</c:v>
                </c:pt>
                <c:pt idx="945">
                  <c:v>78.545555555555552</c:v>
                </c:pt>
                <c:pt idx="946">
                  <c:v>78.546666666666667</c:v>
                </c:pt>
                <c:pt idx="947">
                  <c:v>78.547777777777782</c:v>
                </c:pt>
                <c:pt idx="948">
                  <c:v>78.548888888888882</c:v>
                </c:pt>
                <c:pt idx="949">
                  <c:v>78.55</c:v>
                </c:pt>
                <c:pt idx="950">
                  <c:v>78.551111111111112</c:v>
                </c:pt>
                <c:pt idx="951">
                  <c:v>78.552222222222213</c:v>
                </c:pt>
                <c:pt idx="952">
                  <c:v>78.553333333333327</c:v>
                </c:pt>
                <c:pt idx="953">
                  <c:v>78.554444444444442</c:v>
                </c:pt>
                <c:pt idx="954">
                  <c:v>78.555555555555557</c:v>
                </c:pt>
                <c:pt idx="955">
                  <c:v>78.556666666666658</c:v>
                </c:pt>
                <c:pt idx="956">
                  <c:v>78.557777777777773</c:v>
                </c:pt>
                <c:pt idx="957">
                  <c:v>78.558888888888887</c:v>
                </c:pt>
                <c:pt idx="958">
                  <c:v>78.56</c:v>
                </c:pt>
                <c:pt idx="959">
                  <c:v>78.561111111111103</c:v>
                </c:pt>
                <c:pt idx="960">
                  <c:v>78.562222222222218</c:v>
                </c:pt>
                <c:pt idx="961">
                  <c:v>78.563333333333333</c:v>
                </c:pt>
                <c:pt idx="962">
                  <c:v>78.564444444444447</c:v>
                </c:pt>
                <c:pt idx="963">
                  <c:v>78.565555555555548</c:v>
                </c:pt>
                <c:pt idx="964">
                  <c:v>78.566666666666663</c:v>
                </c:pt>
                <c:pt idx="965">
                  <c:v>78.567777777777778</c:v>
                </c:pt>
                <c:pt idx="966">
                  <c:v>78.568888888888893</c:v>
                </c:pt>
                <c:pt idx="967">
                  <c:v>78.569999999999993</c:v>
                </c:pt>
                <c:pt idx="968">
                  <c:v>78.571111111111108</c:v>
                </c:pt>
                <c:pt idx="969">
                  <c:v>78.572222222222223</c:v>
                </c:pt>
                <c:pt idx="970">
                  <c:v>78.573333333333323</c:v>
                </c:pt>
                <c:pt idx="971">
                  <c:v>78.574444444444438</c:v>
                </c:pt>
                <c:pt idx="972">
                  <c:v>78.575555555555553</c:v>
                </c:pt>
                <c:pt idx="973">
                  <c:v>78.576666666666668</c:v>
                </c:pt>
                <c:pt idx="974">
                  <c:v>78.576666666666668</c:v>
                </c:pt>
                <c:pt idx="975">
                  <c:v>78.577777777777769</c:v>
                </c:pt>
                <c:pt idx="976">
                  <c:v>78.578888888888883</c:v>
                </c:pt>
                <c:pt idx="977">
                  <c:v>78.58</c:v>
                </c:pt>
                <c:pt idx="978">
                  <c:v>78.581111111111113</c:v>
                </c:pt>
                <c:pt idx="979">
                  <c:v>78.582222222222214</c:v>
                </c:pt>
                <c:pt idx="980">
                  <c:v>78.583333333333329</c:v>
                </c:pt>
                <c:pt idx="981">
                  <c:v>78.584444444444443</c:v>
                </c:pt>
                <c:pt idx="982">
                  <c:v>78.585555555555558</c:v>
                </c:pt>
                <c:pt idx="983">
                  <c:v>78.586666666666659</c:v>
                </c:pt>
                <c:pt idx="984">
                  <c:v>78.587777777777774</c:v>
                </c:pt>
                <c:pt idx="985">
                  <c:v>78.588888888888889</c:v>
                </c:pt>
                <c:pt idx="986">
                  <c:v>78.59</c:v>
                </c:pt>
                <c:pt idx="987">
                  <c:v>78.591111111111104</c:v>
                </c:pt>
                <c:pt idx="988">
                  <c:v>78.592222222222219</c:v>
                </c:pt>
                <c:pt idx="989">
                  <c:v>78.593333333333334</c:v>
                </c:pt>
                <c:pt idx="990">
                  <c:v>78.594444444444434</c:v>
                </c:pt>
                <c:pt idx="991">
                  <c:v>78.595555555555549</c:v>
                </c:pt>
                <c:pt idx="992">
                  <c:v>78.596666666666664</c:v>
                </c:pt>
                <c:pt idx="993">
                  <c:v>78.597777777777779</c:v>
                </c:pt>
                <c:pt idx="994">
                  <c:v>78.598888888888879</c:v>
                </c:pt>
                <c:pt idx="995">
                  <c:v>78.599999999999994</c:v>
                </c:pt>
                <c:pt idx="996">
                  <c:v>78.601111111111109</c:v>
                </c:pt>
                <c:pt idx="997">
                  <c:v>78.602222222222224</c:v>
                </c:pt>
                <c:pt idx="998">
                  <c:v>78.603333333333325</c:v>
                </c:pt>
                <c:pt idx="999">
                  <c:v>78.604444444444439</c:v>
                </c:pt>
                <c:pt idx="1000">
                  <c:v>78.605555555555554</c:v>
                </c:pt>
                <c:pt idx="1001">
                  <c:v>78.606666666666669</c:v>
                </c:pt>
                <c:pt idx="1002">
                  <c:v>78.60777777777777</c:v>
                </c:pt>
                <c:pt idx="1003">
                  <c:v>78.608888888888885</c:v>
                </c:pt>
                <c:pt idx="1004">
                  <c:v>78.61</c:v>
                </c:pt>
                <c:pt idx="1005">
                  <c:v>78.6111111111111</c:v>
                </c:pt>
                <c:pt idx="1006">
                  <c:v>78.612222222222215</c:v>
                </c:pt>
                <c:pt idx="1007">
                  <c:v>78.61333333333333</c:v>
                </c:pt>
                <c:pt idx="1008">
                  <c:v>78.614444444444445</c:v>
                </c:pt>
                <c:pt idx="1009">
                  <c:v>78.615555555555545</c:v>
                </c:pt>
                <c:pt idx="1010">
                  <c:v>78.61666666666666</c:v>
                </c:pt>
                <c:pt idx="1011">
                  <c:v>78.617777777777775</c:v>
                </c:pt>
                <c:pt idx="1012">
                  <c:v>78.61888888888889</c:v>
                </c:pt>
                <c:pt idx="1013">
                  <c:v>78.61999999999999</c:v>
                </c:pt>
                <c:pt idx="1014">
                  <c:v>78.621111111111105</c:v>
                </c:pt>
                <c:pt idx="1015">
                  <c:v>78.62222222222222</c:v>
                </c:pt>
                <c:pt idx="1016">
                  <c:v>78.623333333333335</c:v>
                </c:pt>
                <c:pt idx="1017">
                  <c:v>78.624444444444435</c:v>
                </c:pt>
                <c:pt idx="1018">
                  <c:v>78.62555555555555</c:v>
                </c:pt>
                <c:pt idx="1019">
                  <c:v>78.626666666666665</c:v>
                </c:pt>
                <c:pt idx="1020">
                  <c:v>78.62777777777778</c:v>
                </c:pt>
                <c:pt idx="1021">
                  <c:v>78.628888888888881</c:v>
                </c:pt>
                <c:pt idx="1022">
                  <c:v>78.63</c:v>
                </c:pt>
                <c:pt idx="1023">
                  <c:v>78.63111111111111</c:v>
                </c:pt>
                <c:pt idx="1024">
                  <c:v>78.632222222222211</c:v>
                </c:pt>
                <c:pt idx="1025">
                  <c:v>78.633333333333326</c:v>
                </c:pt>
                <c:pt idx="1026">
                  <c:v>78.634444444444441</c:v>
                </c:pt>
                <c:pt idx="1027">
                  <c:v>78.635555555555555</c:v>
                </c:pt>
                <c:pt idx="1028">
                  <c:v>78.636666666666656</c:v>
                </c:pt>
                <c:pt idx="1029">
                  <c:v>78.637777777777771</c:v>
                </c:pt>
                <c:pt idx="1030">
                  <c:v>78.638888888888886</c:v>
                </c:pt>
                <c:pt idx="1031">
                  <c:v>78.64</c:v>
                </c:pt>
                <c:pt idx="1032">
                  <c:v>78.641111111111101</c:v>
                </c:pt>
                <c:pt idx="1033">
                  <c:v>78.642222222222216</c:v>
                </c:pt>
                <c:pt idx="1034">
                  <c:v>78.643333333333331</c:v>
                </c:pt>
                <c:pt idx="1035">
                  <c:v>78.643333333333331</c:v>
                </c:pt>
                <c:pt idx="1036">
                  <c:v>78.644444444444446</c:v>
                </c:pt>
                <c:pt idx="1037">
                  <c:v>78.645555555555546</c:v>
                </c:pt>
                <c:pt idx="1038">
                  <c:v>78.646666666666661</c:v>
                </c:pt>
                <c:pt idx="1039">
                  <c:v>78.647777777777776</c:v>
                </c:pt>
                <c:pt idx="1040">
                  <c:v>78.648888888888891</c:v>
                </c:pt>
                <c:pt idx="1041">
                  <c:v>78.649999999999991</c:v>
                </c:pt>
                <c:pt idx="1042">
                  <c:v>78.651111111111106</c:v>
                </c:pt>
                <c:pt idx="1043">
                  <c:v>78.652222222222221</c:v>
                </c:pt>
                <c:pt idx="1044">
                  <c:v>78.653333333333322</c:v>
                </c:pt>
                <c:pt idx="1045">
                  <c:v>78.654444444444437</c:v>
                </c:pt>
                <c:pt idx="1046">
                  <c:v>78.655555555555551</c:v>
                </c:pt>
                <c:pt idx="1047">
                  <c:v>78.656666666666666</c:v>
                </c:pt>
                <c:pt idx="1048">
                  <c:v>78.657777777777767</c:v>
                </c:pt>
                <c:pt idx="1049">
                  <c:v>78.658888888888882</c:v>
                </c:pt>
                <c:pt idx="1050">
                  <c:v>78.66</c:v>
                </c:pt>
                <c:pt idx="1051">
                  <c:v>78.661111111111111</c:v>
                </c:pt>
                <c:pt idx="1052">
                  <c:v>78.662222222222212</c:v>
                </c:pt>
                <c:pt idx="1053">
                  <c:v>78.663333333333327</c:v>
                </c:pt>
                <c:pt idx="1054">
                  <c:v>78.664444444444442</c:v>
                </c:pt>
                <c:pt idx="1055">
                  <c:v>78.665555555555557</c:v>
                </c:pt>
                <c:pt idx="1056">
                  <c:v>78.666666666666657</c:v>
                </c:pt>
                <c:pt idx="1057">
                  <c:v>78.667777777777772</c:v>
                </c:pt>
                <c:pt idx="1058">
                  <c:v>78.668888888888887</c:v>
                </c:pt>
                <c:pt idx="1059">
                  <c:v>78.669999999999987</c:v>
                </c:pt>
                <c:pt idx="1060">
                  <c:v>78.671111111111102</c:v>
                </c:pt>
                <c:pt idx="1061">
                  <c:v>78.672222222222217</c:v>
                </c:pt>
                <c:pt idx="1062">
                  <c:v>78.673333333333332</c:v>
                </c:pt>
                <c:pt idx="1063">
                  <c:v>78.674444444444433</c:v>
                </c:pt>
                <c:pt idx="1064">
                  <c:v>78.675555555555547</c:v>
                </c:pt>
                <c:pt idx="1065">
                  <c:v>78.676666666666662</c:v>
                </c:pt>
                <c:pt idx="1066">
                  <c:v>78.677777777777777</c:v>
                </c:pt>
                <c:pt idx="1067">
                  <c:v>78.678888888888878</c:v>
                </c:pt>
                <c:pt idx="1068">
                  <c:v>78.679999999999993</c:v>
                </c:pt>
                <c:pt idx="1069">
                  <c:v>78.681111111111107</c:v>
                </c:pt>
                <c:pt idx="1070">
                  <c:v>78.682222222222222</c:v>
                </c:pt>
                <c:pt idx="1071">
                  <c:v>78.683333333333323</c:v>
                </c:pt>
                <c:pt idx="1072">
                  <c:v>78.684444444444438</c:v>
                </c:pt>
                <c:pt idx="1073">
                  <c:v>78.685555555555553</c:v>
                </c:pt>
                <c:pt idx="1074">
                  <c:v>78.686666666666667</c:v>
                </c:pt>
                <c:pt idx="1075">
                  <c:v>78.687777777777768</c:v>
                </c:pt>
                <c:pt idx="1076">
                  <c:v>78.688888888888883</c:v>
                </c:pt>
                <c:pt idx="1077">
                  <c:v>78.69</c:v>
                </c:pt>
                <c:pt idx="1078">
                  <c:v>78.691111111111098</c:v>
                </c:pt>
                <c:pt idx="1079">
                  <c:v>78.692222222222213</c:v>
                </c:pt>
                <c:pt idx="1080">
                  <c:v>78.693333333333328</c:v>
                </c:pt>
                <c:pt idx="1081">
                  <c:v>78.694444444444443</c:v>
                </c:pt>
                <c:pt idx="1082">
                  <c:v>78.695555555555543</c:v>
                </c:pt>
                <c:pt idx="1083">
                  <c:v>78.696666666666658</c:v>
                </c:pt>
                <c:pt idx="1084">
                  <c:v>78.697777777777773</c:v>
                </c:pt>
                <c:pt idx="1085">
                  <c:v>78.698888888888888</c:v>
                </c:pt>
                <c:pt idx="1086">
                  <c:v>78.699999999999989</c:v>
                </c:pt>
                <c:pt idx="1087">
                  <c:v>78.701111111111103</c:v>
                </c:pt>
                <c:pt idx="1088">
                  <c:v>78.702222222222218</c:v>
                </c:pt>
                <c:pt idx="1089">
                  <c:v>78.703333333333333</c:v>
                </c:pt>
                <c:pt idx="1090">
                  <c:v>78.704444444444434</c:v>
                </c:pt>
                <c:pt idx="1091">
                  <c:v>78.705555555555549</c:v>
                </c:pt>
                <c:pt idx="1092">
                  <c:v>78.706666666666663</c:v>
                </c:pt>
                <c:pt idx="1093">
                  <c:v>78.707777777777778</c:v>
                </c:pt>
                <c:pt idx="1094">
                  <c:v>78.708888888888879</c:v>
                </c:pt>
                <c:pt idx="1095">
                  <c:v>78.709999999999994</c:v>
                </c:pt>
                <c:pt idx="1096">
                  <c:v>78.709999999999994</c:v>
                </c:pt>
                <c:pt idx="1097">
                  <c:v>78.7108611111111</c:v>
                </c:pt>
                <c:pt idx="1098">
                  <c:v>78.711722222222221</c:v>
                </c:pt>
                <c:pt idx="1099">
                  <c:v>78.712583333333328</c:v>
                </c:pt>
                <c:pt idx="1100">
                  <c:v>78.713444444444434</c:v>
                </c:pt>
                <c:pt idx="1101">
                  <c:v>78.714305555555555</c:v>
                </c:pt>
                <c:pt idx="1102">
                  <c:v>78.715166666666661</c:v>
                </c:pt>
                <c:pt idx="1103">
                  <c:v>78.716027777777768</c:v>
                </c:pt>
                <c:pt idx="1104">
                  <c:v>78.716888888888889</c:v>
                </c:pt>
                <c:pt idx="1105">
                  <c:v>78.717749999999995</c:v>
                </c:pt>
                <c:pt idx="1106">
                  <c:v>78.718611111111102</c:v>
                </c:pt>
                <c:pt idx="1107">
                  <c:v>78.719472222222223</c:v>
                </c:pt>
                <c:pt idx="1108">
                  <c:v>78.720333333333329</c:v>
                </c:pt>
                <c:pt idx="1109">
                  <c:v>78.721194444444436</c:v>
                </c:pt>
                <c:pt idx="1110">
                  <c:v>78.722055555555556</c:v>
                </c:pt>
                <c:pt idx="1111">
                  <c:v>78.722916666666663</c:v>
                </c:pt>
                <c:pt idx="1112">
                  <c:v>78.723777777777769</c:v>
                </c:pt>
                <c:pt idx="1113">
                  <c:v>78.724638888888876</c:v>
                </c:pt>
                <c:pt idx="1114">
                  <c:v>78.725499999999997</c:v>
                </c:pt>
                <c:pt idx="1115">
                  <c:v>78.726361111111103</c:v>
                </c:pt>
                <c:pt idx="1116">
                  <c:v>78.72722222222221</c:v>
                </c:pt>
                <c:pt idx="1117">
                  <c:v>78.728083333333331</c:v>
                </c:pt>
                <c:pt idx="1118">
                  <c:v>78.728944444444437</c:v>
                </c:pt>
                <c:pt idx="1119">
                  <c:v>78.729805555555544</c:v>
                </c:pt>
                <c:pt idx="1120">
                  <c:v>78.730666666666664</c:v>
                </c:pt>
                <c:pt idx="1121">
                  <c:v>78.731527777777771</c:v>
                </c:pt>
                <c:pt idx="1122">
                  <c:v>78.732388888888877</c:v>
                </c:pt>
                <c:pt idx="1123">
                  <c:v>78.733249999999998</c:v>
                </c:pt>
                <c:pt idx="1124">
                  <c:v>78.734111111111105</c:v>
                </c:pt>
                <c:pt idx="1125">
                  <c:v>78.734972222222211</c:v>
                </c:pt>
                <c:pt idx="1126">
                  <c:v>78.735833333333332</c:v>
                </c:pt>
                <c:pt idx="1127">
                  <c:v>78.735833333333332</c:v>
                </c:pt>
                <c:pt idx="1128">
                  <c:v>78.736694444444439</c:v>
                </c:pt>
                <c:pt idx="1129">
                  <c:v>78.737555555555545</c:v>
                </c:pt>
                <c:pt idx="1130">
                  <c:v>78.738416666666666</c:v>
                </c:pt>
                <c:pt idx="1131">
                  <c:v>78.739277777777772</c:v>
                </c:pt>
                <c:pt idx="1132">
                  <c:v>78.740138888888879</c:v>
                </c:pt>
                <c:pt idx="1133">
                  <c:v>78.741</c:v>
                </c:pt>
                <c:pt idx="1134">
                  <c:v>78.741861111111106</c:v>
                </c:pt>
                <c:pt idx="1135">
                  <c:v>78.742722222222213</c:v>
                </c:pt>
                <c:pt idx="1136">
                  <c:v>78.743583333333333</c:v>
                </c:pt>
                <c:pt idx="1137">
                  <c:v>78.74444444444444</c:v>
                </c:pt>
                <c:pt idx="1138">
                  <c:v>78.745305555555547</c:v>
                </c:pt>
                <c:pt idx="1139">
                  <c:v>78.746166666666667</c:v>
                </c:pt>
                <c:pt idx="1140">
                  <c:v>78.747027777777774</c:v>
                </c:pt>
                <c:pt idx="1141">
                  <c:v>78.74788888888888</c:v>
                </c:pt>
                <c:pt idx="1142">
                  <c:v>78.748750000000001</c:v>
                </c:pt>
                <c:pt idx="1143">
                  <c:v>78.749611111111108</c:v>
                </c:pt>
                <c:pt idx="1144">
                  <c:v>78.750472222222214</c:v>
                </c:pt>
                <c:pt idx="1145">
                  <c:v>78.751333333333321</c:v>
                </c:pt>
                <c:pt idx="1146">
                  <c:v>78.752194444444442</c:v>
                </c:pt>
                <c:pt idx="1147">
                  <c:v>78.753055555555548</c:v>
                </c:pt>
                <c:pt idx="1148">
                  <c:v>78.753916666666655</c:v>
                </c:pt>
                <c:pt idx="1149">
                  <c:v>78.754777777777775</c:v>
                </c:pt>
                <c:pt idx="1150">
                  <c:v>78.755638888888882</c:v>
                </c:pt>
                <c:pt idx="1151">
                  <c:v>78.756499999999988</c:v>
                </c:pt>
                <c:pt idx="1152">
                  <c:v>78.757361111111109</c:v>
                </c:pt>
                <c:pt idx="1153">
                  <c:v>78.758222222222216</c:v>
                </c:pt>
                <c:pt idx="1154">
                  <c:v>78.759083333333322</c:v>
                </c:pt>
                <c:pt idx="1155">
                  <c:v>78.761666666666656</c:v>
                </c:pt>
                <c:pt idx="1156">
                  <c:v>78.762527777777777</c:v>
                </c:pt>
                <c:pt idx="1157">
                  <c:v>78.763388888888883</c:v>
                </c:pt>
                <c:pt idx="1158">
                  <c:v>78.76424999999999</c:v>
                </c:pt>
                <c:pt idx="1159">
                  <c:v>78.765111111111111</c:v>
                </c:pt>
                <c:pt idx="1160">
                  <c:v>78.765972222222217</c:v>
                </c:pt>
                <c:pt idx="1161">
                  <c:v>78.766833333333324</c:v>
                </c:pt>
                <c:pt idx="1162">
                  <c:v>78.767694444444444</c:v>
                </c:pt>
                <c:pt idx="1163">
                  <c:v>78.768555555555551</c:v>
                </c:pt>
                <c:pt idx="1164">
                  <c:v>78.769416666666658</c:v>
                </c:pt>
                <c:pt idx="1165">
                  <c:v>78.770277777777778</c:v>
                </c:pt>
                <c:pt idx="1166">
                  <c:v>78.771138888888885</c:v>
                </c:pt>
                <c:pt idx="1167">
                  <c:v>78.771999999999991</c:v>
                </c:pt>
                <c:pt idx="1168">
                  <c:v>78.772861111111112</c:v>
                </c:pt>
                <c:pt idx="1169">
                  <c:v>78.773722222222219</c:v>
                </c:pt>
                <c:pt idx="1170">
                  <c:v>78.774583333333325</c:v>
                </c:pt>
                <c:pt idx="1171">
                  <c:v>78.775444444444432</c:v>
                </c:pt>
                <c:pt idx="1172">
                  <c:v>78.776305555555552</c:v>
                </c:pt>
                <c:pt idx="1173">
                  <c:v>78.777166666666659</c:v>
                </c:pt>
                <c:pt idx="1174">
                  <c:v>78.778027777777766</c:v>
                </c:pt>
                <c:pt idx="1175">
                  <c:v>78.778888888888886</c:v>
                </c:pt>
                <c:pt idx="1176">
                  <c:v>78.779749999999993</c:v>
                </c:pt>
                <c:pt idx="1177">
                  <c:v>78.780611111111099</c:v>
                </c:pt>
                <c:pt idx="1178">
                  <c:v>78.78147222222222</c:v>
                </c:pt>
                <c:pt idx="1179">
                  <c:v>78.782333333333327</c:v>
                </c:pt>
                <c:pt idx="1180">
                  <c:v>78.783194444444433</c:v>
                </c:pt>
                <c:pt idx="1181">
                  <c:v>78.784055555555554</c:v>
                </c:pt>
                <c:pt idx="1182">
                  <c:v>78.78491666666666</c:v>
                </c:pt>
                <c:pt idx="1183">
                  <c:v>78.785777777777767</c:v>
                </c:pt>
                <c:pt idx="1184">
                  <c:v>78.786638888888888</c:v>
                </c:pt>
                <c:pt idx="1185">
                  <c:v>78.787499999999994</c:v>
                </c:pt>
                <c:pt idx="1186">
                  <c:v>78.787499999999994</c:v>
                </c:pt>
                <c:pt idx="1187">
                  <c:v>78.788361111111101</c:v>
                </c:pt>
                <c:pt idx="1188">
                  <c:v>78.789222222222222</c:v>
                </c:pt>
                <c:pt idx="1189">
                  <c:v>78.790083333333328</c:v>
                </c:pt>
                <c:pt idx="1190">
                  <c:v>78.790944444444435</c:v>
                </c:pt>
                <c:pt idx="1191">
                  <c:v>78.791805555555555</c:v>
                </c:pt>
                <c:pt idx="1192">
                  <c:v>78.792666666666662</c:v>
                </c:pt>
                <c:pt idx="1193">
                  <c:v>78.793527777777769</c:v>
                </c:pt>
                <c:pt idx="1194">
                  <c:v>78.794388888888889</c:v>
                </c:pt>
                <c:pt idx="1195">
                  <c:v>78.795249999999996</c:v>
                </c:pt>
                <c:pt idx="1196">
                  <c:v>78.796111111111102</c:v>
                </c:pt>
                <c:pt idx="1197">
                  <c:v>78.796972222222223</c:v>
                </c:pt>
                <c:pt idx="1198">
                  <c:v>78.79783333333333</c:v>
                </c:pt>
                <c:pt idx="1199">
                  <c:v>78.798694444444436</c:v>
                </c:pt>
                <c:pt idx="1200">
                  <c:v>78.799555555555557</c:v>
                </c:pt>
                <c:pt idx="1201">
                  <c:v>78.800416666666663</c:v>
                </c:pt>
                <c:pt idx="1202">
                  <c:v>78.80127777777777</c:v>
                </c:pt>
                <c:pt idx="1203">
                  <c:v>78.802138888888877</c:v>
                </c:pt>
                <c:pt idx="1204">
                  <c:v>78.802999999999997</c:v>
                </c:pt>
                <c:pt idx="1205">
                  <c:v>78.803861111111104</c:v>
                </c:pt>
                <c:pt idx="1206">
                  <c:v>78.80472222222221</c:v>
                </c:pt>
                <c:pt idx="1207">
                  <c:v>78.805583333333331</c:v>
                </c:pt>
                <c:pt idx="1208">
                  <c:v>78.806444444444438</c:v>
                </c:pt>
                <c:pt idx="1209">
                  <c:v>78.807305555555544</c:v>
                </c:pt>
                <c:pt idx="1210">
                  <c:v>78.808166666666665</c:v>
                </c:pt>
                <c:pt idx="1211">
                  <c:v>78.809027777777771</c:v>
                </c:pt>
                <c:pt idx="1212">
                  <c:v>78.809888888888878</c:v>
                </c:pt>
                <c:pt idx="1213">
                  <c:v>78.810749999999999</c:v>
                </c:pt>
                <c:pt idx="1214">
                  <c:v>78.811611111111105</c:v>
                </c:pt>
                <c:pt idx="1215">
                  <c:v>78.812472222222212</c:v>
                </c:pt>
                <c:pt idx="1216">
                  <c:v>78.813333333333333</c:v>
                </c:pt>
                <c:pt idx="1217">
                  <c:v>78.814194444444439</c:v>
                </c:pt>
                <c:pt idx="1218">
                  <c:v>78.815055555555546</c:v>
                </c:pt>
                <c:pt idx="1219">
                  <c:v>78.815916666666666</c:v>
                </c:pt>
                <c:pt idx="1220">
                  <c:v>78.816777777777773</c:v>
                </c:pt>
                <c:pt idx="1221">
                  <c:v>78.817638888888879</c:v>
                </c:pt>
                <c:pt idx="1222">
                  <c:v>78.8185</c:v>
                </c:pt>
                <c:pt idx="1223">
                  <c:v>78.819361111111107</c:v>
                </c:pt>
                <c:pt idx="1224">
                  <c:v>78.820222222222213</c:v>
                </c:pt>
                <c:pt idx="1225">
                  <c:v>78.821083333333334</c:v>
                </c:pt>
                <c:pt idx="1226">
                  <c:v>78.821944444444441</c:v>
                </c:pt>
                <c:pt idx="1227">
                  <c:v>78.822805555555547</c:v>
                </c:pt>
                <c:pt idx="1228">
                  <c:v>78.823666666666668</c:v>
                </c:pt>
                <c:pt idx="1229">
                  <c:v>78.824527777777774</c:v>
                </c:pt>
                <c:pt idx="1230">
                  <c:v>78.825388888888881</c:v>
                </c:pt>
                <c:pt idx="1231">
                  <c:v>78.826249999999987</c:v>
                </c:pt>
                <c:pt idx="1232">
                  <c:v>78.827111111111108</c:v>
                </c:pt>
                <c:pt idx="1233">
                  <c:v>78.827972222222215</c:v>
                </c:pt>
                <c:pt idx="1234">
                  <c:v>78.828833333333321</c:v>
                </c:pt>
                <c:pt idx="1235">
                  <c:v>78.829694444444442</c:v>
                </c:pt>
                <c:pt idx="1236">
                  <c:v>78.830555555555549</c:v>
                </c:pt>
                <c:pt idx="1237">
                  <c:v>78.831416666666655</c:v>
                </c:pt>
                <c:pt idx="1238">
                  <c:v>78.832277777777776</c:v>
                </c:pt>
                <c:pt idx="1239">
                  <c:v>78.833138888888882</c:v>
                </c:pt>
                <c:pt idx="1240">
                  <c:v>78.833999999999989</c:v>
                </c:pt>
                <c:pt idx="1241">
                  <c:v>78.83486111111111</c:v>
                </c:pt>
                <c:pt idx="1242">
                  <c:v>78.835722222222216</c:v>
                </c:pt>
                <c:pt idx="1243">
                  <c:v>78.836583333333323</c:v>
                </c:pt>
                <c:pt idx="1244">
                  <c:v>78.837444444444444</c:v>
                </c:pt>
                <c:pt idx="1245">
                  <c:v>78.83830555555555</c:v>
                </c:pt>
                <c:pt idx="1246">
                  <c:v>78.839166666666657</c:v>
                </c:pt>
                <c:pt idx="1247">
                  <c:v>78.839166666666657</c:v>
                </c:pt>
                <c:pt idx="1248">
                  <c:v>78.840027777777777</c:v>
                </c:pt>
                <c:pt idx="1249">
                  <c:v>78.840888888888884</c:v>
                </c:pt>
                <c:pt idx="1250">
                  <c:v>78.84174999999999</c:v>
                </c:pt>
                <c:pt idx="1251">
                  <c:v>78.842611111111111</c:v>
                </c:pt>
                <c:pt idx="1252">
                  <c:v>78.843472222222218</c:v>
                </c:pt>
                <c:pt idx="1253">
                  <c:v>78.844333333333324</c:v>
                </c:pt>
                <c:pt idx="1254">
                  <c:v>78.845194444444445</c:v>
                </c:pt>
                <c:pt idx="1255">
                  <c:v>78.846055555555552</c:v>
                </c:pt>
                <c:pt idx="1256">
                  <c:v>78.846916666666658</c:v>
                </c:pt>
                <c:pt idx="1257">
                  <c:v>78.847777777777779</c:v>
                </c:pt>
                <c:pt idx="1258">
                  <c:v>78.848638888888885</c:v>
                </c:pt>
                <c:pt idx="1259">
                  <c:v>78.849499999999992</c:v>
                </c:pt>
                <c:pt idx="1260">
                  <c:v>78.850361111111113</c:v>
                </c:pt>
                <c:pt idx="1261">
                  <c:v>78.851222222222219</c:v>
                </c:pt>
                <c:pt idx="1262">
                  <c:v>78.852083333333326</c:v>
                </c:pt>
                <c:pt idx="1263">
                  <c:v>78.852944444444432</c:v>
                </c:pt>
                <c:pt idx="1264">
                  <c:v>78.853805555555553</c:v>
                </c:pt>
                <c:pt idx="1265">
                  <c:v>78.85466666666666</c:v>
                </c:pt>
                <c:pt idx="1266">
                  <c:v>78.855527777777766</c:v>
                </c:pt>
                <c:pt idx="1267">
                  <c:v>78.856388888888887</c:v>
                </c:pt>
                <c:pt idx="1268">
                  <c:v>78.857249999999993</c:v>
                </c:pt>
                <c:pt idx="1269">
                  <c:v>78.8581111111111</c:v>
                </c:pt>
                <c:pt idx="1270">
                  <c:v>78.858972222222221</c:v>
                </c:pt>
                <c:pt idx="1271">
                  <c:v>78.859833333333327</c:v>
                </c:pt>
                <c:pt idx="1272">
                  <c:v>78.860694444444434</c:v>
                </c:pt>
                <c:pt idx="1273">
                  <c:v>78.861555555555555</c:v>
                </c:pt>
                <c:pt idx="1274">
                  <c:v>78.862416666666661</c:v>
                </c:pt>
                <c:pt idx="1275">
                  <c:v>78.863277777777768</c:v>
                </c:pt>
                <c:pt idx="1276">
                  <c:v>78.864138888888888</c:v>
                </c:pt>
                <c:pt idx="1277">
                  <c:v>78.864999999999995</c:v>
                </c:pt>
                <c:pt idx="1278">
                  <c:v>78.865861111111101</c:v>
                </c:pt>
                <c:pt idx="1279">
                  <c:v>78.866722222222222</c:v>
                </c:pt>
                <c:pt idx="1280">
                  <c:v>78.867583333333329</c:v>
                </c:pt>
                <c:pt idx="1281">
                  <c:v>78.868444444444435</c:v>
                </c:pt>
                <c:pt idx="1282">
                  <c:v>78.869305555555556</c:v>
                </c:pt>
                <c:pt idx="1283">
                  <c:v>78.870166666666663</c:v>
                </c:pt>
                <c:pt idx="1284">
                  <c:v>78.871027777777769</c:v>
                </c:pt>
                <c:pt idx="1285">
                  <c:v>78.87188888888889</c:v>
                </c:pt>
                <c:pt idx="1286">
                  <c:v>78.872749999999996</c:v>
                </c:pt>
                <c:pt idx="1287">
                  <c:v>78.873611111111103</c:v>
                </c:pt>
                <c:pt idx="1288">
                  <c:v>78.874472222222224</c:v>
                </c:pt>
                <c:pt idx="1289">
                  <c:v>78.87533333333333</c:v>
                </c:pt>
                <c:pt idx="1290">
                  <c:v>78.876194444444437</c:v>
                </c:pt>
                <c:pt idx="1291">
                  <c:v>78.877055555555557</c:v>
                </c:pt>
                <c:pt idx="1292">
                  <c:v>78.877916666666664</c:v>
                </c:pt>
                <c:pt idx="1293">
                  <c:v>78.878777777777771</c:v>
                </c:pt>
                <c:pt idx="1294">
                  <c:v>78.879638888888877</c:v>
                </c:pt>
                <c:pt idx="1295">
                  <c:v>78.880499999999998</c:v>
                </c:pt>
                <c:pt idx="1296">
                  <c:v>78.881361111111104</c:v>
                </c:pt>
                <c:pt idx="1297">
                  <c:v>78.882222222222211</c:v>
                </c:pt>
                <c:pt idx="1298">
                  <c:v>78.883083333333332</c:v>
                </c:pt>
                <c:pt idx="1299">
                  <c:v>78.883944444444438</c:v>
                </c:pt>
                <c:pt idx="1300">
                  <c:v>78.884805555555545</c:v>
                </c:pt>
                <c:pt idx="1301">
                  <c:v>78.885666666666665</c:v>
                </c:pt>
                <c:pt idx="1302">
                  <c:v>78.886527777777772</c:v>
                </c:pt>
                <c:pt idx="1303">
                  <c:v>78.887388888888879</c:v>
                </c:pt>
                <c:pt idx="1304">
                  <c:v>78.888249999999999</c:v>
                </c:pt>
                <c:pt idx="1305">
                  <c:v>78.889111111111106</c:v>
                </c:pt>
                <c:pt idx="1306">
                  <c:v>78.889972222222212</c:v>
                </c:pt>
                <c:pt idx="1307">
                  <c:v>78.890833333333333</c:v>
                </c:pt>
                <c:pt idx="1308">
                  <c:v>78.890833333333333</c:v>
                </c:pt>
                <c:pt idx="1309">
                  <c:v>78.89169444444444</c:v>
                </c:pt>
                <c:pt idx="1310">
                  <c:v>78.892555555555546</c:v>
                </c:pt>
                <c:pt idx="1311">
                  <c:v>78.893416666666667</c:v>
                </c:pt>
                <c:pt idx="1312">
                  <c:v>78.894277777777774</c:v>
                </c:pt>
                <c:pt idx="1313">
                  <c:v>78.89513888888888</c:v>
                </c:pt>
                <c:pt idx="1314">
                  <c:v>78.896000000000001</c:v>
                </c:pt>
                <c:pt idx="1315">
                  <c:v>78.896861111111107</c:v>
                </c:pt>
                <c:pt idx="1316">
                  <c:v>78.897722222222214</c:v>
                </c:pt>
                <c:pt idx="1317">
                  <c:v>78.898583333333335</c:v>
                </c:pt>
                <c:pt idx="1318">
                  <c:v>78.899444444444441</c:v>
                </c:pt>
                <c:pt idx="1319">
                  <c:v>78.900305555555548</c:v>
                </c:pt>
                <c:pt idx="1320">
                  <c:v>78.901166666666668</c:v>
                </c:pt>
                <c:pt idx="1321">
                  <c:v>78.902027777777775</c:v>
                </c:pt>
                <c:pt idx="1322">
                  <c:v>78.902888888888882</c:v>
                </c:pt>
                <c:pt idx="1323">
                  <c:v>78.903750000000002</c:v>
                </c:pt>
                <c:pt idx="1324">
                  <c:v>78.904611111111109</c:v>
                </c:pt>
                <c:pt idx="1325">
                  <c:v>78.905472222222215</c:v>
                </c:pt>
                <c:pt idx="1326">
                  <c:v>78.906333333333322</c:v>
                </c:pt>
                <c:pt idx="1327">
                  <c:v>78.907194444444443</c:v>
                </c:pt>
                <c:pt idx="1328">
                  <c:v>78.908055555555549</c:v>
                </c:pt>
                <c:pt idx="1329">
                  <c:v>78.908916666666656</c:v>
                </c:pt>
                <c:pt idx="1330">
                  <c:v>78.909777777777776</c:v>
                </c:pt>
                <c:pt idx="1331">
                  <c:v>78.910638888888883</c:v>
                </c:pt>
                <c:pt idx="1332">
                  <c:v>78.91149999999999</c:v>
                </c:pt>
                <c:pt idx="1333">
                  <c:v>78.91236111111111</c:v>
                </c:pt>
                <c:pt idx="1334">
                  <c:v>78.913222222222217</c:v>
                </c:pt>
                <c:pt idx="1335">
                  <c:v>78.914083333333323</c:v>
                </c:pt>
                <c:pt idx="1336">
                  <c:v>78.914944444444444</c:v>
                </c:pt>
                <c:pt idx="1337">
                  <c:v>78.915805555555551</c:v>
                </c:pt>
                <c:pt idx="1338">
                  <c:v>78.916666666666657</c:v>
                </c:pt>
                <c:pt idx="1339">
                  <c:v>78.916666666666657</c:v>
                </c:pt>
                <c:pt idx="1340">
                  <c:v>78.917527777777778</c:v>
                </c:pt>
                <c:pt idx="1341">
                  <c:v>78.918388888888884</c:v>
                </c:pt>
                <c:pt idx="1342">
                  <c:v>78.919249999999991</c:v>
                </c:pt>
                <c:pt idx="1343">
                  <c:v>78.920111111111112</c:v>
                </c:pt>
                <c:pt idx="1344">
                  <c:v>78.920972222222218</c:v>
                </c:pt>
                <c:pt idx="1345">
                  <c:v>78.921833333333325</c:v>
                </c:pt>
                <c:pt idx="1346">
                  <c:v>78.922694444444446</c:v>
                </c:pt>
                <c:pt idx="1347">
                  <c:v>78.923555555555552</c:v>
                </c:pt>
                <c:pt idx="1348">
                  <c:v>78.924416666666659</c:v>
                </c:pt>
                <c:pt idx="1349">
                  <c:v>78.925277777777779</c:v>
                </c:pt>
                <c:pt idx="1350">
                  <c:v>78.926138888888886</c:v>
                </c:pt>
                <c:pt idx="1351">
                  <c:v>78.926999999999992</c:v>
                </c:pt>
                <c:pt idx="1352">
                  <c:v>78.927861111111113</c:v>
                </c:pt>
                <c:pt idx="1353">
                  <c:v>78.92872222222222</c:v>
                </c:pt>
                <c:pt idx="1354">
                  <c:v>78.929583333333326</c:v>
                </c:pt>
                <c:pt idx="1355">
                  <c:v>78.930444444444433</c:v>
                </c:pt>
                <c:pt idx="1356">
                  <c:v>78.931305555555554</c:v>
                </c:pt>
                <c:pt idx="1357">
                  <c:v>78.93216666666666</c:v>
                </c:pt>
                <c:pt idx="1358">
                  <c:v>78.933027777777767</c:v>
                </c:pt>
                <c:pt idx="1359">
                  <c:v>78.933888888888887</c:v>
                </c:pt>
                <c:pt idx="1360">
                  <c:v>78.934749999999994</c:v>
                </c:pt>
                <c:pt idx="1361">
                  <c:v>78.935611111111101</c:v>
                </c:pt>
                <c:pt idx="1362">
                  <c:v>78.936472222222221</c:v>
                </c:pt>
                <c:pt idx="1363">
                  <c:v>78.937333333333328</c:v>
                </c:pt>
                <c:pt idx="1364">
                  <c:v>78.938194444444434</c:v>
                </c:pt>
                <c:pt idx="1365">
                  <c:v>78.939055555555555</c:v>
                </c:pt>
                <c:pt idx="1366">
                  <c:v>78.939916666666662</c:v>
                </c:pt>
                <c:pt idx="1367">
                  <c:v>78.940777777777768</c:v>
                </c:pt>
                <c:pt idx="1368">
                  <c:v>78.941638888888889</c:v>
                </c:pt>
                <c:pt idx="1369">
                  <c:v>78.942499999999995</c:v>
                </c:pt>
                <c:pt idx="1370">
                  <c:v>78.943361111111102</c:v>
                </c:pt>
                <c:pt idx="1371">
                  <c:v>78.944222222222223</c:v>
                </c:pt>
                <c:pt idx="1372">
                  <c:v>78.945083333333329</c:v>
                </c:pt>
                <c:pt idx="1373">
                  <c:v>78.945944444444436</c:v>
                </c:pt>
                <c:pt idx="1374">
                  <c:v>78.946805555555557</c:v>
                </c:pt>
                <c:pt idx="1375">
                  <c:v>78.947666666666663</c:v>
                </c:pt>
                <c:pt idx="1376">
                  <c:v>78.94852777777777</c:v>
                </c:pt>
                <c:pt idx="1377">
                  <c:v>78.94938888888889</c:v>
                </c:pt>
                <c:pt idx="1378">
                  <c:v>78.950249999999997</c:v>
                </c:pt>
                <c:pt idx="1379">
                  <c:v>78.951111111111103</c:v>
                </c:pt>
                <c:pt idx="1380">
                  <c:v>78.951972222222224</c:v>
                </c:pt>
                <c:pt idx="1381">
                  <c:v>78.952833333333331</c:v>
                </c:pt>
                <c:pt idx="1382">
                  <c:v>78.953694444444437</c:v>
                </c:pt>
                <c:pt idx="1383">
                  <c:v>78.954555555555558</c:v>
                </c:pt>
                <c:pt idx="1384">
                  <c:v>78.955416666666665</c:v>
                </c:pt>
                <c:pt idx="1385">
                  <c:v>78.956277777777771</c:v>
                </c:pt>
                <c:pt idx="1386">
                  <c:v>78.957138888888878</c:v>
                </c:pt>
                <c:pt idx="1387">
                  <c:v>78.957999999999998</c:v>
                </c:pt>
                <c:pt idx="1388">
                  <c:v>78.958861111111105</c:v>
                </c:pt>
                <c:pt idx="1389">
                  <c:v>78.959722222222211</c:v>
                </c:pt>
                <c:pt idx="1390">
                  <c:v>78.960583333333332</c:v>
                </c:pt>
                <c:pt idx="1391">
                  <c:v>78.961444444444439</c:v>
                </c:pt>
                <c:pt idx="1392">
                  <c:v>78.962305555555545</c:v>
                </c:pt>
                <c:pt idx="1393">
                  <c:v>78.963166666666666</c:v>
                </c:pt>
                <c:pt idx="1394">
                  <c:v>78.964027777777773</c:v>
                </c:pt>
                <c:pt idx="1395">
                  <c:v>78.964888888888879</c:v>
                </c:pt>
                <c:pt idx="1396">
                  <c:v>78.96575</c:v>
                </c:pt>
                <c:pt idx="1397">
                  <c:v>78.966611111111106</c:v>
                </c:pt>
                <c:pt idx="1398">
                  <c:v>78.967472222222213</c:v>
                </c:pt>
                <c:pt idx="1399">
                  <c:v>78.968333333333334</c:v>
                </c:pt>
                <c:pt idx="1400">
                  <c:v>78.968333333333334</c:v>
                </c:pt>
                <c:pt idx="1401">
                  <c:v>78.96919444444444</c:v>
                </c:pt>
                <c:pt idx="1402">
                  <c:v>78.970055555555547</c:v>
                </c:pt>
                <c:pt idx="1403">
                  <c:v>78.970916666666668</c:v>
                </c:pt>
                <c:pt idx="1404">
                  <c:v>78.971777777777774</c:v>
                </c:pt>
                <c:pt idx="1405">
                  <c:v>78.972638888888881</c:v>
                </c:pt>
                <c:pt idx="1406">
                  <c:v>78.973500000000001</c:v>
                </c:pt>
                <c:pt idx="1407">
                  <c:v>78.974361111111108</c:v>
                </c:pt>
                <c:pt idx="1408">
                  <c:v>78.975222222222214</c:v>
                </c:pt>
                <c:pt idx="1409">
                  <c:v>78.976083333333335</c:v>
                </c:pt>
                <c:pt idx="1410">
                  <c:v>78.976944444444442</c:v>
                </c:pt>
                <c:pt idx="1411">
                  <c:v>78.977805555555548</c:v>
                </c:pt>
                <c:pt idx="1412">
                  <c:v>78.978666666666669</c:v>
                </c:pt>
                <c:pt idx="1413">
                  <c:v>78.979527777777776</c:v>
                </c:pt>
                <c:pt idx="1414">
                  <c:v>78.980388888888882</c:v>
                </c:pt>
                <c:pt idx="1415">
                  <c:v>78.981249999999989</c:v>
                </c:pt>
                <c:pt idx="1416">
                  <c:v>78.982111111111109</c:v>
                </c:pt>
                <c:pt idx="1417">
                  <c:v>78.982972222222216</c:v>
                </c:pt>
                <c:pt idx="1418">
                  <c:v>78.983833333333322</c:v>
                </c:pt>
                <c:pt idx="1419">
                  <c:v>78.984694444444443</c:v>
                </c:pt>
                <c:pt idx="1420">
                  <c:v>78.98555555555555</c:v>
                </c:pt>
                <c:pt idx="1421">
                  <c:v>78.986416666666656</c:v>
                </c:pt>
                <c:pt idx="1422">
                  <c:v>78.987277777777777</c:v>
                </c:pt>
                <c:pt idx="1423">
                  <c:v>78.988138888888884</c:v>
                </c:pt>
                <c:pt idx="1424">
                  <c:v>78.98899999999999</c:v>
                </c:pt>
                <c:pt idx="1425">
                  <c:v>78.989861111111111</c:v>
                </c:pt>
                <c:pt idx="1426">
                  <c:v>78.990722222222217</c:v>
                </c:pt>
                <c:pt idx="1427">
                  <c:v>78.991583333333324</c:v>
                </c:pt>
                <c:pt idx="1428">
                  <c:v>78.992444444444445</c:v>
                </c:pt>
                <c:pt idx="1429">
                  <c:v>78.993305555555551</c:v>
                </c:pt>
                <c:pt idx="1430">
                  <c:v>78.994166666666658</c:v>
                </c:pt>
                <c:pt idx="1431">
                  <c:v>78.995027777777779</c:v>
                </c:pt>
                <c:pt idx="1432">
                  <c:v>78.995888888888885</c:v>
                </c:pt>
                <c:pt idx="1433">
                  <c:v>78.996749999999992</c:v>
                </c:pt>
                <c:pt idx="1434">
                  <c:v>78.997611111111112</c:v>
                </c:pt>
                <c:pt idx="1435">
                  <c:v>78.998472222222219</c:v>
                </c:pt>
                <c:pt idx="1436">
                  <c:v>78.999333333333325</c:v>
                </c:pt>
                <c:pt idx="1437">
                  <c:v>79.000194444444446</c:v>
                </c:pt>
                <c:pt idx="1438">
                  <c:v>79.001055555555553</c:v>
                </c:pt>
                <c:pt idx="1439">
                  <c:v>79.001916666666659</c:v>
                </c:pt>
                <c:pt idx="1440">
                  <c:v>79.00277777777778</c:v>
                </c:pt>
                <c:pt idx="1441">
                  <c:v>79.003638888888887</c:v>
                </c:pt>
                <c:pt idx="1442">
                  <c:v>79.004499999999993</c:v>
                </c:pt>
                <c:pt idx="1443">
                  <c:v>79.005361111111114</c:v>
                </c:pt>
                <c:pt idx="1444">
                  <c:v>79.00622222222222</c:v>
                </c:pt>
                <c:pt idx="1445">
                  <c:v>79.007083333333327</c:v>
                </c:pt>
                <c:pt idx="1446">
                  <c:v>79.007944444444433</c:v>
                </c:pt>
                <c:pt idx="1447">
                  <c:v>79.008805555555554</c:v>
                </c:pt>
                <c:pt idx="1448">
                  <c:v>79.009666666666661</c:v>
                </c:pt>
                <c:pt idx="1449">
                  <c:v>79.010527777777767</c:v>
                </c:pt>
                <c:pt idx="1450">
                  <c:v>79.011388888888888</c:v>
                </c:pt>
                <c:pt idx="1451">
                  <c:v>79.012249999999995</c:v>
                </c:pt>
                <c:pt idx="1452">
                  <c:v>79.013111111111101</c:v>
                </c:pt>
                <c:pt idx="1453">
                  <c:v>79.013972222222222</c:v>
                </c:pt>
                <c:pt idx="1454">
                  <c:v>79.014833333333328</c:v>
                </c:pt>
                <c:pt idx="1455">
                  <c:v>79.015694444444435</c:v>
                </c:pt>
                <c:pt idx="1456">
                  <c:v>79.016555555555556</c:v>
                </c:pt>
                <c:pt idx="1457">
                  <c:v>79.017416666666662</c:v>
                </c:pt>
                <c:pt idx="1458">
                  <c:v>79.018277777777769</c:v>
                </c:pt>
                <c:pt idx="1459">
                  <c:v>79.019138888888889</c:v>
                </c:pt>
                <c:pt idx="1460">
                  <c:v>79.02</c:v>
                </c:pt>
                <c:pt idx="1461">
                  <c:v>79.02</c:v>
                </c:pt>
                <c:pt idx="1462">
                  <c:v>79.020527777777772</c:v>
                </c:pt>
                <c:pt idx="1463">
                  <c:v>79.021055555555549</c:v>
                </c:pt>
                <c:pt idx="1464">
                  <c:v>79.021583333333325</c:v>
                </c:pt>
                <c:pt idx="1465">
                  <c:v>79.022111111111101</c:v>
                </c:pt>
                <c:pt idx="1466">
                  <c:v>79.022638888888878</c:v>
                </c:pt>
                <c:pt idx="1467">
                  <c:v>79.023166666666668</c:v>
                </c:pt>
                <c:pt idx="1468">
                  <c:v>79.023694444444445</c:v>
                </c:pt>
                <c:pt idx="1469">
                  <c:v>79.024222222222221</c:v>
                </c:pt>
                <c:pt idx="1470">
                  <c:v>79.024749999999997</c:v>
                </c:pt>
                <c:pt idx="1471">
                  <c:v>79.025277777777774</c:v>
                </c:pt>
                <c:pt idx="1472">
                  <c:v>79.02580555555555</c:v>
                </c:pt>
                <c:pt idx="1473">
                  <c:v>79.026333333333326</c:v>
                </c:pt>
                <c:pt idx="1474">
                  <c:v>79.026861111111103</c:v>
                </c:pt>
                <c:pt idx="1475">
                  <c:v>79.027388888888879</c:v>
                </c:pt>
                <c:pt idx="1476">
                  <c:v>79.02791666666667</c:v>
                </c:pt>
                <c:pt idx="1477">
                  <c:v>79.028444444444446</c:v>
                </c:pt>
                <c:pt idx="1478">
                  <c:v>79.028972222222222</c:v>
                </c:pt>
                <c:pt idx="1479">
                  <c:v>79.029499999999999</c:v>
                </c:pt>
                <c:pt idx="1480">
                  <c:v>79.030027777777775</c:v>
                </c:pt>
                <c:pt idx="1481">
                  <c:v>79.030555555555551</c:v>
                </c:pt>
                <c:pt idx="1482">
                  <c:v>79.031083333333328</c:v>
                </c:pt>
                <c:pt idx="1483">
                  <c:v>79.031611111111104</c:v>
                </c:pt>
                <c:pt idx="1484">
                  <c:v>79.032138888888881</c:v>
                </c:pt>
                <c:pt idx="1485">
                  <c:v>79.032666666666657</c:v>
                </c:pt>
                <c:pt idx="1486">
                  <c:v>79.033194444444433</c:v>
                </c:pt>
                <c:pt idx="1487">
                  <c:v>79.033722222222224</c:v>
                </c:pt>
                <c:pt idx="1488">
                  <c:v>79.03425</c:v>
                </c:pt>
                <c:pt idx="1489">
                  <c:v>79.034777777777776</c:v>
                </c:pt>
                <c:pt idx="1490">
                  <c:v>79.035305555555553</c:v>
                </c:pt>
                <c:pt idx="1491">
                  <c:v>79.035833333333329</c:v>
                </c:pt>
                <c:pt idx="1492">
                  <c:v>79.035833333333329</c:v>
                </c:pt>
                <c:pt idx="1493">
                  <c:v>79.036361111111106</c:v>
                </c:pt>
                <c:pt idx="1494">
                  <c:v>79.036888888888882</c:v>
                </c:pt>
                <c:pt idx="1495">
                  <c:v>79.037416666666658</c:v>
                </c:pt>
                <c:pt idx="1496">
                  <c:v>79.037944444444435</c:v>
                </c:pt>
                <c:pt idx="1497">
                  <c:v>79.038472222222225</c:v>
                </c:pt>
                <c:pt idx="1498">
                  <c:v>79.039000000000001</c:v>
                </c:pt>
                <c:pt idx="1499">
                  <c:v>79.039527777777778</c:v>
                </c:pt>
                <c:pt idx="1500">
                  <c:v>79.040055555555554</c:v>
                </c:pt>
                <c:pt idx="1501">
                  <c:v>79.040583333333331</c:v>
                </c:pt>
                <c:pt idx="1502">
                  <c:v>79.041111111111107</c:v>
                </c:pt>
                <c:pt idx="1503">
                  <c:v>79.041638888888883</c:v>
                </c:pt>
                <c:pt idx="1504">
                  <c:v>79.04216666666666</c:v>
                </c:pt>
                <c:pt idx="1505">
                  <c:v>79.042694444444436</c:v>
                </c:pt>
                <c:pt idx="1506">
                  <c:v>79.043222222222212</c:v>
                </c:pt>
                <c:pt idx="1507">
                  <c:v>79.043749999999989</c:v>
                </c:pt>
                <c:pt idx="1508">
                  <c:v>79.044277777777779</c:v>
                </c:pt>
                <c:pt idx="1509">
                  <c:v>79.044805555555556</c:v>
                </c:pt>
                <c:pt idx="1510">
                  <c:v>79.045333333333332</c:v>
                </c:pt>
                <c:pt idx="1511">
                  <c:v>79.045861111111108</c:v>
                </c:pt>
                <c:pt idx="1512">
                  <c:v>79.046388888888885</c:v>
                </c:pt>
                <c:pt idx="1513">
                  <c:v>79.046916666666661</c:v>
                </c:pt>
                <c:pt idx="1514">
                  <c:v>79.047444444444437</c:v>
                </c:pt>
                <c:pt idx="1515">
                  <c:v>79.047972222222214</c:v>
                </c:pt>
                <c:pt idx="1516">
                  <c:v>79.04849999999999</c:v>
                </c:pt>
                <c:pt idx="1517">
                  <c:v>79.049027777777781</c:v>
                </c:pt>
                <c:pt idx="1518">
                  <c:v>79.049555555555557</c:v>
                </c:pt>
                <c:pt idx="1519">
                  <c:v>79.050083333333333</c:v>
                </c:pt>
                <c:pt idx="1520">
                  <c:v>79.051666666666662</c:v>
                </c:pt>
                <c:pt idx="1521">
                  <c:v>79.052194444444439</c:v>
                </c:pt>
                <c:pt idx="1522">
                  <c:v>79.052722222222215</c:v>
                </c:pt>
                <c:pt idx="1523">
                  <c:v>79.053249999999991</c:v>
                </c:pt>
                <c:pt idx="1524">
                  <c:v>79.053777777777768</c:v>
                </c:pt>
                <c:pt idx="1525">
                  <c:v>79.054305555555544</c:v>
                </c:pt>
                <c:pt idx="1526">
                  <c:v>79.054833333333335</c:v>
                </c:pt>
                <c:pt idx="1527">
                  <c:v>79.055361111111111</c:v>
                </c:pt>
                <c:pt idx="1528">
                  <c:v>79.055888888888887</c:v>
                </c:pt>
                <c:pt idx="1529">
                  <c:v>79.056416666666664</c:v>
                </c:pt>
                <c:pt idx="1530">
                  <c:v>79.05694444444444</c:v>
                </c:pt>
                <c:pt idx="1531">
                  <c:v>79.057472222222216</c:v>
                </c:pt>
                <c:pt idx="1532">
                  <c:v>79.057999999999993</c:v>
                </c:pt>
                <c:pt idx="1533">
                  <c:v>79.058527777777769</c:v>
                </c:pt>
                <c:pt idx="1534">
                  <c:v>79.059055555555545</c:v>
                </c:pt>
                <c:pt idx="1535">
                  <c:v>79.059583333333336</c:v>
                </c:pt>
                <c:pt idx="1536">
                  <c:v>79.060111111111112</c:v>
                </c:pt>
                <c:pt idx="1537">
                  <c:v>79.060638888888889</c:v>
                </c:pt>
                <c:pt idx="1538">
                  <c:v>79.061166666666665</c:v>
                </c:pt>
                <c:pt idx="1539">
                  <c:v>79.061694444444441</c:v>
                </c:pt>
                <c:pt idx="1540">
                  <c:v>79.062222222222218</c:v>
                </c:pt>
                <c:pt idx="1541">
                  <c:v>79.062749999999994</c:v>
                </c:pt>
                <c:pt idx="1542">
                  <c:v>79.06327777777777</c:v>
                </c:pt>
                <c:pt idx="1543">
                  <c:v>79.063805555555547</c:v>
                </c:pt>
                <c:pt idx="1544">
                  <c:v>79.064333333333323</c:v>
                </c:pt>
                <c:pt idx="1545">
                  <c:v>79.064861111111099</c:v>
                </c:pt>
                <c:pt idx="1546">
                  <c:v>79.06538888888889</c:v>
                </c:pt>
                <c:pt idx="1547">
                  <c:v>79.065916666666666</c:v>
                </c:pt>
                <c:pt idx="1548">
                  <c:v>79.066444444444443</c:v>
                </c:pt>
                <c:pt idx="1549">
                  <c:v>79.066972222222219</c:v>
                </c:pt>
                <c:pt idx="1550">
                  <c:v>79.067499999999995</c:v>
                </c:pt>
                <c:pt idx="1551">
                  <c:v>79.067499999999995</c:v>
                </c:pt>
                <c:pt idx="1552">
                  <c:v>79.068027777777772</c:v>
                </c:pt>
                <c:pt idx="1553">
                  <c:v>79.068555555555548</c:v>
                </c:pt>
                <c:pt idx="1554">
                  <c:v>79.069083333333325</c:v>
                </c:pt>
                <c:pt idx="1555">
                  <c:v>79.069611111111101</c:v>
                </c:pt>
                <c:pt idx="1556">
                  <c:v>79.070138888888891</c:v>
                </c:pt>
                <c:pt idx="1557">
                  <c:v>79.070666666666668</c:v>
                </c:pt>
                <c:pt idx="1558">
                  <c:v>79.071194444444444</c:v>
                </c:pt>
                <c:pt idx="1559">
                  <c:v>79.07172222222222</c:v>
                </c:pt>
                <c:pt idx="1560">
                  <c:v>79.072249999999997</c:v>
                </c:pt>
                <c:pt idx="1561">
                  <c:v>79.072777777777773</c:v>
                </c:pt>
                <c:pt idx="1562">
                  <c:v>79.07330555555555</c:v>
                </c:pt>
                <c:pt idx="1563">
                  <c:v>79.073833333333326</c:v>
                </c:pt>
                <c:pt idx="1564">
                  <c:v>79.074361111111102</c:v>
                </c:pt>
                <c:pt idx="1565">
                  <c:v>79.074888888888879</c:v>
                </c:pt>
                <c:pt idx="1566">
                  <c:v>79.075416666666669</c:v>
                </c:pt>
                <c:pt idx="1567">
                  <c:v>79.075944444444445</c:v>
                </c:pt>
                <c:pt idx="1568">
                  <c:v>79.076472222222222</c:v>
                </c:pt>
                <c:pt idx="1569">
                  <c:v>79.076999999999998</c:v>
                </c:pt>
                <c:pt idx="1570">
                  <c:v>79.077527777777775</c:v>
                </c:pt>
                <c:pt idx="1571">
                  <c:v>79.078055555555551</c:v>
                </c:pt>
                <c:pt idx="1572">
                  <c:v>79.078583333333327</c:v>
                </c:pt>
                <c:pt idx="1573">
                  <c:v>79.079111111111104</c:v>
                </c:pt>
                <c:pt idx="1574">
                  <c:v>79.07963888888888</c:v>
                </c:pt>
                <c:pt idx="1575">
                  <c:v>79.080166666666656</c:v>
                </c:pt>
                <c:pt idx="1576">
                  <c:v>79.080694444444433</c:v>
                </c:pt>
                <c:pt idx="1577">
                  <c:v>79.081222222222223</c:v>
                </c:pt>
                <c:pt idx="1578">
                  <c:v>79.08175</c:v>
                </c:pt>
                <c:pt idx="1579">
                  <c:v>79.082277777777776</c:v>
                </c:pt>
                <c:pt idx="1580">
                  <c:v>79.082805555555552</c:v>
                </c:pt>
                <c:pt idx="1581">
                  <c:v>79.083333333333329</c:v>
                </c:pt>
                <c:pt idx="1582">
                  <c:v>79.083861111111105</c:v>
                </c:pt>
                <c:pt idx="1583">
                  <c:v>79.084388888888881</c:v>
                </c:pt>
                <c:pt idx="1584">
                  <c:v>79.084916666666658</c:v>
                </c:pt>
                <c:pt idx="1585">
                  <c:v>79.085444444444434</c:v>
                </c:pt>
                <c:pt idx="1586">
                  <c:v>79.08597222222221</c:v>
                </c:pt>
                <c:pt idx="1587">
                  <c:v>79.086500000000001</c:v>
                </c:pt>
                <c:pt idx="1588">
                  <c:v>79.087027777777777</c:v>
                </c:pt>
                <c:pt idx="1589">
                  <c:v>79.087555555555554</c:v>
                </c:pt>
                <c:pt idx="1590">
                  <c:v>79.08808333333333</c:v>
                </c:pt>
                <c:pt idx="1591">
                  <c:v>79.088611111111106</c:v>
                </c:pt>
                <c:pt idx="1592">
                  <c:v>79.089138888888883</c:v>
                </c:pt>
                <c:pt idx="1593">
                  <c:v>79.089666666666659</c:v>
                </c:pt>
                <c:pt idx="1594">
                  <c:v>79.090194444444435</c:v>
                </c:pt>
                <c:pt idx="1595">
                  <c:v>79.090722222222212</c:v>
                </c:pt>
                <c:pt idx="1596">
                  <c:v>79.091250000000002</c:v>
                </c:pt>
                <c:pt idx="1597">
                  <c:v>79.091777777777779</c:v>
                </c:pt>
                <c:pt idx="1598">
                  <c:v>79.092305555555555</c:v>
                </c:pt>
                <c:pt idx="1599">
                  <c:v>79.092833333333331</c:v>
                </c:pt>
                <c:pt idx="1600">
                  <c:v>79.093361111111108</c:v>
                </c:pt>
                <c:pt idx="1601">
                  <c:v>79.093888888888884</c:v>
                </c:pt>
                <c:pt idx="1602">
                  <c:v>79.09441666666666</c:v>
                </c:pt>
                <c:pt idx="1603">
                  <c:v>79.094944444444437</c:v>
                </c:pt>
                <c:pt idx="1604">
                  <c:v>79.095472222222213</c:v>
                </c:pt>
                <c:pt idx="1605">
                  <c:v>79.095999999999989</c:v>
                </c:pt>
                <c:pt idx="1606">
                  <c:v>79.096527777777766</c:v>
                </c:pt>
                <c:pt idx="1607">
                  <c:v>79.097055555555556</c:v>
                </c:pt>
                <c:pt idx="1608">
                  <c:v>79.097583333333333</c:v>
                </c:pt>
                <c:pt idx="1609">
                  <c:v>79.098111111111109</c:v>
                </c:pt>
                <c:pt idx="1610">
                  <c:v>79.098638888888885</c:v>
                </c:pt>
                <c:pt idx="1611">
                  <c:v>79.099166666666662</c:v>
                </c:pt>
                <c:pt idx="1612">
                  <c:v>79.099166666666662</c:v>
                </c:pt>
                <c:pt idx="1613">
                  <c:v>79.099694444444438</c:v>
                </c:pt>
                <c:pt idx="1614">
                  <c:v>79.100222222222214</c:v>
                </c:pt>
                <c:pt idx="1615">
                  <c:v>79.100749999999991</c:v>
                </c:pt>
                <c:pt idx="1616">
                  <c:v>79.101277777777767</c:v>
                </c:pt>
                <c:pt idx="1617">
                  <c:v>79.101805555555558</c:v>
                </c:pt>
                <c:pt idx="1618">
                  <c:v>79.102333333333334</c:v>
                </c:pt>
                <c:pt idx="1619">
                  <c:v>79.10286111111111</c:v>
                </c:pt>
                <c:pt idx="1620">
                  <c:v>79.103388888888887</c:v>
                </c:pt>
                <c:pt idx="1621">
                  <c:v>79.103916666666663</c:v>
                </c:pt>
                <c:pt idx="1622">
                  <c:v>79.104444444444439</c:v>
                </c:pt>
                <c:pt idx="1623">
                  <c:v>79.104972222222216</c:v>
                </c:pt>
                <c:pt idx="1624">
                  <c:v>79.105499999999992</c:v>
                </c:pt>
                <c:pt idx="1625">
                  <c:v>79.106027777777769</c:v>
                </c:pt>
                <c:pt idx="1626">
                  <c:v>79.106555555555545</c:v>
                </c:pt>
                <c:pt idx="1627">
                  <c:v>79.107083333333321</c:v>
                </c:pt>
                <c:pt idx="1628">
                  <c:v>79.107611111111112</c:v>
                </c:pt>
                <c:pt idx="1629">
                  <c:v>79.108138888888888</c:v>
                </c:pt>
                <c:pt idx="1630">
                  <c:v>79.108666666666664</c:v>
                </c:pt>
                <c:pt idx="1631">
                  <c:v>79.109194444444441</c:v>
                </c:pt>
                <c:pt idx="1632">
                  <c:v>79.109722222222217</c:v>
                </c:pt>
                <c:pt idx="1633">
                  <c:v>79.110249999999994</c:v>
                </c:pt>
                <c:pt idx="1634">
                  <c:v>79.11077777777777</c:v>
                </c:pt>
                <c:pt idx="1635">
                  <c:v>79.111305555555546</c:v>
                </c:pt>
                <c:pt idx="1636">
                  <c:v>79.111833333333323</c:v>
                </c:pt>
                <c:pt idx="1637">
                  <c:v>79.112361111111113</c:v>
                </c:pt>
                <c:pt idx="1638">
                  <c:v>79.112888888888889</c:v>
                </c:pt>
                <c:pt idx="1639">
                  <c:v>79.113416666666666</c:v>
                </c:pt>
                <c:pt idx="1640">
                  <c:v>79.113944444444442</c:v>
                </c:pt>
                <c:pt idx="1641">
                  <c:v>79.114472222222219</c:v>
                </c:pt>
                <c:pt idx="1642">
                  <c:v>79.114999999999995</c:v>
                </c:pt>
                <c:pt idx="1643">
                  <c:v>79.115527777777771</c:v>
                </c:pt>
                <c:pt idx="1644">
                  <c:v>79.116055555555548</c:v>
                </c:pt>
                <c:pt idx="1645">
                  <c:v>79.116583333333324</c:v>
                </c:pt>
                <c:pt idx="1646">
                  <c:v>79.1171111111111</c:v>
                </c:pt>
                <c:pt idx="1647">
                  <c:v>79.117638888888877</c:v>
                </c:pt>
                <c:pt idx="1648">
                  <c:v>79.118166666666667</c:v>
                </c:pt>
                <c:pt idx="1649">
                  <c:v>79.118694444444444</c:v>
                </c:pt>
                <c:pt idx="1650">
                  <c:v>79.11922222222222</c:v>
                </c:pt>
                <c:pt idx="1651">
                  <c:v>79.119749999999996</c:v>
                </c:pt>
                <c:pt idx="1652">
                  <c:v>79.120277777777773</c:v>
                </c:pt>
                <c:pt idx="1653">
                  <c:v>79.120805555555549</c:v>
                </c:pt>
                <c:pt idx="1654">
                  <c:v>79.121333333333325</c:v>
                </c:pt>
                <c:pt idx="1655">
                  <c:v>79.121861111111102</c:v>
                </c:pt>
                <c:pt idx="1656">
                  <c:v>79.122388888888878</c:v>
                </c:pt>
                <c:pt idx="1657">
                  <c:v>79.122916666666654</c:v>
                </c:pt>
                <c:pt idx="1658">
                  <c:v>79.123444444444445</c:v>
                </c:pt>
                <c:pt idx="1659">
                  <c:v>79.123972222222221</c:v>
                </c:pt>
                <c:pt idx="1660">
                  <c:v>79.124499999999998</c:v>
                </c:pt>
                <c:pt idx="1661">
                  <c:v>79.125027777777774</c:v>
                </c:pt>
                <c:pt idx="1662">
                  <c:v>79.12555555555555</c:v>
                </c:pt>
                <c:pt idx="1663">
                  <c:v>79.126083333333327</c:v>
                </c:pt>
                <c:pt idx="1664">
                  <c:v>79.126611111111103</c:v>
                </c:pt>
                <c:pt idx="1665">
                  <c:v>79.127138888888879</c:v>
                </c:pt>
                <c:pt idx="1666">
                  <c:v>79.127666666666656</c:v>
                </c:pt>
                <c:pt idx="1667">
                  <c:v>79.128194444444432</c:v>
                </c:pt>
                <c:pt idx="1668">
                  <c:v>79.128722222222223</c:v>
                </c:pt>
                <c:pt idx="1669">
                  <c:v>79.129249999999999</c:v>
                </c:pt>
                <c:pt idx="1670">
                  <c:v>79.129777777777775</c:v>
                </c:pt>
                <c:pt idx="1671">
                  <c:v>79.130305555555552</c:v>
                </c:pt>
                <c:pt idx="1672">
                  <c:v>79.130833333333328</c:v>
                </c:pt>
                <c:pt idx="1673">
                  <c:v>79.130833333333328</c:v>
                </c:pt>
                <c:pt idx="1674">
                  <c:v>79.131361111111104</c:v>
                </c:pt>
                <c:pt idx="1675">
                  <c:v>79.131888888888881</c:v>
                </c:pt>
                <c:pt idx="1676">
                  <c:v>79.132416666666657</c:v>
                </c:pt>
                <c:pt idx="1677">
                  <c:v>79.132944444444433</c:v>
                </c:pt>
                <c:pt idx="1678">
                  <c:v>79.133472222222224</c:v>
                </c:pt>
                <c:pt idx="1679">
                  <c:v>79.134</c:v>
                </c:pt>
                <c:pt idx="1680">
                  <c:v>79.134527777777777</c:v>
                </c:pt>
                <c:pt idx="1681">
                  <c:v>79.135055555555553</c:v>
                </c:pt>
                <c:pt idx="1682">
                  <c:v>79.135583333333329</c:v>
                </c:pt>
                <c:pt idx="1683">
                  <c:v>79.136111111111106</c:v>
                </c:pt>
                <c:pt idx="1684">
                  <c:v>79.136638888888882</c:v>
                </c:pt>
                <c:pt idx="1685">
                  <c:v>79.137166666666658</c:v>
                </c:pt>
                <c:pt idx="1686">
                  <c:v>79.137694444444435</c:v>
                </c:pt>
                <c:pt idx="1687">
                  <c:v>79.138222222222211</c:v>
                </c:pt>
                <c:pt idx="1688">
                  <c:v>79.138749999999987</c:v>
                </c:pt>
                <c:pt idx="1689">
                  <c:v>79.139277777777778</c:v>
                </c:pt>
                <c:pt idx="1690">
                  <c:v>79.139805555555554</c:v>
                </c:pt>
                <c:pt idx="1691">
                  <c:v>79.140333333333331</c:v>
                </c:pt>
                <c:pt idx="1692">
                  <c:v>79.140861111111107</c:v>
                </c:pt>
                <c:pt idx="1693">
                  <c:v>79.141388888888883</c:v>
                </c:pt>
                <c:pt idx="1694">
                  <c:v>79.14191666666666</c:v>
                </c:pt>
                <c:pt idx="1695">
                  <c:v>79.142444444444436</c:v>
                </c:pt>
                <c:pt idx="1696">
                  <c:v>79.142972222222213</c:v>
                </c:pt>
                <c:pt idx="1697">
                  <c:v>79.143499999999989</c:v>
                </c:pt>
                <c:pt idx="1698">
                  <c:v>79.144027777777779</c:v>
                </c:pt>
                <c:pt idx="1699">
                  <c:v>79.144555555555556</c:v>
                </c:pt>
                <c:pt idx="1700">
                  <c:v>79.145083333333332</c:v>
                </c:pt>
                <c:pt idx="1701">
                  <c:v>79.145611111111108</c:v>
                </c:pt>
                <c:pt idx="1702">
                  <c:v>79.146138888888885</c:v>
                </c:pt>
                <c:pt idx="1703">
                  <c:v>79.146666666666661</c:v>
                </c:pt>
                <c:pt idx="1704">
                  <c:v>79.146666666666661</c:v>
                </c:pt>
                <c:pt idx="1705">
                  <c:v>79.147194444444438</c:v>
                </c:pt>
                <c:pt idx="1706">
                  <c:v>79.147722222222214</c:v>
                </c:pt>
                <c:pt idx="1707">
                  <c:v>79.14824999999999</c:v>
                </c:pt>
                <c:pt idx="1708">
                  <c:v>79.148777777777767</c:v>
                </c:pt>
                <c:pt idx="1709">
                  <c:v>79.149305555555543</c:v>
                </c:pt>
                <c:pt idx="1710">
                  <c:v>79.149833333333333</c:v>
                </c:pt>
                <c:pt idx="1711">
                  <c:v>79.15036111111111</c:v>
                </c:pt>
                <c:pt idx="1712">
                  <c:v>79.150888888888886</c:v>
                </c:pt>
                <c:pt idx="1713">
                  <c:v>79.151416666666663</c:v>
                </c:pt>
                <c:pt idx="1714">
                  <c:v>79.151944444444439</c:v>
                </c:pt>
                <c:pt idx="1715">
                  <c:v>79.152472222222215</c:v>
                </c:pt>
                <c:pt idx="1716">
                  <c:v>79.152999999999992</c:v>
                </c:pt>
                <c:pt idx="1717">
                  <c:v>79.153527777777768</c:v>
                </c:pt>
                <c:pt idx="1718">
                  <c:v>79.154055555555544</c:v>
                </c:pt>
                <c:pt idx="1719">
                  <c:v>79.154583333333335</c:v>
                </c:pt>
                <c:pt idx="1720">
                  <c:v>79.155111111111111</c:v>
                </c:pt>
                <c:pt idx="1721">
                  <c:v>79.155638888888888</c:v>
                </c:pt>
                <c:pt idx="1722">
                  <c:v>79.156166666666664</c:v>
                </c:pt>
                <c:pt idx="1723">
                  <c:v>79.15669444444444</c:v>
                </c:pt>
                <c:pt idx="1724">
                  <c:v>79.157222222222217</c:v>
                </c:pt>
                <c:pt idx="1725">
                  <c:v>79.157749999999993</c:v>
                </c:pt>
                <c:pt idx="1726">
                  <c:v>79.158277777777769</c:v>
                </c:pt>
                <c:pt idx="1727">
                  <c:v>79.158805555555546</c:v>
                </c:pt>
                <c:pt idx="1728">
                  <c:v>79.159333333333322</c:v>
                </c:pt>
                <c:pt idx="1729">
                  <c:v>79.159861111111098</c:v>
                </c:pt>
                <c:pt idx="1730">
                  <c:v>79.160388888888889</c:v>
                </c:pt>
                <c:pt idx="1731">
                  <c:v>79.160916666666665</c:v>
                </c:pt>
                <c:pt idx="1732">
                  <c:v>79.161444444444442</c:v>
                </c:pt>
                <c:pt idx="1733">
                  <c:v>79.161972222222218</c:v>
                </c:pt>
                <c:pt idx="1734">
                  <c:v>79.162499999999994</c:v>
                </c:pt>
                <c:pt idx="1735">
                  <c:v>79.163027777777771</c:v>
                </c:pt>
                <c:pt idx="1736">
                  <c:v>79.163555555555547</c:v>
                </c:pt>
                <c:pt idx="1737">
                  <c:v>79.164083333333323</c:v>
                </c:pt>
                <c:pt idx="1738">
                  <c:v>79.1646111111111</c:v>
                </c:pt>
                <c:pt idx="1739">
                  <c:v>79.16513888888889</c:v>
                </c:pt>
                <c:pt idx="1740">
                  <c:v>79.165666666666667</c:v>
                </c:pt>
                <c:pt idx="1741">
                  <c:v>79.166194444444443</c:v>
                </c:pt>
                <c:pt idx="1742">
                  <c:v>79.166722222222219</c:v>
                </c:pt>
                <c:pt idx="1743">
                  <c:v>79.167249999999996</c:v>
                </c:pt>
                <c:pt idx="1744">
                  <c:v>79.167777777777772</c:v>
                </c:pt>
                <c:pt idx="1745">
                  <c:v>79.168305555555548</c:v>
                </c:pt>
                <c:pt idx="1746">
                  <c:v>79.168833333333325</c:v>
                </c:pt>
                <c:pt idx="1747">
                  <c:v>79.169361111111101</c:v>
                </c:pt>
                <c:pt idx="1748">
                  <c:v>79.169888888888877</c:v>
                </c:pt>
                <c:pt idx="1749">
                  <c:v>79.170416666666654</c:v>
                </c:pt>
                <c:pt idx="1750">
                  <c:v>79.170944444444444</c:v>
                </c:pt>
                <c:pt idx="1751">
                  <c:v>79.171472222222221</c:v>
                </c:pt>
                <c:pt idx="1752">
                  <c:v>79.171999999999997</c:v>
                </c:pt>
                <c:pt idx="1753">
                  <c:v>79.172527777777773</c:v>
                </c:pt>
                <c:pt idx="1754">
                  <c:v>79.17305555555555</c:v>
                </c:pt>
                <c:pt idx="1755">
                  <c:v>79.173583333333326</c:v>
                </c:pt>
                <c:pt idx="1756">
                  <c:v>79.174111111111102</c:v>
                </c:pt>
                <c:pt idx="1757">
                  <c:v>79.174638888888879</c:v>
                </c:pt>
                <c:pt idx="1758">
                  <c:v>79.175166666666655</c:v>
                </c:pt>
                <c:pt idx="1759">
                  <c:v>79.175694444444446</c:v>
                </c:pt>
                <c:pt idx="1760">
                  <c:v>79.176222222222222</c:v>
                </c:pt>
                <c:pt idx="1761">
                  <c:v>79.176749999999998</c:v>
                </c:pt>
                <c:pt idx="1762">
                  <c:v>79.177277777777775</c:v>
                </c:pt>
                <c:pt idx="1763">
                  <c:v>79.177805555555551</c:v>
                </c:pt>
                <c:pt idx="1764">
                  <c:v>79.178333333333327</c:v>
                </c:pt>
                <c:pt idx="1765">
                  <c:v>79.178333333333327</c:v>
                </c:pt>
                <c:pt idx="1766">
                  <c:v>79.178861111111104</c:v>
                </c:pt>
                <c:pt idx="1767">
                  <c:v>79.17938888888888</c:v>
                </c:pt>
                <c:pt idx="1768">
                  <c:v>79.179916666666657</c:v>
                </c:pt>
                <c:pt idx="1769">
                  <c:v>79.180444444444433</c:v>
                </c:pt>
                <c:pt idx="1770">
                  <c:v>79.180972222222209</c:v>
                </c:pt>
                <c:pt idx="1771">
                  <c:v>79.1815</c:v>
                </c:pt>
                <c:pt idx="1772">
                  <c:v>79.182027777777776</c:v>
                </c:pt>
                <c:pt idx="1773">
                  <c:v>79.182555555555552</c:v>
                </c:pt>
                <c:pt idx="1774">
                  <c:v>79.183083333333329</c:v>
                </c:pt>
                <c:pt idx="1775">
                  <c:v>79.183611111111105</c:v>
                </c:pt>
                <c:pt idx="1776">
                  <c:v>79.184138888888882</c:v>
                </c:pt>
                <c:pt idx="1777">
                  <c:v>79.184666666666658</c:v>
                </c:pt>
                <c:pt idx="1778">
                  <c:v>79.185194444444434</c:v>
                </c:pt>
                <c:pt idx="1779">
                  <c:v>79.185722222222211</c:v>
                </c:pt>
                <c:pt idx="1780">
                  <c:v>79.186250000000001</c:v>
                </c:pt>
                <c:pt idx="1781">
                  <c:v>79.186777777777777</c:v>
                </c:pt>
                <c:pt idx="1782">
                  <c:v>79.187305555555554</c:v>
                </c:pt>
                <c:pt idx="1783">
                  <c:v>79.18783333333333</c:v>
                </c:pt>
                <c:pt idx="1784">
                  <c:v>79.188361111111107</c:v>
                </c:pt>
                <c:pt idx="1785">
                  <c:v>79.188888888888883</c:v>
                </c:pt>
                <c:pt idx="1786">
                  <c:v>79.189416666666659</c:v>
                </c:pt>
                <c:pt idx="1787">
                  <c:v>79.189944444444436</c:v>
                </c:pt>
                <c:pt idx="1788">
                  <c:v>79.190472222222212</c:v>
                </c:pt>
                <c:pt idx="1789">
                  <c:v>79.190999999999988</c:v>
                </c:pt>
                <c:pt idx="1790">
                  <c:v>79.191527777777765</c:v>
                </c:pt>
                <c:pt idx="1791">
                  <c:v>79.192055555555555</c:v>
                </c:pt>
                <c:pt idx="1792">
                  <c:v>79.192583333333332</c:v>
                </c:pt>
                <c:pt idx="1793">
                  <c:v>79.193111111111108</c:v>
                </c:pt>
                <c:pt idx="1794">
                  <c:v>79.193638888888884</c:v>
                </c:pt>
                <c:pt idx="1795">
                  <c:v>79.194166666666661</c:v>
                </c:pt>
                <c:pt idx="1796">
                  <c:v>79.194694444444437</c:v>
                </c:pt>
                <c:pt idx="1797">
                  <c:v>79.195222222222213</c:v>
                </c:pt>
                <c:pt idx="1798">
                  <c:v>79.19574999999999</c:v>
                </c:pt>
                <c:pt idx="1799">
                  <c:v>79.196277777777766</c:v>
                </c:pt>
                <c:pt idx="1800">
                  <c:v>79.196805555555557</c:v>
                </c:pt>
                <c:pt idx="1801">
                  <c:v>79.197333333333333</c:v>
                </c:pt>
                <c:pt idx="1802">
                  <c:v>79.197861111111109</c:v>
                </c:pt>
                <c:pt idx="1803">
                  <c:v>79.198388888888886</c:v>
                </c:pt>
                <c:pt idx="1804">
                  <c:v>79.198916666666662</c:v>
                </c:pt>
                <c:pt idx="1805">
                  <c:v>79.199444444444438</c:v>
                </c:pt>
                <c:pt idx="1806">
                  <c:v>79.199972222222215</c:v>
                </c:pt>
                <c:pt idx="1807">
                  <c:v>79.200499999999991</c:v>
                </c:pt>
                <c:pt idx="1808">
                  <c:v>79.201027777777767</c:v>
                </c:pt>
                <c:pt idx="1809">
                  <c:v>79.201555555555544</c:v>
                </c:pt>
                <c:pt idx="1810">
                  <c:v>79.20208333333332</c:v>
                </c:pt>
                <c:pt idx="1811">
                  <c:v>79.202611111111111</c:v>
                </c:pt>
                <c:pt idx="1812">
                  <c:v>79.203138888888887</c:v>
                </c:pt>
                <c:pt idx="1813">
                  <c:v>79.203666666666663</c:v>
                </c:pt>
                <c:pt idx="1814">
                  <c:v>79.20419444444444</c:v>
                </c:pt>
                <c:pt idx="1815">
                  <c:v>79.204722222222216</c:v>
                </c:pt>
                <c:pt idx="1816">
                  <c:v>79.205249999999992</c:v>
                </c:pt>
                <c:pt idx="1817">
                  <c:v>79.205777777777769</c:v>
                </c:pt>
                <c:pt idx="1818">
                  <c:v>79.206305555555545</c:v>
                </c:pt>
                <c:pt idx="1819">
                  <c:v>79.206833333333321</c:v>
                </c:pt>
                <c:pt idx="1820">
                  <c:v>79.207361111111112</c:v>
                </c:pt>
                <c:pt idx="1821">
                  <c:v>79.207888888888888</c:v>
                </c:pt>
                <c:pt idx="1822">
                  <c:v>79.208416666666665</c:v>
                </c:pt>
                <c:pt idx="1823">
                  <c:v>79.208944444444441</c:v>
                </c:pt>
                <c:pt idx="1824">
                  <c:v>79.209472222222217</c:v>
                </c:pt>
                <c:pt idx="1825">
                  <c:v>79.209999999999994</c:v>
                </c:pt>
                <c:pt idx="1826">
                  <c:v>79.209999999999994</c:v>
                </c:pt>
                <c:pt idx="1827">
                  <c:v>79.210388888888886</c:v>
                </c:pt>
                <c:pt idx="1828">
                  <c:v>79.210777777777778</c:v>
                </c:pt>
                <c:pt idx="1829">
                  <c:v>79.211166666666657</c:v>
                </c:pt>
                <c:pt idx="1830">
                  <c:v>79.211555555555549</c:v>
                </c:pt>
                <c:pt idx="1831">
                  <c:v>79.211944444444441</c:v>
                </c:pt>
                <c:pt idx="1832">
                  <c:v>79.212333333333333</c:v>
                </c:pt>
                <c:pt idx="1833">
                  <c:v>79.212722222222212</c:v>
                </c:pt>
                <c:pt idx="1834">
                  <c:v>79.213111111111104</c:v>
                </c:pt>
                <c:pt idx="1835">
                  <c:v>79.213499999999996</c:v>
                </c:pt>
                <c:pt idx="1836">
                  <c:v>79.213888888888889</c:v>
                </c:pt>
                <c:pt idx="1837">
                  <c:v>79.214277777777767</c:v>
                </c:pt>
                <c:pt idx="1838">
                  <c:v>79.214666666666659</c:v>
                </c:pt>
                <c:pt idx="1839">
                  <c:v>79.215055555555551</c:v>
                </c:pt>
                <c:pt idx="1840">
                  <c:v>79.215444444444444</c:v>
                </c:pt>
                <c:pt idx="1841">
                  <c:v>79.215833333333322</c:v>
                </c:pt>
                <c:pt idx="1842">
                  <c:v>79.216222222222214</c:v>
                </c:pt>
                <c:pt idx="1843">
                  <c:v>79.216611111111106</c:v>
                </c:pt>
                <c:pt idx="1844">
                  <c:v>79.216999999999999</c:v>
                </c:pt>
                <c:pt idx="1845">
                  <c:v>79.217388888888877</c:v>
                </c:pt>
                <c:pt idx="1846">
                  <c:v>79.217777777777769</c:v>
                </c:pt>
                <c:pt idx="1847">
                  <c:v>79.218166666666662</c:v>
                </c:pt>
                <c:pt idx="1848">
                  <c:v>79.218555555555554</c:v>
                </c:pt>
                <c:pt idx="1849">
                  <c:v>79.218944444444432</c:v>
                </c:pt>
                <c:pt idx="1850">
                  <c:v>79.219333333333324</c:v>
                </c:pt>
                <c:pt idx="1851">
                  <c:v>79.219722222222217</c:v>
                </c:pt>
                <c:pt idx="1852">
                  <c:v>79.220111111111109</c:v>
                </c:pt>
                <c:pt idx="1853">
                  <c:v>79.220499999999987</c:v>
                </c:pt>
                <c:pt idx="1854">
                  <c:v>79.220888888888879</c:v>
                </c:pt>
                <c:pt idx="1855">
                  <c:v>79.221277777777772</c:v>
                </c:pt>
                <c:pt idx="1856">
                  <c:v>79.221666666666664</c:v>
                </c:pt>
                <c:pt idx="1857">
                  <c:v>79.221666666666664</c:v>
                </c:pt>
                <c:pt idx="1858">
                  <c:v>79.222055555555556</c:v>
                </c:pt>
                <c:pt idx="1859">
                  <c:v>79.222444444444434</c:v>
                </c:pt>
                <c:pt idx="1860">
                  <c:v>79.222833333333327</c:v>
                </c:pt>
                <c:pt idx="1861">
                  <c:v>79.223222222222219</c:v>
                </c:pt>
                <c:pt idx="1862">
                  <c:v>79.223611111111111</c:v>
                </c:pt>
                <c:pt idx="1863">
                  <c:v>79.22399999999999</c:v>
                </c:pt>
                <c:pt idx="1864">
                  <c:v>79.224388888888882</c:v>
                </c:pt>
                <c:pt idx="1865">
                  <c:v>79.224777777777774</c:v>
                </c:pt>
                <c:pt idx="1866">
                  <c:v>79.225166666666667</c:v>
                </c:pt>
                <c:pt idx="1867">
                  <c:v>79.225555555555545</c:v>
                </c:pt>
                <c:pt idx="1868">
                  <c:v>79.225944444444437</c:v>
                </c:pt>
                <c:pt idx="1869">
                  <c:v>79.226333333333329</c:v>
                </c:pt>
                <c:pt idx="1870">
                  <c:v>79.226722222222222</c:v>
                </c:pt>
                <c:pt idx="1871">
                  <c:v>79.2271111111111</c:v>
                </c:pt>
                <c:pt idx="1872">
                  <c:v>79.227499999999992</c:v>
                </c:pt>
                <c:pt idx="1873">
                  <c:v>79.227888888888884</c:v>
                </c:pt>
                <c:pt idx="1874">
                  <c:v>79.228277777777777</c:v>
                </c:pt>
                <c:pt idx="1875">
                  <c:v>79.228666666666655</c:v>
                </c:pt>
                <c:pt idx="1876">
                  <c:v>79.229055555555547</c:v>
                </c:pt>
                <c:pt idx="1877">
                  <c:v>79.229444444444439</c:v>
                </c:pt>
                <c:pt idx="1878">
                  <c:v>79.229833333333332</c:v>
                </c:pt>
                <c:pt idx="1879">
                  <c:v>79.23022222222221</c:v>
                </c:pt>
                <c:pt idx="1880">
                  <c:v>79.230611111111102</c:v>
                </c:pt>
                <c:pt idx="1881">
                  <c:v>79.230999999999995</c:v>
                </c:pt>
                <c:pt idx="1882">
                  <c:v>79.231388888888887</c:v>
                </c:pt>
                <c:pt idx="1883">
                  <c:v>79.231777777777765</c:v>
                </c:pt>
                <c:pt idx="1884">
                  <c:v>79.232166666666657</c:v>
                </c:pt>
                <c:pt idx="1885">
                  <c:v>79.23333333333332</c:v>
                </c:pt>
                <c:pt idx="1886">
                  <c:v>79.233722222222212</c:v>
                </c:pt>
                <c:pt idx="1887">
                  <c:v>79.234111111111105</c:v>
                </c:pt>
                <c:pt idx="1888">
                  <c:v>79.234499999999997</c:v>
                </c:pt>
                <c:pt idx="1889">
                  <c:v>79.234888888888889</c:v>
                </c:pt>
                <c:pt idx="1890">
                  <c:v>79.235277777777767</c:v>
                </c:pt>
                <c:pt idx="1891">
                  <c:v>79.23566666666666</c:v>
                </c:pt>
                <c:pt idx="1892">
                  <c:v>79.236055555555552</c:v>
                </c:pt>
                <c:pt idx="1893">
                  <c:v>79.236444444444444</c:v>
                </c:pt>
                <c:pt idx="1894">
                  <c:v>79.236833333333323</c:v>
                </c:pt>
                <c:pt idx="1895">
                  <c:v>79.237222222222215</c:v>
                </c:pt>
                <c:pt idx="1896">
                  <c:v>79.237611111111107</c:v>
                </c:pt>
                <c:pt idx="1897">
                  <c:v>79.238</c:v>
                </c:pt>
                <c:pt idx="1898">
                  <c:v>79.238388888888878</c:v>
                </c:pt>
                <c:pt idx="1899">
                  <c:v>79.23877777777777</c:v>
                </c:pt>
                <c:pt idx="1900">
                  <c:v>79.239166666666662</c:v>
                </c:pt>
                <c:pt idx="1901">
                  <c:v>79.239555555555555</c:v>
                </c:pt>
                <c:pt idx="1902">
                  <c:v>79.239944444444433</c:v>
                </c:pt>
                <c:pt idx="1903">
                  <c:v>79.240333333333325</c:v>
                </c:pt>
                <c:pt idx="1904">
                  <c:v>79.240722222222217</c:v>
                </c:pt>
                <c:pt idx="1905">
                  <c:v>79.24111111111111</c:v>
                </c:pt>
                <c:pt idx="1906">
                  <c:v>79.241499999999988</c:v>
                </c:pt>
                <c:pt idx="1907">
                  <c:v>79.24188888888888</c:v>
                </c:pt>
                <c:pt idx="1908">
                  <c:v>79.242277777777772</c:v>
                </c:pt>
                <c:pt idx="1909">
                  <c:v>79.242666666666665</c:v>
                </c:pt>
                <c:pt idx="1910">
                  <c:v>79.243055555555543</c:v>
                </c:pt>
                <c:pt idx="1911">
                  <c:v>79.243444444444435</c:v>
                </c:pt>
                <c:pt idx="1912">
                  <c:v>79.243833333333328</c:v>
                </c:pt>
                <c:pt idx="1913">
                  <c:v>79.24422222222222</c:v>
                </c:pt>
                <c:pt idx="1914">
                  <c:v>79.244611111111098</c:v>
                </c:pt>
                <c:pt idx="1915">
                  <c:v>79.24499999999999</c:v>
                </c:pt>
                <c:pt idx="1916">
                  <c:v>79.24499999999999</c:v>
                </c:pt>
                <c:pt idx="1917">
                  <c:v>79.245388888888883</c:v>
                </c:pt>
                <c:pt idx="1918">
                  <c:v>79.245777777777775</c:v>
                </c:pt>
                <c:pt idx="1919">
                  <c:v>79.246166666666667</c:v>
                </c:pt>
                <c:pt idx="1920">
                  <c:v>79.246555555555545</c:v>
                </c:pt>
                <c:pt idx="1921">
                  <c:v>79.246944444444438</c:v>
                </c:pt>
                <c:pt idx="1922">
                  <c:v>79.24733333333333</c:v>
                </c:pt>
                <c:pt idx="1923">
                  <c:v>79.247722222222222</c:v>
                </c:pt>
                <c:pt idx="1924">
                  <c:v>79.248111111111101</c:v>
                </c:pt>
                <c:pt idx="1925">
                  <c:v>79.248499999999993</c:v>
                </c:pt>
                <c:pt idx="1926">
                  <c:v>79.248888888888885</c:v>
                </c:pt>
                <c:pt idx="1927">
                  <c:v>79.249277777777777</c:v>
                </c:pt>
                <c:pt idx="1928">
                  <c:v>79.249666666666656</c:v>
                </c:pt>
                <c:pt idx="1929">
                  <c:v>79.250055555555548</c:v>
                </c:pt>
                <c:pt idx="1930">
                  <c:v>79.25044444444444</c:v>
                </c:pt>
                <c:pt idx="1931">
                  <c:v>79.250833333333333</c:v>
                </c:pt>
                <c:pt idx="1932">
                  <c:v>79.251222222222211</c:v>
                </c:pt>
                <c:pt idx="1933">
                  <c:v>79.251611111111103</c:v>
                </c:pt>
                <c:pt idx="1934">
                  <c:v>79.251999999999995</c:v>
                </c:pt>
                <c:pt idx="1935">
                  <c:v>79.252388888888888</c:v>
                </c:pt>
                <c:pt idx="1936">
                  <c:v>79.252777777777766</c:v>
                </c:pt>
                <c:pt idx="1937">
                  <c:v>79.253166666666658</c:v>
                </c:pt>
                <c:pt idx="1938">
                  <c:v>79.25355555555555</c:v>
                </c:pt>
                <c:pt idx="1939">
                  <c:v>79.253944444444443</c:v>
                </c:pt>
                <c:pt idx="1940">
                  <c:v>79.254333333333321</c:v>
                </c:pt>
                <c:pt idx="1941">
                  <c:v>79.254722222222213</c:v>
                </c:pt>
                <c:pt idx="1942">
                  <c:v>79.255111111111106</c:v>
                </c:pt>
                <c:pt idx="1943">
                  <c:v>79.255499999999998</c:v>
                </c:pt>
                <c:pt idx="1944">
                  <c:v>79.255888888888876</c:v>
                </c:pt>
                <c:pt idx="1945">
                  <c:v>79.256277777777768</c:v>
                </c:pt>
                <c:pt idx="1946">
                  <c:v>79.256666666666661</c:v>
                </c:pt>
                <c:pt idx="1947">
                  <c:v>79.257055555555553</c:v>
                </c:pt>
                <c:pt idx="1948">
                  <c:v>79.257444444444445</c:v>
                </c:pt>
                <c:pt idx="1949">
                  <c:v>79.257833333333323</c:v>
                </c:pt>
                <c:pt idx="1950">
                  <c:v>79.258222222222216</c:v>
                </c:pt>
                <c:pt idx="1951">
                  <c:v>79.258611111111108</c:v>
                </c:pt>
                <c:pt idx="1952">
                  <c:v>79.259</c:v>
                </c:pt>
                <c:pt idx="1953">
                  <c:v>79.259388888888878</c:v>
                </c:pt>
                <c:pt idx="1954">
                  <c:v>79.259777777777771</c:v>
                </c:pt>
                <c:pt idx="1955">
                  <c:v>79.260166666666663</c:v>
                </c:pt>
                <c:pt idx="1956">
                  <c:v>79.260555555555555</c:v>
                </c:pt>
                <c:pt idx="1957">
                  <c:v>79.260944444444434</c:v>
                </c:pt>
                <c:pt idx="1958">
                  <c:v>79.261333333333326</c:v>
                </c:pt>
                <c:pt idx="1959">
                  <c:v>79.261722222222218</c:v>
                </c:pt>
                <c:pt idx="1960">
                  <c:v>79.262111111111111</c:v>
                </c:pt>
                <c:pt idx="1961">
                  <c:v>79.262499999999989</c:v>
                </c:pt>
                <c:pt idx="1962">
                  <c:v>79.262888888888881</c:v>
                </c:pt>
                <c:pt idx="1963">
                  <c:v>79.263277777777773</c:v>
                </c:pt>
                <c:pt idx="1964">
                  <c:v>79.263666666666666</c:v>
                </c:pt>
                <c:pt idx="1965">
                  <c:v>79.264055555555544</c:v>
                </c:pt>
                <c:pt idx="1966">
                  <c:v>79.264444444444436</c:v>
                </c:pt>
                <c:pt idx="1967">
                  <c:v>79.264833333333328</c:v>
                </c:pt>
                <c:pt idx="1968">
                  <c:v>79.265222222222221</c:v>
                </c:pt>
                <c:pt idx="1969">
                  <c:v>79.265611111111099</c:v>
                </c:pt>
                <c:pt idx="1970">
                  <c:v>79.265999999999991</c:v>
                </c:pt>
                <c:pt idx="1971">
                  <c:v>79.266388888888883</c:v>
                </c:pt>
                <c:pt idx="1972">
                  <c:v>79.266777777777776</c:v>
                </c:pt>
                <c:pt idx="1973">
                  <c:v>79.267166666666654</c:v>
                </c:pt>
                <c:pt idx="1974">
                  <c:v>79.267555555555546</c:v>
                </c:pt>
                <c:pt idx="1975">
                  <c:v>79.267944444444439</c:v>
                </c:pt>
                <c:pt idx="1976">
                  <c:v>79.268333333333331</c:v>
                </c:pt>
                <c:pt idx="1977">
                  <c:v>79.268333333333331</c:v>
                </c:pt>
                <c:pt idx="1978">
                  <c:v>79.268722222222223</c:v>
                </c:pt>
                <c:pt idx="1979">
                  <c:v>79.269111111111101</c:v>
                </c:pt>
                <c:pt idx="1980">
                  <c:v>79.269499999999994</c:v>
                </c:pt>
                <c:pt idx="1981">
                  <c:v>79.269888888888886</c:v>
                </c:pt>
                <c:pt idx="1982">
                  <c:v>79.270277777777778</c:v>
                </c:pt>
                <c:pt idx="1983">
                  <c:v>79.270666666666656</c:v>
                </c:pt>
                <c:pt idx="1984">
                  <c:v>79.271055555555549</c:v>
                </c:pt>
                <c:pt idx="1985">
                  <c:v>79.271444444444441</c:v>
                </c:pt>
                <c:pt idx="1986">
                  <c:v>79.271833333333333</c:v>
                </c:pt>
                <c:pt idx="1987">
                  <c:v>79.272222222222211</c:v>
                </c:pt>
                <c:pt idx="1988">
                  <c:v>79.272611111111104</c:v>
                </c:pt>
                <c:pt idx="1989">
                  <c:v>79.272999999999996</c:v>
                </c:pt>
                <c:pt idx="1990">
                  <c:v>79.273388888888888</c:v>
                </c:pt>
                <c:pt idx="1991">
                  <c:v>79.273777777777767</c:v>
                </c:pt>
                <c:pt idx="1992">
                  <c:v>79.274166666666659</c:v>
                </c:pt>
                <c:pt idx="1993">
                  <c:v>79.274555555555551</c:v>
                </c:pt>
                <c:pt idx="1994">
                  <c:v>79.274944444444444</c:v>
                </c:pt>
                <c:pt idx="1995">
                  <c:v>79.275333333333322</c:v>
                </c:pt>
                <c:pt idx="1996">
                  <c:v>79.275722222222214</c:v>
                </c:pt>
                <c:pt idx="1997">
                  <c:v>79.276111111111106</c:v>
                </c:pt>
                <c:pt idx="1998">
                  <c:v>79.276499999999999</c:v>
                </c:pt>
                <c:pt idx="1999">
                  <c:v>79.276888888888877</c:v>
                </c:pt>
                <c:pt idx="2000">
                  <c:v>79.277277777777769</c:v>
                </c:pt>
                <c:pt idx="2001">
                  <c:v>79.277666666666661</c:v>
                </c:pt>
                <c:pt idx="2002">
                  <c:v>79.278055555555554</c:v>
                </c:pt>
                <c:pt idx="2003">
                  <c:v>79.278444444444432</c:v>
                </c:pt>
                <c:pt idx="2004">
                  <c:v>79.278833333333324</c:v>
                </c:pt>
                <c:pt idx="2005">
                  <c:v>79.279222222222216</c:v>
                </c:pt>
                <c:pt idx="2006">
                  <c:v>79.279611111111109</c:v>
                </c:pt>
                <c:pt idx="2007">
                  <c:v>79.28</c:v>
                </c:pt>
                <c:pt idx="2008">
                  <c:v>79.280388888888879</c:v>
                </c:pt>
                <c:pt idx="2009">
                  <c:v>79.280777777777772</c:v>
                </c:pt>
                <c:pt idx="2010">
                  <c:v>79.281166666666664</c:v>
                </c:pt>
                <c:pt idx="2011">
                  <c:v>79.281555555555556</c:v>
                </c:pt>
                <c:pt idx="2012">
                  <c:v>79.281944444444434</c:v>
                </c:pt>
                <c:pt idx="2013">
                  <c:v>79.282333333333327</c:v>
                </c:pt>
                <c:pt idx="2014">
                  <c:v>79.282722222222219</c:v>
                </c:pt>
                <c:pt idx="2015">
                  <c:v>79.283111111111111</c:v>
                </c:pt>
                <c:pt idx="2016">
                  <c:v>79.283499999999989</c:v>
                </c:pt>
                <c:pt idx="2017">
                  <c:v>79.283888888888882</c:v>
                </c:pt>
                <c:pt idx="2018">
                  <c:v>79.284277777777774</c:v>
                </c:pt>
                <c:pt idx="2019">
                  <c:v>79.284666666666666</c:v>
                </c:pt>
                <c:pt idx="2020">
                  <c:v>79.285055555555545</c:v>
                </c:pt>
                <c:pt idx="2021">
                  <c:v>79.285444444444437</c:v>
                </c:pt>
                <c:pt idx="2022">
                  <c:v>79.285833333333329</c:v>
                </c:pt>
                <c:pt idx="2023">
                  <c:v>79.286222222222221</c:v>
                </c:pt>
                <c:pt idx="2024">
                  <c:v>79.2866111111111</c:v>
                </c:pt>
                <c:pt idx="2025">
                  <c:v>79.286999999999992</c:v>
                </c:pt>
                <c:pt idx="2026">
                  <c:v>79.287388888888884</c:v>
                </c:pt>
                <c:pt idx="2027">
                  <c:v>79.287777777777777</c:v>
                </c:pt>
                <c:pt idx="2028">
                  <c:v>79.288166666666655</c:v>
                </c:pt>
                <c:pt idx="2029">
                  <c:v>79.288555555555547</c:v>
                </c:pt>
                <c:pt idx="2030">
                  <c:v>79.288944444444439</c:v>
                </c:pt>
                <c:pt idx="2031">
                  <c:v>79.289333333333332</c:v>
                </c:pt>
                <c:pt idx="2032">
                  <c:v>79.28972222222221</c:v>
                </c:pt>
                <c:pt idx="2033">
                  <c:v>79.290111111111102</c:v>
                </c:pt>
                <c:pt idx="2034">
                  <c:v>79.290499999999994</c:v>
                </c:pt>
                <c:pt idx="2035">
                  <c:v>79.290888888888887</c:v>
                </c:pt>
                <c:pt idx="2036">
                  <c:v>79.291277777777765</c:v>
                </c:pt>
                <c:pt idx="2037">
                  <c:v>79.291666666666657</c:v>
                </c:pt>
                <c:pt idx="2038">
                  <c:v>79.291666666666657</c:v>
                </c:pt>
                <c:pt idx="2039">
                  <c:v>79.29205555555555</c:v>
                </c:pt>
                <c:pt idx="2040">
                  <c:v>79.292444444444442</c:v>
                </c:pt>
                <c:pt idx="2041">
                  <c:v>79.292833333333334</c:v>
                </c:pt>
                <c:pt idx="2042">
                  <c:v>79.293222222222212</c:v>
                </c:pt>
                <c:pt idx="2043">
                  <c:v>79.293611111111105</c:v>
                </c:pt>
                <c:pt idx="2044">
                  <c:v>79.293999999999997</c:v>
                </c:pt>
                <c:pt idx="2045">
                  <c:v>79.294388888888889</c:v>
                </c:pt>
                <c:pt idx="2046">
                  <c:v>79.294777777777767</c:v>
                </c:pt>
                <c:pt idx="2047">
                  <c:v>79.29516666666666</c:v>
                </c:pt>
                <c:pt idx="2048">
                  <c:v>79.295555555555552</c:v>
                </c:pt>
                <c:pt idx="2049">
                  <c:v>79.295944444444444</c:v>
                </c:pt>
                <c:pt idx="2050">
                  <c:v>79.296333333333322</c:v>
                </c:pt>
                <c:pt idx="2051">
                  <c:v>79.296722222222215</c:v>
                </c:pt>
                <c:pt idx="2052">
                  <c:v>79.297111111111107</c:v>
                </c:pt>
                <c:pt idx="2053">
                  <c:v>79.297499999999999</c:v>
                </c:pt>
                <c:pt idx="2054">
                  <c:v>79.297888888888878</c:v>
                </c:pt>
                <c:pt idx="2055">
                  <c:v>79.29827777777777</c:v>
                </c:pt>
                <c:pt idx="2056">
                  <c:v>79.298666666666662</c:v>
                </c:pt>
                <c:pt idx="2057">
                  <c:v>79.299055555555555</c:v>
                </c:pt>
                <c:pt idx="2058">
                  <c:v>79.299444444444433</c:v>
                </c:pt>
                <c:pt idx="2059">
                  <c:v>79.299833333333325</c:v>
                </c:pt>
                <c:pt idx="2060">
                  <c:v>79.300222222222217</c:v>
                </c:pt>
                <c:pt idx="2061">
                  <c:v>79.30061111111111</c:v>
                </c:pt>
                <c:pt idx="2062">
                  <c:v>79.300999999999988</c:v>
                </c:pt>
                <c:pt idx="2063">
                  <c:v>79.30138888888888</c:v>
                </c:pt>
                <c:pt idx="2064">
                  <c:v>79.301777777777772</c:v>
                </c:pt>
                <c:pt idx="2065">
                  <c:v>79.302166666666665</c:v>
                </c:pt>
                <c:pt idx="2066">
                  <c:v>79.302555555555543</c:v>
                </c:pt>
                <c:pt idx="2067">
                  <c:v>79.302944444444435</c:v>
                </c:pt>
                <c:pt idx="2068">
                  <c:v>79.303333333333327</c:v>
                </c:pt>
                <c:pt idx="2069">
                  <c:v>79.303333333333327</c:v>
                </c:pt>
                <c:pt idx="2070">
                  <c:v>79.30372222222222</c:v>
                </c:pt>
                <c:pt idx="2071">
                  <c:v>79.304111111111112</c:v>
                </c:pt>
                <c:pt idx="2072">
                  <c:v>79.30449999999999</c:v>
                </c:pt>
                <c:pt idx="2073">
                  <c:v>79.304888888888883</c:v>
                </c:pt>
                <c:pt idx="2074">
                  <c:v>79.305277777777775</c:v>
                </c:pt>
                <c:pt idx="2075">
                  <c:v>79.305666666666667</c:v>
                </c:pt>
                <c:pt idx="2076">
                  <c:v>79.306055555555545</c:v>
                </c:pt>
                <c:pt idx="2077">
                  <c:v>79.306444444444438</c:v>
                </c:pt>
                <c:pt idx="2078">
                  <c:v>79.30683333333333</c:v>
                </c:pt>
                <c:pt idx="2079">
                  <c:v>79.307222222222222</c:v>
                </c:pt>
                <c:pt idx="2080">
                  <c:v>79.3076111111111</c:v>
                </c:pt>
                <c:pt idx="2081">
                  <c:v>79.307999999999993</c:v>
                </c:pt>
                <c:pt idx="2082">
                  <c:v>79.308388888888885</c:v>
                </c:pt>
                <c:pt idx="2083">
                  <c:v>79.308777777777777</c:v>
                </c:pt>
                <c:pt idx="2084">
                  <c:v>79.309166666666655</c:v>
                </c:pt>
                <c:pt idx="2085">
                  <c:v>79.309555555555548</c:v>
                </c:pt>
                <c:pt idx="2086">
                  <c:v>79.30994444444444</c:v>
                </c:pt>
                <c:pt idx="2087">
                  <c:v>79.310333333333332</c:v>
                </c:pt>
                <c:pt idx="2088">
                  <c:v>79.310722222222211</c:v>
                </c:pt>
                <c:pt idx="2089">
                  <c:v>79.311111111111103</c:v>
                </c:pt>
                <c:pt idx="2090">
                  <c:v>79.311499999999995</c:v>
                </c:pt>
                <c:pt idx="2091">
                  <c:v>79.311888888888888</c:v>
                </c:pt>
                <c:pt idx="2092">
                  <c:v>79.312277777777766</c:v>
                </c:pt>
                <c:pt idx="2093">
                  <c:v>79.312666666666658</c:v>
                </c:pt>
                <c:pt idx="2094">
                  <c:v>79.31305555555555</c:v>
                </c:pt>
                <c:pt idx="2095">
                  <c:v>79.313444444444443</c:v>
                </c:pt>
                <c:pt idx="2096">
                  <c:v>79.313833333333321</c:v>
                </c:pt>
                <c:pt idx="2097">
                  <c:v>79.314222222222213</c:v>
                </c:pt>
                <c:pt idx="2098">
                  <c:v>79.314611111111105</c:v>
                </c:pt>
                <c:pt idx="2099">
                  <c:v>79.314999999999998</c:v>
                </c:pt>
                <c:pt idx="2100">
                  <c:v>79.31538888888889</c:v>
                </c:pt>
                <c:pt idx="2101">
                  <c:v>79.315777777777768</c:v>
                </c:pt>
                <c:pt idx="2102">
                  <c:v>79.31616666666666</c:v>
                </c:pt>
                <c:pt idx="2103">
                  <c:v>79.316555555555553</c:v>
                </c:pt>
                <c:pt idx="2104">
                  <c:v>79.316944444444445</c:v>
                </c:pt>
                <c:pt idx="2105">
                  <c:v>79.317333333333323</c:v>
                </c:pt>
                <c:pt idx="2106">
                  <c:v>79.317722222222216</c:v>
                </c:pt>
                <c:pt idx="2107">
                  <c:v>79.318111111111108</c:v>
                </c:pt>
                <c:pt idx="2108">
                  <c:v>79.3185</c:v>
                </c:pt>
                <c:pt idx="2109">
                  <c:v>79.318888888888878</c:v>
                </c:pt>
                <c:pt idx="2110">
                  <c:v>79.319277777777771</c:v>
                </c:pt>
                <c:pt idx="2111">
                  <c:v>79.319666666666663</c:v>
                </c:pt>
                <c:pt idx="2112">
                  <c:v>79.320055555555555</c:v>
                </c:pt>
                <c:pt idx="2113">
                  <c:v>79.320444444444433</c:v>
                </c:pt>
                <c:pt idx="2114">
                  <c:v>79.320833333333326</c:v>
                </c:pt>
                <c:pt idx="2115">
                  <c:v>79.321222222222218</c:v>
                </c:pt>
                <c:pt idx="2116">
                  <c:v>79.32161111111111</c:v>
                </c:pt>
                <c:pt idx="2117">
                  <c:v>79.321999999999989</c:v>
                </c:pt>
                <c:pt idx="2118">
                  <c:v>79.322388888888881</c:v>
                </c:pt>
                <c:pt idx="2119">
                  <c:v>79.322777777777773</c:v>
                </c:pt>
                <c:pt idx="2120">
                  <c:v>79.323166666666665</c:v>
                </c:pt>
                <c:pt idx="2121">
                  <c:v>79.323555555555544</c:v>
                </c:pt>
                <c:pt idx="2122">
                  <c:v>79.323944444444436</c:v>
                </c:pt>
                <c:pt idx="2123">
                  <c:v>79.324333333333328</c:v>
                </c:pt>
                <c:pt idx="2124">
                  <c:v>79.324722222222221</c:v>
                </c:pt>
                <c:pt idx="2125">
                  <c:v>79.325111111111099</c:v>
                </c:pt>
                <c:pt idx="2126">
                  <c:v>79.325499999999991</c:v>
                </c:pt>
                <c:pt idx="2127">
                  <c:v>79.325888888888883</c:v>
                </c:pt>
                <c:pt idx="2128">
                  <c:v>79.326277777777776</c:v>
                </c:pt>
                <c:pt idx="2129">
                  <c:v>79.326666666666654</c:v>
                </c:pt>
                <c:pt idx="2130">
                  <c:v>79.326666666666654</c:v>
                </c:pt>
                <c:pt idx="2131">
                  <c:v>79.327055555555546</c:v>
                </c:pt>
                <c:pt idx="2132">
                  <c:v>79.327444444444438</c:v>
                </c:pt>
                <c:pt idx="2133">
                  <c:v>79.327833333333331</c:v>
                </c:pt>
                <c:pt idx="2134">
                  <c:v>79.328222222222223</c:v>
                </c:pt>
                <c:pt idx="2135">
                  <c:v>79.328611111111101</c:v>
                </c:pt>
                <c:pt idx="2136">
                  <c:v>79.328999999999994</c:v>
                </c:pt>
                <c:pt idx="2137">
                  <c:v>79.329388888888886</c:v>
                </c:pt>
                <c:pt idx="2138">
                  <c:v>79.329777777777778</c:v>
                </c:pt>
                <c:pt idx="2139">
                  <c:v>79.330166666666656</c:v>
                </c:pt>
                <c:pt idx="2140">
                  <c:v>79.330555555555549</c:v>
                </c:pt>
                <c:pt idx="2141">
                  <c:v>79.330944444444441</c:v>
                </c:pt>
                <c:pt idx="2142">
                  <c:v>79.331333333333333</c:v>
                </c:pt>
                <c:pt idx="2143">
                  <c:v>79.331722222222211</c:v>
                </c:pt>
                <c:pt idx="2144">
                  <c:v>79.332111111111104</c:v>
                </c:pt>
                <c:pt idx="2145">
                  <c:v>79.332499999999996</c:v>
                </c:pt>
                <c:pt idx="2146">
                  <c:v>79.332888888888888</c:v>
                </c:pt>
                <c:pt idx="2147">
                  <c:v>79.333277777777766</c:v>
                </c:pt>
                <c:pt idx="2148">
                  <c:v>79.333666666666659</c:v>
                </c:pt>
                <c:pt idx="2149">
                  <c:v>79.334055555555551</c:v>
                </c:pt>
                <c:pt idx="2150">
                  <c:v>79.334444444444443</c:v>
                </c:pt>
                <c:pt idx="2151">
                  <c:v>79.334833333333322</c:v>
                </c:pt>
                <c:pt idx="2152">
                  <c:v>79.335222222222214</c:v>
                </c:pt>
                <c:pt idx="2153">
                  <c:v>79.335611111111106</c:v>
                </c:pt>
                <c:pt idx="2154">
                  <c:v>79.335999999999999</c:v>
                </c:pt>
                <c:pt idx="2155">
                  <c:v>79.336388888888877</c:v>
                </c:pt>
                <c:pt idx="2156">
                  <c:v>79.336777777777769</c:v>
                </c:pt>
                <c:pt idx="2157">
                  <c:v>79.337166666666661</c:v>
                </c:pt>
                <c:pt idx="2158">
                  <c:v>79.337555555555554</c:v>
                </c:pt>
                <c:pt idx="2159">
                  <c:v>79.337944444444432</c:v>
                </c:pt>
                <c:pt idx="2160">
                  <c:v>79.338333333333324</c:v>
                </c:pt>
                <c:pt idx="2161">
                  <c:v>79.338722222222216</c:v>
                </c:pt>
                <c:pt idx="2162">
                  <c:v>79.339111111111109</c:v>
                </c:pt>
                <c:pt idx="2163">
                  <c:v>79.339500000000001</c:v>
                </c:pt>
                <c:pt idx="2164">
                  <c:v>79.339888888888879</c:v>
                </c:pt>
                <c:pt idx="2165">
                  <c:v>79.340277777777771</c:v>
                </c:pt>
                <c:pt idx="2166">
                  <c:v>79.340666666666664</c:v>
                </c:pt>
                <c:pt idx="2167">
                  <c:v>79.341055555555556</c:v>
                </c:pt>
                <c:pt idx="2168">
                  <c:v>79.341444444444434</c:v>
                </c:pt>
                <c:pt idx="2169">
                  <c:v>79.341833333333327</c:v>
                </c:pt>
                <c:pt idx="2170">
                  <c:v>79.342222222222219</c:v>
                </c:pt>
                <c:pt idx="2171">
                  <c:v>79.342611111111111</c:v>
                </c:pt>
                <c:pt idx="2172">
                  <c:v>79.342999999999989</c:v>
                </c:pt>
                <c:pt idx="2173">
                  <c:v>79.343388888888882</c:v>
                </c:pt>
                <c:pt idx="2174">
                  <c:v>79.343777777777774</c:v>
                </c:pt>
                <c:pt idx="2175">
                  <c:v>79.344166666666666</c:v>
                </c:pt>
                <c:pt idx="2176">
                  <c:v>79.344555555555544</c:v>
                </c:pt>
                <c:pt idx="2177">
                  <c:v>79.344944444444437</c:v>
                </c:pt>
                <c:pt idx="2178">
                  <c:v>79.345333333333329</c:v>
                </c:pt>
                <c:pt idx="2179">
                  <c:v>79.345722222222221</c:v>
                </c:pt>
                <c:pt idx="2180">
                  <c:v>79.346111111111099</c:v>
                </c:pt>
                <c:pt idx="2181">
                  <c:v>79.346499999999992</c:v>
                </c:pt>
                <c:pt idx="2182">
                  <c:v>79.346888888888884</c:v>
                </c:pt>
                <c:pt idx="2183">
                  <c:v>79.347277777777776</c:v>
                </c:pt>
                <c:pt idx="2184">
                  <c:v>79.347666666666655</c:v>
                </c:pt>
                <c:pt idx="2185">
                  <c:v>79.348055555555547</c:v>
                </c:pt>
                <c:pt idx="2186">
                  <c:v>79.348444444444439</c:v>
                </c:pt>
                <c:pt idx="2187">
                  <c:v>79.348833333333332</c:v>
                </c:pt>
                <c:pt idx="2188">
                  <c:v>79.34922222222221</c:v>
                </c:pt>
                <c:pt idx="2189">
                  <c:v>79.349611111111102</c:v>
                </c:pt>
                <c:pt idx="2190">
                  <c:v>79.349999999999994</c:v>
                </c:pt>
                <c:pt idx="2191">
                  <c:v>79.349999999999994</c:v>
                </c:pt>
                <c:pt idx="2192">
                  <c:v>79.35008333333333</c:v>
                </c:pt>
                <c:pt idx="2193">
                  <c:v>79.350166666666667</c:v>
                </c:pt>
                <c:pt idx="2194">
                  <c:v>79.350249999999988</c:v>
                </c:pt>
                <c:pt idx="2195">
                  <c:v>79.350333333333325</c:v>
                </c:pt>
                <c:pt idx="2196">
                  <c:v>79.350416666666661</c:v>
                </c:pt>
                <c:pt idx="2197">
                  <c:v>79.350499999999997</c:v>
                </c:pt>
                <c:pt idx="2198">
                  <c:v>79.350583333333333</c:v>
                </c:pt>
                <c:pt idx="2199">
                  <c:v>79.350666666666655</c:v>
                </c:pt>
                <c:pt idx="2200">
                  <c:v>79.350749999999991</c:v>
                </c:pt>
                <c:pt idx="2201">
                  <c:v>79.350833333333327</c:v>
                </c:pt>
                <c:pt idx="2202">
                  <c:v>79.350916666666663</c:v>
                </c:pt>
                <c:pt idx="2203">
                  <c:v>79.350999999999999</c:v>
                </c:pt>
                <c:pt idx="2204">
                  <c:v>79.351083333333321</c:v>
                </c:pt>
                <c:pt idx="2205">
                  <c:v>79.351166666666657</c:v>
                </c:pt>
                <c:pt idx="2206">
                  <c:v>79.351249999999993</c:v>
                </c:pt>
                <c:pt idx="2207">
                  <c:v>79.351333333333329</c:v>
                </c:pt>
                <c:pt idx="2208">
                  <c:v>79.351416666666665</c:v>
                </c:pt>
                <c:pt idx="2209">
                  <c:v>79.351499999999987</c:v>
                </c:pt>
                <c:pt idx="2210">
                  <c:v>79.351583333333323</c:v>
                </c:pt>
                <c:pt idx="2211">
                  <c:v>79.351666666666659</c:v>
                </c:pt>
                <c:pt idx="2212">
                  <c:v>79.351749999999996</c:v>
                </c:pt>
                <c:pt idx="2213">
                  <c:v>79.351833333333332</c:v>
                </c:pt>
                <c:pt idx="2214">
                  <c:v>79.351916666666668</c:v>
                </c:pt>
                <c:pt idx="2215">
                  <c:v>79.35199999999999</c:v>
                </c:pt>
                <c:pt idx="2216">
                  <c:v>79.352083333333326</c:v>
                </c:pt>
                <c:pt idx="2217">
                  <c:v>79.352166666666662</c:v>
                </c:pt>
                <c:pt idx="2218">
                  <c:v>79.352249999999998</c:v>
                </c:pt>
                <c:pt idx="2219">
                  <c:v>79.352333333333334</c:v>
                </c:pt>
                <c:pt idx="2220">
                  <c:v>79.352416666666656</c:v>
                </c:pt>
                <c:pt idx="2221">
                  <c:v>79.352499999999992</c:v>
                </c:pt>
                <c:pt idx="2222">
                  <c:v>79.352499999999992</c:v>
                </c:pt>
                <c:pt idx="2223">
                  <c:v>79.352583333333328</c:v>
                </c:pt>
                <c:pt idx="2224">
                  <c:v>79.352666666666664</c:v>
                </c:pt>
                <c:pt idx="2225">
                  <c:v>79.35275</c:v>
                </c:pt>
                <c:pt idx="2226">
                  <c:v>79.352833333333322</c:v>
                </c:pt>
                <c:pt idx="2227">
                  <c:v>79.352916666666658</c:v>
                </c:pt>
                <c:pt idx="2228">
                  <c:v>79.352999999999994</c:v>
                </c:pt>
                <c:pt idx="2229">
                  <c:v>79.353083333333331</c:v>
                </c:pt>
                <c:pt idx="2230">
                  <c:v>79.353166666666667</c:v>
                </c:pt>
                <c:pt idx="2231">
                  <c:v>79.353249999999989</c:v>
                </c:pt>
                <c:pt idx="2232">
                  <c:v>79.353333333333325</c:v>
                </c:pt>
                <c:pt idx="2233">
                  <c:v>79.353416666666661</c:v>
                </c:pt>
                <c:pt idx="2234">
                  <c:v>79.353499999999997</c:v>
                </c:pt>
                <c:pt idx="2235">
                  <c:v>79.353583333333333</c:v>
                </c:pt>
                <c:pt idx="2236">
                  <c:v>79.353666666666655</c:v>
                </c:pt>
                <c:pt idx="2237">
                  <c:v>79.353749999999991</c:v>
                </c:pt>
                <c:pt idx="2238">
                  <c:v>79.353833333333327</c:v>
                </c:pt>
                <c:pt idx="2239">
                  <c:v>79.353916666666663</c:v>
                </c:pt>
                <c:pt idx="2240">
                  <c:v>79.353999999999999</c:v>
                </c:pt>
                <c:pt idx="2241">
                  <c:v>79.354083333333321</c:v>
                </c:pt>
                <c:pt idx="2242">
                  <c:v>79.354166666666657</c:v>
                </c:pt>
                <c:pt idx="2243">
                  <c:v>79.354249999999993</c:v>
                </c:pt>
                <c:pt idx="2244">
                  <c:v>79.354333333333329</c:v>
                </c:pt>
                <c:pt idx="2245">
                  <c:v>79.354416666666665</c:v>
                </c:pt>
                <c:pt idx="2246">
                  <c:v>79.354500000000002</c:v>
                </c:pt>
                <c:pt idx="2247">
                  <c:v>79.354583333333323</c:v>
                </c:pt>
                <c:pt idx="2248">
                  <c:v>79.35466666666666</c:v>
                </c:pt>
                <c:pt idx="2249">
                  <c:v>79.354749999999996</c:v>
                </c:pt>
                <c:pt idx="2250">
                  <c:v>79.354833333333332</c:v>
                </c:pt>
                <c:pt idx="2251">
                  <c:v>79.35499999999999</c:v>
                </c:pt>
                <c:pt idx="2252">
                  <c:v>79.355083333333326</c:v>
                </c:pt>
                <c:pt idx="2253">
                  <c:v>79.355166666666662</c:v>
                </c:pt>
                <c:pt idx="2254">
                  <c:v>79.355249999999998</c:v>
                </c:pt>
                <c:pt idx="2255">
                  <c:v>79.355333333333334</c:v>
                </c:pt>
                <c:pt idx="2256">
                  <c:v>79.355416666666656</c:v>
                </c:pt>
                <c:pt idx="2257">
                  <c:v>79.355499999999992</c:v>
                </c:pt>
                <c:pt idx="2258">
                  <c:v>79.355583333333328</c:v>
                </c:pt>
                <c:pt idx="2259">
                  <c:v>79.355666666666664</c:v>
                </c:pt>
                <c:pt idx="2260">
                  <c:v>79.35575</c:v>
                </c:pt>
                <c:pt idx="2261">
                  <c:v>79.355833333333322</c:v>
                </c:pt>
                <c:pt idx="2262">
                  <c:v>79.355916666666658</c:v>
                </c:pt>
                <c:pt idx="2263">
                  <c:v>79.355999999999995</c:v>
                </c:pt>
                <c:pt idx="2264">
                  <c:v>79.356083333333331</c:v>
                </c:pt>
                <c:pt idx="2265">
                  <c:v>79.356166666666667</c:v>
                </c:pt>
                <c:pt idx="2266">
                  <c:v>79.356249999999989</c:v>
                </c:pt>
                <c:pt idx="2267">
                  <c:v>79.356333333333325</c:v>
                </c:pt>
                <c:pt idx="2268">
                  <c:v>79.356416666666661</c:v>
                </c:pt>
                <c:pt idx="2269">
                  <c:v>79.356499999999997</c:v>
                </c:pt>
                <c:pt idx="2270">
                  <c:v>79.356583333333333</c:v>
                </c:pt>
                <c:pt idx="2271">
                  <c:v>79.356666666666655</c:v>
                </c:pt>
                <c:pt idx="2272">
                  <c:v>79.356749999999991</c:v>
                </c:pt>
                <c:pt idx="2273">
                  <c:v>79.356833333333327</c:v>
                </c:pt>
                <c:pt idx="2274">
                  <c:v>79.356916666666663</c:v>
                </c:pt>
                <c:pt idx="2275">
                  <c:v>79.356999999999999</c:v>
                </c:pt>
                <c:pt idx="2276">
                  <c:v>79.357083333333321</c:v>
                </c:pt>
                <c:pt idx="2277">
                  <c:v>79.357166666666657</c:v>
                </c:pt>
                <c:pt idx="2278">
                  <c:v>79.357249999999993</c:v>
                </c:pt>
                <c:pt idx="2279">
                  <c:v>79.35733333333333</c:v>
                </c:pt>
                <c:pt idx="2280">
                  <c:v>79.357416666666666</c:v>
                </c:pt>
                <c:pt idx="2281">
                  <c:v>79.357499999999987</c:v>
                </c:pt>
                <c:pt idx="2282">
                  <c:v>79.357499999999987</c:v>
                </c:pt>
                <c:pt idx="2283">
                  <c:v>79.357583333333324</c:v>
                </c:pt>
                <c:pt idx="2284">
                  <c:v>79.35766666666666</c:v>
                </c:pt>
                <c:pt idx="2285">
                  <c:v>79.357749999999996</c:v>
                </c:pt>
                <c:pt idx="2286">
                  <c:v>79.357833333333332</c:v>
                </c:pt>
                <c:pt idx="2287">
                  <c:v>79.357916666666668</c:v>
                </c:pt>
                <c:pt idx="2288">
                  <c:v>79.35799999999999</c:v>
                </c:pt>
                <c:pt idx="2289">
                  <c:v>79.358083333333326</c:v>
                </c:pt>
                <c:pt idx="2290">
                  <c:v>79.358166666666662</c:v>
                </c:pt>
                <c:pt idx="2291">
                  <c:v>79.358249999999998</c:v>
                </c:pt>
                <c:pt idx="2292">
                  <c:v>79.358333333333334</c:v>
                </c:pt>
                <c:pt idx="2293">
                  <c:v>79.358416666666656</c:v>
                </c:pt>
                <c:pt idx="2294">
                  <c:v>79.358499999999992</c:v>
                </c:pt>
                <c:pt idx="2295">
                  <c:v>79.358583333333328</c:v>
                </c:pt>
                <c:pt idx="2296">
                  <c:v>79.358666666666664</c:v>
                </c:pt>
                <c:pt idx="2297">
                  <c:v>79.358750000000001</c:v>
                </c:pt>
                <c:pt idx="2298">
                  <c:v>79.358833333333322</c:v>
                </c:pt>
                <c:pt idx="2299">
                  <c:v>79.358916666666659</c:v>
                </c:pt>
                <c:pt idx="2300">
                  <c:v>79.358999999999995</c:v>
                </c:pt>
                <c:pt idx="2301">
                  <c:v>79.359083333333331</c:v>
                </c:pt>
                <c:pt idx="2302">
                  <c:v>79.359166666666667</c:v>
                </c:pt>
                <c:pt idx="2303">
                  <c:v>79.359249999999989</c:v>
                </c:pt>
                <c:pt idx="2304">
                  <c:v>79.359333333333325</c:v>
                </c:pt>
                <c:pt idx="2305">
                  <c:v>79.359416666666661</c:v>
                </c:pt>
                <c:pt idx="2306">
                  <c:v>79.359499999999997</c:v>
                </c:pt>
                <c:pt idx="2307">
                  <c:v>79.359583333333333</c:v>
                </c:pt>
                <c:pt idx="2308">
                  <c:v>79.359666666666655</c:v>
                </c:pt>
                <c:pt idx="2309">
                  <c:v>79.359749999999991</c:v>
                </c:pt>
                <c:pt idx="2310">
                  <c:v>79.359833333333327</c:v>
                </c:pt>
                <c:pt idx="2311">
                  <c:v>79.359916666666663</c:v>
                </c:pt>
                <c:pt idx="2312">
                  <c:v>79.36</c:v>
                </c:pt>
                <c:pt idx="2313">
                  <c:v>79.360083333333321</c:v>
                </c:pt>
                <c:pt idx="2314">
                  <c:v>79.360166666666657</c:v>
                </c:pt>
                <c:pt idx="2315">
                  <c:v>79.360249999999994</c:v>
                </c:pt>
                <c:pt idx="2316">
                  <c:v>79.36033333333333</c:v>
                </c:pt>
                <c:pt idx="2317">
                  <c:v>79.360416666666666</c:v>
                </c:pt>
                <c:pt idx="2318">
                  <c:v>79.360500000000002</c:v>
                </c:pt>
                <c:pt idx="2319">
                  <c:v>79.360583333333324</c:v>
                </c:pt>
                <c:pt idx="2320">
                  <c:v>79.36066666666666</c:v>
                </c:pt>
                <c:pt idx="2321">
                  <c:v>79.360749999999996</c:v>
                </c:pt>
                <c:pt idx="2322">
                  <c:v>79.360833333333332</c:v>
                </c:pt>
                <c:pt idx="2323">
                  <c:v>79.360916666666668</c:v>
                </c:pt>
                <c:pt idx="2324">
                  <c:v>79.36099999999999</c:v>
                </c:pt>
                <c:pt idx="2325">
                  <c:v>79.361083333333326</c:v>
                </c:pt>
                <c:pt idx="2326">
                  <c:v>79.361166666666662</c:v>
                </c:pt>
                <c:pt idx="2327">
                  <c:v>79.361249999999998</c:v>
                </c:pt>
                <c:pt idx="2328">
                  <c:v>79.361333333333334</c:v>
                </c:pt>
                <c:pt idx="2329">
                  <c:v>79.361416666666656</c:v>
                </c:pt>
                <c:pt idx="2330">
                  <c:v>79.361499999999992</c:v>
                </c:pt>
                <c:pt idx="2331">
                  <c:v>79.361583333333328</c:v>
                </c:pt>
                <c:pt idx="2332">
                  <c:v>79.361666666666665</c:v>
                </c:pt>
                <c:pt idx="2333">
                  <c:v>79.361750000000001</c:v>
                </c:pt>
                <c:pt idx="2334">
                  <c:v>79.361833333333323</c:v>
                </c:pt>
                <c:pt idx="2335">
                  <c:v>79.361916666666659</c:v>
                </c:pt>
                <c:pt idx="2336">
                  <c:v>79.361999999999995</c:v>
                </c:pt>
                <c:pt idx="2337">
                  <c:v>79.362083333333331</c:v>
                </c:pt>
                <c:pt idx="2338">
                  <c:v>79.362166666666667</c:v>
                </c:pt>
                <c:pt idx="2339">
                  <c:v>79.362249999999989</c:v>
                </c:pt>
                <c:pt idx="2340">
                  <c:v>79.362333333333325</c:v>
                </c:pt>
                <c:pt idx="2341">
                  <c:v>79.362416666666661</c:v>
                </c:pt>
                <c:pt idx="2342">
                  <c:v>79.362499999999997</c:v>
                </c:pt>
                <c:pt idx="2343">
                  <c:v>79.362499999999997</c:v>
                </c:pt>
                <c:pt idx="2344">
                  <c:v>79.362583333333333</c:v>
                </c:pt>
                <c:pt idx="2345">
                  <c:v>79.362666666666655</c:v>
                </c:pt>
                <c:pt idx="2346">
                  <c:v>79.362749999999991</c:v>
                </c:pt>
                <c:pt idx="2347">
                  <c:v>79.362833333333327</c:v>
                </c:pt>
                <c:pt idx="2348">
                  <c:v>79.362916666666663</c:v>
                </c:pt>
                <c:pt idx="2349">
                  <c:v>79.363</c:v>
                </c:pt>
                <c:pt idx="2350">
                  <c:v>79.363083333333321</c:v>
                </c:pt>
                <c:pt idx="2351">
                  <c:v>79.363166666666658</c:v>
                </c:pt>
                <c:pt idx="2352">
                  <c:v>79.363249999999994</c:v>
                </c:pt>
                <c:pt idx="2353">
                  <c:v>79.36333333333333</c:v>
                </c:pt>
                <c:pt idx="2354">
                  <c:v>79.363416666666666</c:v>
                </c:pt>
                <c:pt idx="2355">
                  <c:v>79.363499999999988</c:v>
                </c:pt>
                <c:pt idx="2356">
                  <c:v>79.363583333333324</c:v>
                </c:pt>
                <c:pt idx="2357">
                  <c:v>79.36366666666666</c:v>
                </c:pt>
                <c:pt idx="2358">
                  <c:v>79.363749999999996</c:v>
                </c:pt>
                <c:pt idx="2359">
                  <c:v>79.363833333333332</c:v>
                </c:pt>
                <c:pt idx="2360">
                  <c:v>79.363916666666668</c:v>
                </c:pt>
                <c:pt idx="2361">
                  <c:v>79.36399999999999</c:v>
                </c:pt>
                <c:pt idx="2362">
                  <c:v>79.364083333333326</c:v>
                </c:pt>
                <c:pt idx="2363">
                  <c:v>79.364166666666662</c:v>
                </c:pt>
                <c:pt idx="2364">
                  <c:v>79.364249999999998</c:v>
                </c:pt>
                <c:pt idx="2365">
                  <c:v>79.364333333333335</c:v>
                </c:pt>
                <c:pt idx="2366">
                  <c:v>79.364416666666656</c:v>
                </c:pt>
                <c:pt idx="2367">
                  <c:v>79.364499999999992</c:v>
                </c:pt>
                <c:pt idx="2368">
                  <c:v>79.364583333333329</c:v>
                </c:pt>
                <c:pt idx="2369">
                  <c:v>79.364666666666665</c:v>
                </c:pt>
                <c:pt idx="2370">
                  <c:v>79.364750000000001</c:v>
                </c:pt>
                <c:pt idx="2371">
                  <c:v>79.364833333333323</c:v>
                </c:pt>
                <c:pt idx="2372">
                  <c:v>79.364916666666659</c:v>
                </c:pt>
                <c:pt idx="2373">
                  <c:v>79.364999999999995</c:v>
                </c:pt>
                <c:pt idx="2374">
                  <c:v>79.365083333333331</c:v>
                </c:pt>
                <c:pt idx="2375">
                  <c:v>79.365166666666667</c:v>
                </c:pt>
                <c:pt idx="2376">
                  <c:v>79.365249999999989</c:v>
                </c:pt>
                <c:pt idx="2377">
                  <c:v>79.365333333333325</c:v>
                </c:pt>
                <c:pt idx="2378">
                  <c:v>79.365416666666661</c:v>
                </c:pt>
                <c:pt idx="2379">
                  <c:v>79.365499999999997</c:v>
                </c:pt>
                <c:pt idx="2380">
                  <c:v>79.365583333333333</c:v>
                </c:pt>
                <c:pt idx="2381">
                  <c:v>79.365666666666655</c:v>
                </c:pt>
                <c:pt idx="2382">
                  <c:v>79.365749999999991</c:v>
                </c:pt>
                <c:pt idx="2383">
                  <c:v>79.365833333333327</c:v>
                </c:pt>
                <c:pt idx="2384">
                  <c:v>79.365916666666664</c:v>
                </c:pt>
                <c:pt idx="2385">
                  <c:v>79.366</c:v>
                </c:pt>
                <c:pt idx="2386">
                  <c:v>79.366083333333322</c:v>
                </c:pt>
                <c:pt idx="2387">
                  <c:v>79.366166666666658</c:v>
                </c:pt>
                <c:pt idx="2388">
                  <c:v>79.366249999999994</c:v>
                </c:pt>
                <c:pt idx="2389">
                  <c:v>79.36633333333333</c:v>
                </c:pt>
                <c:pt idx="2390">
                  <c:v>79.366416666666666</c:v>
                </c:pt>
                <c:pt idx="2391">
                  <c:v>79.366500000000002</c:v>
                </c:pt>
                <c:pt idx="2392">
                  <c:v>79.366583333333324</c:v>
                </c:pt>
                <c:pt idx="2393">
                  <c:v>79.36666666666666</c:v>
                </c:pt>
                <c:pt idx="2394">
                  <c:v>79.366749999999996</c:v>
                </c:pt>
                <c:pt idx="2395">
                  <c:v>79.366833333333332</c:v>
                </c:pt>
                <c:pt idx="2396">
                  <c:v>79.366916666666668</c:v>
                </c:pt>
                <c:pt idx="2397">
                  <c:v>79.36699999999999</c:v>
                </c:pt>
                <c:pt idx="2398">
                  <c:v>79.367083333333326</c:v>
                </c:pt>
                <c:pt idx="2399">
                  <c:v>79.367166666666662</c:v>
                </c:pt>
                <c:pt idx="2400">
                  <c:v>79.367249999999999</c:v>
                </c:pt>
                <c:pt idx="2401">
                  <c:v>79.367333333333335</c:v>
                </c:pt>
                <c:pt idx="2402">
                  <c:v>79.367416666666657</c:v>
                </c:pt>
                <c:pt idx="2403">
                  <c:v>79.367499999999993</c:v>
                </c:pt>
                <c:pt idx="2404">
                  <c:v>79.367499999999993</c:v>
                </c:pt>
                <c:pt idx="2405">
                  <c:v>79.367583333333329</c:v>
                </c:pt>
                <c:pt idx="2406">
                  <c:v>79.367666666666665</c:v>
                </c:pt>
                <c:pt idx="2407">
                  <c:v>79.367750000000001</c:v>
                </c:pt>
                <c:pt idx="2408">
                  <c:v>79.367833333333323</c:v>
                </c:pt>
                <c:pt idx="2409">
                  <c:v>79.367916666666659</c:v>
                </c:pt>
                <c:pt idx="2410">
                  <c:v>79.367999999999995</c:v>
                </c:pt>
                <c:pt idx="2411">
                  <c:v>79.368083333333331</c:v>
                </c:pt>
                <c:pt idx="2412">
                  <c:v>79.368166666666667</c:v>
                </c:pt>
                <c:pt idx="2413">
                  <c:v>79.368249999999989</c:v>
                </c:pt>
                <c:pt idx="2414">
                  <c:v>79.368333333333325</c:v>
                </c:pt>
                <c:pt idx="2415">
                  <c:v>79.368416666666661</c:v>
                </c:pt>
                <c:pt idx="2416">
                  <c:v>79.368499999999997</c:v>
                </c:pt>
                <c:pt idx="2417">
                  <c:v>79.368583333333333</c:v>
                </c:pt>
                <c:pt idx="2418">
                  <c:v>79.368666666666655</c:v>
                </c:pt>
                <c:pt idx="2419">
                  <c:v>79.368749999999991</c:v>
                </c:pt>
                <c:pt idx="2420">
                  <c:v>79.368833333333328</c:v>
                </c:pt>
                <c:pt idx="2421">
                  <c:v>79.368916666666664</c:v>
                </c:pt>
                <c:pt idx="2422">
                  <c:v>79.369</c:v>
                </c:pt>
                <c:pt idx="2423">
                  <c:v>79.369083333333322</c:v>
                </c:pt>
                <c:pt idx="2424">
                  <c:v>79.369166666666658</c:v>
                </c:pt>
                <c:pt idx="2425">
                  <c:v>79.369249999999994</c:v>
                </c:pt>
                <c:pt idx="2426">
                  <c:v>79.36933333333333</c:v>
                </c:pt>
                <c:pt idx="2427">
                  <c:v>79.369416666666666</c:v>
                </c:pt>
                <c:pt idx="2428">
                  <c:v>79.369499999999988</c:v>
                </c:pt>
                <c:pt idx="2429">
                  <c:v>79.369583333333324</c:v>
                </c:pt>
                <c:pt idx="2430">
                  <c:v>79.36966666666666</c:v>
                </c:pt>
                <c:pt idx="2431">
                  <c:v>79.369749999999996</c:v>
                </c:pt>
                <c:pt idx="2432">
                  <c:v>79.369833333333332</c:v>
                </c:pt>
                <c:pt idx="2433">
                  <c:v>79.369916666666668</c:v>
                </c:pt>
                <c:pt idx="2434">
                  <c:v>79.36999999999999</c:v>
                </c:pt>
                <c:pt idx="2435">
                  <c:v>79.36999999999999</c:v>
                </c:pt>
                <c:pt idx="2436">
                  <c:v>79.370083333333326</c:v>
                </c:pt>
                <c:pt idx="2437">
                  <c:v>79.370166666666663</c:v>
                </c:pt>
                <c:pt idx="2438">
                  <c:v>79.370249999999999</c:v>
                </c:pt>
                <c:pt idx="2439">
                  <c:v>79.370333333333335</c:v>
                </c:pt>
                <c:pt idx="2440">
                  <c:v>79.370416666666657</c:v>
                </c:pt>
                <c:pt idx="2441">
                  <c:v>79.370499999999993</c:v>
                </c:pt>
                <c:pt idx="2442">
                  <c:v>79.370583333333329</c:v>
                </c:pt>
                <c:pt idx="2443">
                  <c:v>79.370666666666665</c:v>
                </c:pt>
                <c:pt idx="2444">
                  <c:v>79.370750000000001</c:v>
                </c:pt>
                <c:pt idx="2445">
                  <c:v>79.370833333333323</c:v>
                </c:pt>
                <c:pt idx="2446">
                  <c:v>79.370916666666659</c:v>
                </c:pt>
                <c:pt idx="2447">
                  <c:v>79.370999999999995</c:v>
                </c:pt>
                <c:pt idx="2448">
                  <c:v>79.371083333333331</c:v>
                </c:pt>
                <c:pt idx="2449">
                  <c:v>79.371166666666667</c:v>
                </c:pt>
                <c:pt idx="2450">
                  <c:v>79.371249999999989</c:v>
                </c:pt>
                <c:pt idx="2451">
                  <c:v>79.371333333333325</c:v>
                </c:pt>
                <c:pt idx="2452">
                  <c:v>79.371416666666661</c:v>
                </c:pt>
                <c:pt idx="2453">
                  <c:v>79.371499999999997</c:v>
                </c:pt>
                <c:pt idx="2454">
                  <c:v>79.371583333333334</c:v>
                </c:pt>
                <c:pt idx="2455">
                  <c:v>79.371666666666655</c:v>
                </c:pt>
                <c:pt idx="2456">
                  <c:v>79.371749999999992</c:v>
                </c:pt>
                <c:pt idx="2457">
                  <c:v>79.371833333333328</c:v>
                </c:pt>
                <c:pt idx="2458">
                  <c:v>79.371916666666664</c:v>
                </c:pt>
                <c:pt idx="2459">
                  <c:v>79.372</c:v>
                </c:pt>
                <c:pt idx="2460">
                  <c:v>79.372083333333322</c:v>
                </c:pt>
                <c:pt idx="2461">
                  <c:v>79.372166666666658</c:v>
                </c:pt>
                <c:pt idx="2462">
                  <c:v>79.372249999999994</c:v>
                </c:pt>
                <c:pt idx="2463">
                  <c:v>79.37233333333333</c:v>
                </c:pt>
                <c:pt idx="2464">
                  <c:v>79.372416666666666</c:v>
                </c:pt>
                <c:pt idx="2465">
                  <c:v>79.372500000000002</c:v>
                </c:pt>
                <c:pt idx="2466">
                  <c:v>79.372583333333324</c:v>
                </c:pt>
                <c:pt idx="2467">
                  <c:v>79.37266666666666</c:v>
                </c:pt>
                <c:pt idx="2468">
                  <c:v>79.372749999999996</c:v>
                </c:pt>
                <c:pt idx="2469">
                  <c:v>79.372833333333332</c:v>
                </c:pt>
                <c:pt idx="2470">
                  <c:v>79.372916666666669</c:v>
                </c:pt>
                <c:pt idx="2471">
                  <c:v>79.37299999999999</c:v>
                </c:pt>
                <c:pt idx="2472">
                  <c:v>79.373083333333327</c:v>
                </c:pt>
                <c:pt idx="2473">
                  <c:v>79.373166666666663</c:v>
                </c:pt>
                <c:pt idx="2474">
                  <c:v>79.373249999999999</c:v>
                </c:pt>
                <c:pt idx="2475">
                  <c:v>79.373333333333335</c:v>
                </c:pt>
                <c:pt idx="2476">
                  <c:v>79.373416666666657</c:v>
                </c:pt>
                <c:pt idx="2477">
                  <c:v>79.373499999999993</c:v>
                </c:pt>
                <c:pt idx="2478">
                  <c:v>79.373583333333329</c:v>
                </c:pt>
                <c:pt idx="2479">
                  <c:v>79.373666666666665</c:v>
                </c:pt>
                <c:pt idx="2480">
                  <c:v>79.373750000000001</c:v>
                </c:pt>
                <c:pt idx="2481">
                  <c:v>79.373833333333323</c:v>
                </c:pt>
                <c:pt idx="2482">
                  <c:v>79.373916666666659</c:v>
                </c:pt>
                <c:pt idx="2483">
                  <c:v>79.373999999999995</c:v>
                </c:pt>
                <c:pt idx="2484">
                  <c:v>79.374083333333331</c:v>
                </c:pt>
                <c:pt idx="2485">
                  <c:v>79.374166666666667</c:v>
                </c:pt>
                <c:pt idx="2486">
                  <c:v>79.374249999999989</c:v>
                </c:pt>
                <c:pt idx="2487">
                  <c:v>79.374333333333325</c:v>
                </c:pt>
                <c:pt idx="2488">
                  <c:v>79.374416666666662</c:v>
                </c:pt>
                <c:pt idx="2489">
                  <c:v>79.374499999999998</c:v>
                </c:pt>
                <c:pt idx="2490">
                  <c:v>79.374583333333334</c:v>
                </c:pt>
                <c:pt idx="2491">
                  <c:v>79.374666666666656</c:v>
                </c:pt>
                <c:pt idx="2492">
                  <c:v>79.374749999999992</c:v>
                </c:pt>
                <c:pt idx="2493">
                  <c:v>79.374833333333328</c:v>
                </c:pt>
                <c:pt idx="2494">
                  <c:v>79.374916666666664</c:v>
                </c:pt>
                <c:pt idx="2495">
                  <c:v>79.375</c:v>
                </c:pt>
                <c:pt idx="2496">
                  <c:v>79.375</c:v>
                </c:pt>
                <c:pt idx="2497">
                  <c:v>79.375083333333322</c:v>
                </c:pt>
                <c:pt idx="2498">
                  <c:v>79.375166666666658</c:v>
                </c:pt>
                <c:pt idx="2499">
                  <c:v>79.375249999999994</c:v>
                </c:pt>
                <c:pt idx="2500">
                  <c:v>79.37533333333333</c:v>
                </c:pt>
                <c:pt idx="2501">
                  <c:v>79.375416666666666</c:v>
                </c:pt>
                <c:pt idx="2502">
                  <c:v>79.375499999999988</c:v>
                </c:pt>
                <c:pt idx="2503">
                  <c:v>79.375583333333324</c:v>
                </c:pt>
                <c:pt idx="2504">
                  <c:v>79.37566666666666</c:v>
                </c:pt>
                <c:pt idx="2505">
                  <c:v>79.375749999999996</c:v>
                </c:pt>
                <c:pt idx="2506">
                  <c:v>79.375833333333333</c:v>
                </c:pt>
                <c:pt idx="2507">
                  <c:v>79.375916666666669</c:v>
                </c:pt>
                <c:pt idx="2508">
                  <c:v>79.375999999999991</c:v>
                </c:pt>
                <c:pt idx="2509">
                  <c:v>79.376083333333327</c:v>
                </c:pt>
                <c:pt idx="2510">
                  <c:v>79.376166666666663</c:v>
                </c:pt>
                <c:pt idx="2511">
                  <c:v>79.376249999999999</c:v>
                </c:pt>
                <c:pt idx="2512">
                  <c:v>79.376333333333335</c:v>
                </c:pt>
                <c:pt idx="2513">
                  <c:v>79.376416666666657</c:v>
                </c:pt>
                <c:pt idx="2514">
                  <c:v>79.376499999999993</c:v>
                </c:pt>
                <c:pt idx="2515">
                  <c:v>79.376583333333329</c:v>
                </c:pt>
                <c:pt idx="2516">
                  <c:v>79.376666666666665</c:v>
                </c:pt>
                <c:pt idx="2517">
                  <c:v>79.376750000000001</c:v>
                </c:pt>
                <c:pt idx="2518">
                  <c:v>79.376833333333323</c:v>
                </c:pt>
                <c:pt idx="2519">
                  <c:v>79.376916666666659</c:v>
                </c:pt>
                <c:pt idx="2520">
                  <c:v>79.376999999999995</c:v>
                </c:pt>
                <c:pt idx="2521">
                  <c:v>79.377083333333331</c:v>
                </c:pt>
                <c:pt idx="2522">
                  <c:v>79.377166666666668</c:v>
                </c:pt>
                <c:pt idx="2523">
                  <c:v>79.377249999999989</c:v>
                </c:pt>
                <c:pt idx="2524">
                  <c:v>79.377333333333326</c:v>
                </c:pt>
                <c:pt idx="2525">
                  <c:v>79.377416666666662</c:v>
                </c:pt>
                <c:pt idx="2526">
                  <c:v>79.377499999999998</c:v>
                </c:pt>
                <c:pt idx="2527">
                  <c:v>79.377583333333334</c:v>
                </c:pt>
                <c:pt idx="2528">
                  <c:v>79.377666666666656</c:v>
                </c:pt>
                <c:pt idx="2529">
                  <c:v>79.377749999999992</c:v>
                </c:pt>
                <c:pt idx="2530">
                  <c:v>79.377833333333328</c:v>
                </c:pt>
                <c:pt idx="2531">
                  <c:v>79.377916666666664</c:v>
                </c:pt>
                <c:pt idx="2532">
                  <c:v>79.378</c:v>
                </c:pt>
                <c:pt idx="2533">
                  <c:v>79.378083333333322</c:v>
                </c:pt>
                <c:pt idx="2534">
                  <c:v>79.378166666666658</c:v>
                </c:pt>
                <c:pt idx="2535">
                  <c:v>79.378249999999994</c:v>
                </c:pt>
                <c:pt idx="2536">
                  <c:v>79.37833333333333</c:v>
                </c:pt>
                <c:pt idx="2537">
                  <c:v>79.378416666666666</c:v>
                </c:pt>
                <c:pt idx="2538">
                  <c:v>79.378500000000003</c:v>
                </c:pt>
                <c:pt idx="2539">
                  <c:v>79.378583333333324</c:v>
                </c:pt>
                <c:pt idx="2540">
                  <c:v>79.37866666666666</c:v>
                </c:pt>
                <c:pt idx="2541">
                  <c:v>79.378749999999997</c:v>
                </c:pt>
                <c:pt idx="2542">
                  <c:v>79.378833333333333</c:v>
                </c:pt>
                <c:pt idx="2543">
                  <c:v>79.378916666666669</c:v>
                </c:pt>
                <c:pt idx="2544">
                  <c:v>79.378999999999991</c:v>
                </c:pt>
                <c:pt idx="2545">
                  <c:v>79.379083333333327</c:v>
                </c:pt>
                <c:pt idx="2546">
                  <c:v>79.379166666666663</c:v>
                </c:pt>
                <c:pt idx="2547">
                  <c:v>79.379249999999999</c:v>
                </c:pt>
                <c:pt idx="2548">
                  <c:v>79.379333333333335</c:v>
                </c:pt>
                <c:pt idx="2549">
                  <c:v>79.379416666666657</c:v>
                </c:pt>
                <c:pt idx="2550">
                  <c:v>79.379499999999993</c:v>
                </c:pt>
                <c:pt idx="2551">
                  <c:v>79.379583333333329</c:v>
                </c:pt>
                <c:pt idx="2552">
                  <c:v>79.379666666666665</c:v>
                </c:pt>
                <c:pt idx="2553">
                  <c:v>79.379750000000001</c:v>
                </c:pt>
                <c:pt idx="2554">
                  <c:v>79.379833333333323</c:v>
                </c:pt>
                <c:pt idx="2555">
                  <c:v>79.379916666666659</c:v>
                </c:pt>
                <c:pt idx="2556">
                  <c:v>79.38</c:v>
                </c:pt>
                <c:pt idx="2557">
                  <c:v>79.38</c:v>
                </c:pt>
                <c:pt idx="2558">
                  <c:v>79.380222222222216</c:v>
                </c:pt>
                <c:pt idx="2559">
                  <c:v>79.380444444444436</c:v>
                </c:pt>
                <c:pt idx="2560">
                  <c:v>79.380666666666656</c:v>
                </c:pt>
                <c:pt idx="2561">
                  <c:v>79.38088888888889</c:v>
                </c:pt>
                <c:pt idx="2562">
                  <c:v>79.38111111111111</c:v>
                </c:pt>
                <c:pt idx="2563">
                  <c:v>79.38133333333333</c:v>
                </c:pt>
                <c:pt idx="2564">
                  <c:v>79.381555555555551</c:v>
                </c:pt>
                <c:pt idx="2565">
                  <c:v>79.381777777777771</c:v>
                </c:pt>
                <c:pt idx="2566">
                  <c:v>79.381999999999991</c:v>
                </c:pt>
                <c:pt idx="2567">
                  <c:v>79.382222222222211</c:v>
                </c:pt>
                <c:pt idx="2568">
                  <c:v>79.382444444444445</c:v>
                </c:pt>
                <c:pt idx="2569">
                  <c:v>79.382666666666665</c:v>
                </c:pt>
                <c:pt idx="2570">
                  <c:v>79.382888888888886</c:v>
                </c:pt>
                <c:pt idx="2571">
                  <c:v>79.383111111111106</c:v>
                </c:pt>
                <c:pt idx="2572">
                  <c:v>79.383333333333326</c:v>
                </c:pt>
                <c:pt idx="2573">
                  <c:v>79.383555555555546</c:v>
                </c:pt>
                <c:pt idx="2574">
                  <c:v>79.38377777777778</c:v>
                </c:pt>
                <c:pt idx="2575">
                  <c:v>79.384</c:v>
                </c:pt>
                <c:pt idx="2576">
                  <c:v>79.38422222222222</c:v>
                </c:pt>
                <c:pt idx="2577">
                  <c:v>79.384444444444441</c:v>
                </c:pt>
                <c:pt idx="2578">
                  <c:v>79.384666666666661</c:v>
                </c:pt>
                <c:pt idx="2579">
                  <c:v>79.384888888888881</c:v>
                </c:pt>
                <c:pt idx="2580">
                  <c:v>79.385111111111101</c:v>
                </c:pt>
                <c:pt idx="2581">
                  <c:v>79.385333333333335</c:v>
                </c:pt>
                <c:pt idx="2582">
                  <c:v>79.385555555555555</c:v>
                </c:pt>
                <c:pt idx="2583">
                  <c:v>79.385777777777776</c:v>
                </c:pt>
                <c:pt idx="2584">
                  <c:v>79.385999999999996</c:v>
                </c:pt>
                <c:pt idx="2585">
                  <c:v>79.386222222222216</c:v>
                </c:pt>
                <c:pt idx="2586">
                  <c:v>79.386444444444436</c:v>
                </c:pt>
                <c:pt idx="2587">
                  <c:v>79.386666666666656</c:v>
                </c:pt>
                <c:pt idx="2588">
                  <c:v>79.386666666666656</c:v>
                </c:pt>
                <c:pt idx="2589">
                  <c:v>79.38688888888889</c:v>
                </c:pt>
                <c:pt idx="2590">
                  <c:v>79.387111111111111</c:v>
                </c:pt>
                <c:pt idx="2591">
                  <c:v>79.387333333333331</c:v>
                </c:pt>
                <c:pt idx="2592">
                  <c:v>79.387555555555551</c:v>
                </c:pt>
                <c:pt idx="2593">
                  <c:v>79.387777777777771</c:v>
                </c:pt>
                <c:pt idx="2594">
                  <c:v>79.387999999999991</c:v>
                </c:pt>
                <c:pt idx="2595">
                  <c:v>79.388222222222211</c:v>
                </c:pt>
                <c:pt idx="2596">
                  <c:v>79.388444444444445</c:v>
                </c:pt>
                <c:pt idx="2597">
                  <c:v>79.388666666666666</c:v>
                </c:pt>
                <c:pt idx="2598">
                  <c:v>79.388888888888886</c:v>
                </c:pt>
                <c:pt idx="2599">
                  <c:v>79.389111111111106</c:v>
                </c:pt>
                <c:pt idx="2600">
                  <c:v>79.389333333333326</c:v>
                </c:pt>
                <c:pt idx="2601">
                  <c:v>79.389555555555546</c:v>
                </c:pt>
                <c:pt idx="2602">
                  <c:v>79.389777777777766</c:v>
                </c:pt>
                <c:pt idx="2603">
                  <c:v>79.39</c:v>
                </c:pt>
                <c:pt idx="2604">
                  <c:v>79.390222222222221</c:v>
                </c:pt>
                <c:pt idx="2605">
                  <c:v>79.390444444444441</c:v>
                </c:pt>
                <c:pt idx="2606">
                  <c:v>79.390666666666661</c:v>
                </c:pt>
                <c:pt idx="2607">
                  <c:v>79.390888888888881</c:v>
                </c:pt>
                <c:pt idx="2608">
                  <c:v>79.391111111111101</c:v>
                </c:pt>
                <c:pt idx="2609">
                  <c:v>79.391333333333336</c:v>
                </c:pt>
                <c:pt idx="2610">
                  <c:v>79.391555555555556</c:v>
                </c:pt>
                <c:pt idx="2611">
                  <c:v>79.391777777777776</c:v>
                </c:pt>
                <c:pt idx="2612">
                  <c:v>79.391999999999996</c:v>
                </c:pt>
                <c:pt idx="2613">
                  <c:v>79.392222222222216</c:v>
                </c:pt>
                <c:pt idx="2614">
                  <c:v>79.392444444444436</c:v>
                </c:pt>
                <c:pt idx="2615">
                  <c:v>79.392666666666656</c:v>
                </c:pt>
                <c:pt idx="2616">
                  <c:v>79.393333333333331</c:v>
                </c:pt>
                <c:pt idx="2617">
                  <c:v>79.393555555555551</c:v>
                </c:pt>
                <c:pt idx="2618">
                  <c:v>79.393777777777771</c:v>
                </c:pt>
                <c:pt idx="2619">
                  <c:v>79.393999999999991</c:v>
                </c:pt>
                <c:pt idx="2620">
                  <c:v>79.394222222222211</c:v>
                </c:pt>
                <c:pt idx="2621">
                  <c:v>79.394444444444446</c:v>
                </c:pt>
                <c:pt idx="2622">
                  <c:v>79.394666666666666</c:v>
                </c:pt>
                <c:pt idx="2623">
                  <c:v>79.394888888888886</c:v>
                </c:pt>
                <c:pt idx="2624">
                  <c:v>79.395111111111106</c:v>
                </c:pt>
                <c:pt idx="2625">
                  <c:v>79.395333333333326</c:v>
                </c:pt>
                <c:pt idx="2626">
                  <c:v>79.395555555555546</c:v>
                </c:pt>
                <c:pt idx="2627">
                  <c:v>79.395777777777766</c:v>
                </c:pt>
                <c:pt idx="2628">
                  <c:v>79.396000000000001</c:v>
                </c:pt>
                <c:pt idx="2629">
                  <c:v>79.396222222222221</c:v>
                </c:pt>
                <c:pt idx="2630">
                  <c:v>79.396444444444441</c:v>
                </c:pt>
                <c:pt idx="2631">
                  <c:v>79.396666666666661</c:v>
                </c:pt>
                <c:pt idx="2632">
                  <c:v>79.396888888888881</c:v>
                </c:pt>
                <c:pt idx="2633">
                  <c:v>79.397111111111101</c:v>
                </c:pt>
                <c:pt idx="2634">
                  <c:v>79.397333333333322</c:v>
                </c:pt>
                <c:pt idx="2635">
                  <c:v>79.397555555555556</c:v>
                </c:pt>
                <c:pt idx="2636">
                  <c:v>79.397777777777776</c:v>
                </c:pt>
                <c:pt idx="2637">
                  <c:v>79.397999999999996</c:v>
                </c:pt>
                <c:pt idx="2638">
                  <c:v>79.398222222222216</c:v>
                </c:pt>
                <c:pt idx="2639">
                  <c:v>79.398444444444436</c:v>
                </c:pt>
                <c:pt idx="2640">
                  <c:v>79.398666666666657</c:v>
                </c:pt>
                <c:pt idx="2641">
                  <c:v>79.398888888888891</c:v>
                </c:pt>
                <c:pt idx="2642">
                  <c:v>79.399111111111111</c:v>
                </c:pt>
                <c:pt idx="2643">
                  <c:v>79.399333333333331</c:v>
                </c:pt>
                <c:pt idx="2644">
                  <c:v>79.399555555555551</c:v>
                </c:pt>
                <c:pt idx="2645">
                  <c:v>79.399777777777771</c:v>
                </c:pt>
                <c:pt idx="2646">
                  <c:v>79.399999999999991</c:v>
                </c:pt>
                <c:pt idx="2647">
                  <c:v>79.399999999999991</c:v>
                </c:pt>
                <c:pt idx="2648">
                  <c:v>79.400222222222212</c:v>
                </c:pt>
                <c:pt idx="2649">
                  <c:v>79.400444444444446</c:v>
                </c:pt>
                <c:pt idx="2650">
                  <c:v>79.400666666666666</c:v>
                </c:pt>
                <c:pt idx="2651">
                  <c:v>79.400888888888886</c:v>
                </c:pt>
                <c:pt idx="2652">
                  <c:v>79.401111111111106</c:v>
                </c:pt>
                <c:pt idx="2653">
                  <c:v>79.401333333333326</c:v>
                </c:pt>
                <c:pt idx="2654">
                  <c:v>79.401555555555547</c:v>
                </c:pt>
                <c:pt idx="2655">
                  <c:v>79.401777777777767</c:v>
                </c:pt>
                <c:pt idx="2656">
                  <c:v>79.402000000000001</c:v>
                </c:pt>
                <c:pt idx="2657">
                  <c:v>79.402222222222221</c:v>
                </c:pt>
                <c:pt idx="2658">
                  <c:v>79.402444444444441</c:v>
                </c:pt>
                <c:pt idx="2659">
                  <c:v>79.402666666666661</c:v>
                </c:pt>
                <c:pt idx="2660">
                  <c:v>79.402888888888882</c:v>
                </c:pt>
                <c:pt idx="2661">
                  <c:v>79.403111111111102</c:v>
                </c:pt>
                <c:pt idx="2662">
                  <c:v>79.403333333333322</c:v>
                </c:pt>
                <c:pt idx="2663">
                  <c:v>79.403555555555556</c:v>
                </c:pt>
                <c:pt idx="2664">
                  <c:v>79.403777777777776</c:v>
                </c:pt>
                <c:pt idx="2665">
                  <c:v>79.403999999999996</c:v>
                </c:pt>
                <c:pt idx="2666">
                  <c:v>79.404222222222216</c:v>
                </c:pt>
                <c:pt idx="2667">
                  <c:v>79.404444444444437</c:v>
                </c:pt>
                <c:pt idx="2668">
                  <c:v>79.404666666666657</c:v>
                </c:pt>
                <c:pt idx="2669">
                  <c:v>79.404888888888877</c:v>
                </c:pt>
                <c:pt idx="2670">
                  <c:v>79.405111111111111</c:v>
                </c:pt>
                <c:pt idx="2671">
                  <c:v>79.405333333333331</c:v>
                </c:pt>
                <c:pt idx="2672">
                  <c:v>79.405555555555551</c:v>
                </c:pt>
                <c:pt idx="2673">
                  <c:v>79.405777777777772</c:v>
                </c:pt>
                <c:pt idx="2674">
                  <c:v>79.405999999999992</c:v>
                </c:pt>
                <c:pt idx="2675">
                  <c:v>79.406222222222212</c:v>
                </c:pt>
                <c:pt idx="2676">
                  <c:v>79.406444444444446</c:v>
                </c:pt>
                <c:pt idx="2677">
                  <c:v>79.406666666666666</c:v>
                </c:pt>
                <c:pt idx="2678">
                  <c:v>79.406888888888886</c:v>
                </c:pt>
                <c:pt idx="2679">
                  <c:v>79.407111111111107</c:v>
                </c:pt>
                <c:pt idx="2680">
                  <c:v>79.407333333333327</c:v>
                </c:pt>
                <c:pt idx="2681">
                  <c:v>79.407555555555547</c:v>
                </c:pt>
                <c:pt idx="2682">
                  <c:v>79.407777777777767</c:v>
                </c:pt>
                <c:pt idx="2683">
                  <c:v>79.408000000000001</c:v>
                </c:pt>
                <c:pt idx="2684">
                  <c:v>79.408222222222221</c:v>
                </c:pt>
                <c:pt idx="2685">
                  <c:v>79.408444444444442</c:v>
                </c:pt>
                <c:pt idx="2686">
                  <c:v>79.408666666666662</c:v>
                </c:pt>
                <c:pt idx="2687">
                  <c:v>79.408888888888882</c:v>
                </c:pt>
                <c:pt idx="2688">
                  <c:v>79.409111111111102</c:v>
                </c:pt>
                <c:pt idx="2689">
                  <c:v>79.409333333333322</c:v>
                </c:pt>
                <c:pt idx="2690">
                  <c:v>79.409555555555556</c:v>
                </c:pt>
                <c:pt idx="2691">
                  <c:v>79.409777777777776</c:v>
                </c:pt>
                <c:pt idx="2692">
                  <c:v>79.41</c:v>
                </c:pt>
                <c:pt idx="2693">
                  <c:v>79.410222222222217</c:v>
                </c:pt>
                <c:pt idx="2694">
                  <c:v>79.410444444444437</c:v>
                </c:pt>
                <c:pt idx="2695">
                  <c:v>79.410666666666657</c:v>
                </c:pt>
                <c:pt idx="2696">
                  <c:v>79.410888888888877</c:v>
                </c:pt>
                <c:pt idx="2697">
                  <c:v>79.411111111111111</c:v>
                </c:pt>
                <c:pt idx="2698">
                  <c:v>79.411333333333332</c:v>
                </c:pt>
                <c:pt idx="2699">
                  <c:v>79.411555555555552</c:v>
                </c:pt>
                <c:pt idx="2700">
                  <c:v>79.411777777777772</c:v>
                </c:pt>
                <c:pt idx="2701">
                  <c:v>79.411999999999992</c:v>
                </c:pt>
                <c:pt idx="2702">
                  <c:v>79.412222222222212</c:v>
                </c:pt>
                <c:pt idx="2703">
                  <c:v>79.412444444444432</c:v>
                </c:pt>
                <c:pt idx="2704">
                  <c:v>79.412666666666667</c:v>
                </c:pt>
                <c:pt idx="2705">
                  <c:v>79.412888888888887</c:v>
                </c:pt>
                <c:pt idx="2706">
                  <c:v>79.413111111111107</c:v>
                </c:pt>
                <c:pt idx="2707">
                  <c:v>79.413333333333327</c:v>
                </c:pt>
                <c:pt idx="2708">
                  <c:v>79.413333333333327</c:v>
                </c:pt>
                <c:pt idx="2709">
                  <c:v>79.413555555555547</c:v>
                </c:pt>
                <c:pt idx="2710">
                  <c:v>79.413777777777767</c:v>
                </c:pt>
                <c:pt idx="2711">
                  <c:v>79.414000000000001</c:v>
                </c:pt>
                <c:pt idx="2712">
                  <c:v>79.414222222222222</c:v>
                </c:pt>
                <c:pt idx="2713">
                  <c:v>79.414444444444442</c:v>
                </c:pt>
                <c:pt idx="2714">
                  <c:v>79.414666666666662</c:v>
                </c:pt>
                <c:pt idx="2715">
                  <c:v>79.414888888888882</c:v>
                </c:pt>
                <c:pt idx="2716">
                  <c:v>79.415111111111102</c:v>
                </c:pt>
                <c:pt idx="2717">
                  <c:v>79.415333333333322</c:v>
                </c:pt>
                <c:pt idx="2718">
                  <c:v>79.415555555555557</c:v>
                </c:pt>
                <c:pt idx="2719">
                  <c:v>79.415777777777777</c:v>
                </c:pt>
                <c:pt idx="2720">
                  <c:v>79.415999999999997</c:v>
                </c:pt>
                <c:pt idx="2721">
                  <c:v>79.416222222222217</c:v>
                </c:pt>
                <c:pt idx="2722">
                  <c:v>79.416444444444437</c:v>
                </c:pt>
                <c:pt idx="2723">
                  <c:v>79.416666666666657</c:v>
                </c:pt>
                <c:pt idx="2724">
                  <c:v>79.416888888888877</c:v>
                </c:pt>
                <c:pt idx="2725">
                  <c:v>79.417111111111112</c:v>
                </c:pt>
                <c:pt idx="2726">
                  <c:v>79.417333333333332</c:v>
                </c:pt>
                <c:pt idx="2727">
                  <c:v>79.417555555555552</c:v>
                </c:pt>
                <c:pt idx="2728">
                  <c:v>79.417777777777772</c:v>
                </c:pt>
                <c:pt idx="2729">
                  <c:v>79.417999999999992</c:v>
                </c:pt>
                <c:pt idx="2730">
                  <c:v>79.418222222222212</c:v>
                </c:pt>
                <c:pt idx="2731">
                  <c:v>79.418444444444432</c:v>
                </c:pt>
                <c:pt idx="2732">
                  <c:v>79.418666666666667</c:v>
                </c:pt>
                <c:pt idx="2733">
                  <c:v>79.418888888888887</c:v>
                </c:pt>
                <c:pt idx="2734">
                  <c:v>79.419111111111107</c:v>
                </c:pt>
                <c:pt idx="2735">
                  <c:v>79.419333333333327</c:v>
                </c:pt>
                <c:pt idx="2736">
                  <c:v>79.419555555555547</c:v>
                </c:pt>
                <c:pt idx="2737">
                  <c:v>79.419777777777767</c:v>
                </c:pt>
                <c:pt idx="2738">
                  <c:v>79.419999999999987</c:v>
                </c:pt>
                <c:pt idx="2739">
                  <c:v>79.420222222222222</c:v>
                </c:pt>
                <c:pt idx="2740">
                  <c:v>79.420444444444442</c:v>
                </c:pt>
                <c:pt idx="2741">
                  <c:v>79.420666666666662</c:v>
                </c:pt>
                <c:pt idx="2742">
                  <c:v>79.420888888888882</c:v>
                </c:pt>
                <c:pt idx="2743">
                  <c:v>79.421111111111102</c:v>
                </c:pt>
                <c:pt idx="2744">
                  <c:v>79.421333333333322</c:v>
                </c:pt>
                <c:pt idx="2745">
                  <c:v>79.421555555555557</c:v>
                </c:pt>
                <c:pt idx="2746">
                  <c:v>79.421777777777777</c:v>
                </c:pt>
                <c:pt idx="2747">
                  <c:v>79.421999999999997</c:v>
                </c:pt>
                <c:pt idx="2748">
                  <c:v>79.422222222222217</c:v>
                </c:pt>
                <c:pt idx="2749">
                  <c:v>79.422444444444437</c:v>
                </c:pt>
                <c:pt idx="2750">
                  <c:v>79.422666666666657</c:v>
                </c:pt>
                <c:pt idx="2751">
                  <c:v>79.422888888888878</c:v>
                </c:pt>
                <c:pt idx="2752">
                  <c:v>79.423111111111112</c:v>
                </c:pt>
                <c:pt idx="2753">
                  <c:v>79.423333333333332</c:v>
                </c:pt>
                <c:pt idx="2754">
                  <c:v>79.423555555555552</c:v>
                </c:pt>
                <c:pt idx="2755">
                  <c:v>79.423777777777772</c:v>
                </c:pt>
                <c:pt idx="2756">
                  <c:v>79.423999999999992</c:v>
                </c:pt>
                <c:pt idx="2757">
                  <c:v>79.424222222222213</c:v>
                </c:pt>
                <c:pt idx="2758">
                  <c:v>79.424444444444433</c:v>
                </c:pt>
                <c:pt idx="2759">
                  <c:v>79.424666666666667</c:v>
                </c:pt>
                <c:pt idx="2760">
                  <c:v>79.424888888888887</c:v>
                </c:pt>
                <c:pt idx="2761">
                  <c:v>79.425111111111107</c:v>
                </c:pt>
                <c:pt idx="2762">
                  <c:v>79.425333333333327</c:v>
                </c:pt>
                <c:pt idx="2763">
                  <c:v>79.425555555555547</c:v>
                </c:pt>
                <c:pt idx="2764">
                  <c:v>79.425777777777768</c:v>
                </c:pt>
                <c:pt idx="2765">
                  <c:v>79.425999999999988</c:v>
                </c:pt>
                <c:pt idx="2766">
                  <c:v>79.426222222222222</c:v>
                </c:pt>
                <c:pt idx="2767">
                  <c:v>79.426444444444442</c:v>
                </c:pt>
                <c:pt idx="2768">
                  <c:v>79.426666666666662</c:v>
                </c:pt>
                <c:pt idx="2769">
                  <c:v>79.426666666666662</c:v>
                </c:pt>
                <c:pt idx="2770">
                  <c:v>79.426888888888882</c:v>
                </c:pt>
                <c:pt idx="2771">
                  <c:v>79.427111111111103</c:v>
                </c:pt>
                <c:pt idx="2772">
                  <c:v>79.427333333333323</c:v>
                </c:pt>
                <c:pt idx="2773">
                  <c:v>79.427555555555557</c:v>
                </c:pt>
                <c:pt idx="2774">
                  <c:v>79.427777777777777</c:v>
                </c:pt>
                <c:pt idx="2775">
                  <c:v>79.427999999999997</c:v>
                </c:pt>
                <c:pt idx="2776">
                  <c:v>79.428222222222217</c:v>
                </c:pt>
                <c:pt idx="2777">
                  <c:v>79.428444444444438</c:v>
                </c:pt>
                <c:pt idx="2778">
                  <c:v>79.428666666666658</c:v>
                </c:pt>
                <c:pt idx="2779">
                  <c:v>79.428888888888878</c:v>
                </c:pt>
                <c:pt idx="2780">
                  <c:v>79.429111111111112</c:v>
                </c:pt>
                <c:pt idx="2781">
                  <c:v>79.429333333333332</c:v>
                </c:pt>
                <c:pt idx="2782">
                  <c:v>79.429555555555552</c:v>
                </c:pt>
                <c:pt idx="2783">
                  <c:v>79.429777777777772</c:v>
                </c:pt>
                <c:pt idx="2784">
                  <c:v>79.429999999999993</c:v>
                </c:pt>
                <c:pt idx="2785">
                  <c:v>79.430222222222213</c:v>
                </c:pt>
                <c:pt idx="2786">
                  <c:v>79.430444444444433</c:v>
                </c:pt>
                <c:pt idx="2787">
                  <c:v>79.430666666666667</c:v>
                </c:pt>
                <c:pt idx="2788">
                  <c:v>79.430888888888887</c:v>
                </c:pt>
                <c:pt idx="2789">
                  <c:v>79.431111111111107</c:v>
                </c:pt>
                <c:pt idx="2790">
                  <c:v>79.431333333333328</c:v>
                </c:pt>
                <c:pt idx="2791">
                  <c:v>79.431555555555548</c:v>
                </c:pt>
                <c:pt idx="2792">
                  <c:v>79.431777777777768</c:v>
                </c:pt>
                <c:pt idx="2793">
                  <c:v>79.431999999999988</c:v>
                </c:pt>
                <c:pt idx="2794">
                  <c:v>79.432222222222222</c:v>
                </c:pt>
                <c:pt idx="2795">
                  <c:v>79.432444444444442</c:v>
                </c:pt>
                <c:pt idx="2796">
                  <c:v>79.432666666666663</c:v>
                </c:pt>
                <c:pt idx="2797">
                  <c:v>79.432888888888883</c:v>
                </c:pt>
                <c:pt idx="2798">
                  <c:v>79.433111111111103</c:v>
                </c:pt>
                <c:pt idx="2799">
                  <c:v>79.433333333333323</c:v>
                </c:pt>
                <c:pt idx="2800">
                  <c:v>79.433333333333323</c:v>
                </c:pt>
                <c:pt idx="2801">
                  <c:v>79.433555555555543</c:v>
                </c:pt>
                <c:pt idx="2802">
                  <c:v>79.433777777777777</c:v>
                </c:pt>
                <c:pt idx="2803">
                  <c:v>79.433999999999997</c:v>
                </c:pt>
                <c:pt idx="2804">
                  <c:v>79.434222222222218</c:v>
                </c:pt>
                <c:pt idx="2805">
                  <c:v>79.434444444444438</c:v>
                </c:pt>
                <c:pt idx="2806">
                  <c:v>79.434666666666658</c:v>
                </c:pt>
                <c:pt idx="2807">
                  <c:v>79.434888888888878</c:v>
                </c:pt>
                <c:pt idx="2808">
                  <c:v>79.435111111111112</c:v>
                </c:pt>
                <c:pt idx="2809">
                  <c:v>79.435333333333332</c:v>
                </c:pt>
                <c:pt idx="2810">
                  <c:v>79.435555555555553</c:v>
                </c:pt>
                <c:pt idx="2811">
                  <c:v>79.435777777777773</c:v>
                </c:pt>
                <c:pt idx="2812">
                  <c:v>79.435999999999993</c:v>
                </c:pt>
                <c:pt idx="2813">
                  <c:v>79.436222222222213</c:v>
                </c:pt>
                <c:pt idx="2814">
                  <c:v>79.436444444444433</c:v>
                </c:pt>
                <c:pt idx="2815">
                  <c:v>79.436666666666667</c:v>
                </c:pt>
                <c:pt idx="2816">
                  <c:v>79.436888888888888</c:v>
                </c:pt>
                <c:pt idx="2817">
                  <c:v>79.437111111111108</c:v>
                </c:pt>
                <c:pt idx="2818">
                  <c:v>79.437333333333328</c:v>
                </c:pt>
                <c:pt idx="2819">
                  <c:v>79.437555555555548</c:v>
                </c:pt>
                <c:pt idx="2820">
                  <c:v>79.437777777777768</c:v>
                </c:pt>
                <c:pt idx="2821">
                  <c:v>79.437999999999988</c:v>
                </c:pt>
                <c:pt idx="2822">
                  <c:v>79.438222222222223</c:v>
                </c:pt>
                <c:pt idx="2823">
                  <c:v>79.438444444444443</c:v>
                </c:pt>
                <c:pt idx="2824">
                  <c:v>79.438666666666663</c:v>
                </c:pt>
                <c:pt idx="2825">
                  <c:v>79.438888888888883</c:v>
                </c:pt>
                <c:pt idx="2826">
                  <c:v>79.439111111111103</c:v>
                </c:pt>
                <c:pt idx="2827">
                  <c:v>79.439333333333323</c:v>
                </c:pt>
                <c:pt idx="2828">
                  <c:v>79.439555555555543</c:v>
                </c:pt>
                <c:pt idx="2829">
                  <c:v>79.439777777777778</c:v>
                </c:pt>
                <c:pt idx="2830">
                  <c:v>79.44</c:v>
                </c:pt>
                <c:pt idx="2831">
                  <c:v>79.440222222222218</c:v>
                </c:pt>
                <c:pt idx="2832">
                  <c:v>79.440444444444438</c:v>
                </c:pt>
                <c:pt idx="2833">
                  <c:v>79.440666666666658</c:v>
                </c:pt>
                <c:pt idx="2834">
                  <c:v>79.440888888888878</c:v>
                </c:pt>
                <c:pt idx="2835">
                  <c:v>79.441111111111098</c:v>
                </c:pt>
                <c:pt idx="2836">
                  <c:v>79.441333333333333</c:v>
                </c:pt>
                <c:pt idx="2837">
                  <c:v>79.441555555555553</c:v>
                </c:pt>
                <c:pt idx="2838">
                  <c:v>79.441777777777773</c:v>
                </c:pt>
                <c:pt idx="2839">
                  <c:v>79.441999999999993</c:v>
                </c:pt>
                <c:pt idx="2840">
                  <c:v>79.442222222222213</c:v>
                </c:pt>
                <c:pt idx="2841">
                  <c:v>79.442444444444433</c:v>
                </c:pt>
                <c:pt idx="2842">
                  <c:v>79.442666666666668</c:v>
                </c:pt>
                <c:pt idx="2843">
                  <c:v>79.442888888888888</c:v>
                </c:pt>
                <c:pt idx="2844">
                  <c:v>79.443111111111108</c:v>
                </c:pt>
                <c:pt idx="2845">
                  <c:v>79.443333333333328</c:v>
                </c:pt>
                <c:pt idx="2846">
                  <c:v>79.443555555555548</c:v>
                </c:pt>
                <c:pt idx="2847">
                  <c:v>79.443777777777768</c:v>
                </c:pt>
                <c:pt idx="2848">
                  <c:v>79.443999999999988</c:v>
                </c:pt>
                <c:pt idx="2849">
                  <c:v>79.444222222222223</c:v>
                </c:pt>
                <c:pt idx="2850">
                  <c:v>79.444444444444443</c:v>
                </c:pt>
                <c:pt idx="2851">
                  <c:v>79.444666666666663</c:v>
                </c:pt>
                <c:pt idx="2852">
                  <c:v>79.444888888888883</c:v>
                </c:pt>
                <c:pt idx="2853">
                  <c:v>79.445111111111103</c:v>
                </c:pt>
                <c:pt idx="2854">
                  <c:v>79.445333333333323</c:v>
                </c:pt>
                <c:pt idx="2855">
                  <c:v>79.445555555555543</c:v>
                </c:pt>
                <c:pt idx="2856">
                  <c:v>79.445777777777778</c:v>
                </c:pt>
                <c:pt idx="2857">
                  <c:v>79.445999999999998</c:v>
                </c:pt>
                <c:pt idx="2858">
                  <c:v>79.446222222222218</c:v>
                </c:pt>
                <c:pt idx="2859">
                  <c:v>79.446444444444438</c:v>
                </c:pt>
                <c:pt idx="2860">
                  <c:v>79.446666666666658</c:v>
                </c:pt>
                <c:pt idx="2861">
                  <c:v>79.446666666666658</c:v>
                </c:pt>
                <c:pt idx="2862">
                  <c:v>79.446888888888878</c:v>
                </c:pt>
                <c:pt idx="2863">
                  <c:v>79.447111111111099</c:v>
                </c:pt>
                <c:pt idx="2864">
                  <c:v>79.447333333333333</c:v>
                </c:pt>
                <c:pt idx="2865">
                  <c:v>79.447555555555553</c:v>
                </c:pt>
                <c:pt idx="2866">
                  <c:v>79.447777777777773</c:v>
                </c:pt>
                <c:pt idx="2867">
                  <c:v>79.447999999999993</c:v>
                </c:pt>
                <c:pt idx="2868">
                  <c:v>79.448222222222213</c:v>
                </c:pt>
                <c:pt idx="2869">
                  <c:v>79.448444444444434</c:v>
                </c:pt>
                <c:pt idx="2870">
                  <c:v>79.448666666666654</c:v>
                </c:pt>
                <c:pt idx="2871">
                  <c:v>79.448888888888888</c:v>
                </c:pt>
                <c:pt idx="2872">
                  <c:v>79.449111111111108</c:v>
                </c:pt>
                <c:pt idx="2873">
                  <c:v>79.449333333333328</c:v>
                </c:pt>
                <c:pt idx="2874">
                  <c:v>79.449555555555548</c:v>
                </c:pt>
                <c:pt idx="2875">
                  <c:v>79.449777777777769</c:v>
                </c:pt>
                <c:pt idx="2876">
                  <c:v>79.449999999999989</c:v>
                </c:pt>
                <c:pt idx="2877">
                  <c:v>79.450222222222223</c:v>
                </c:pt>
                <c:pt idx="2878">
                  <c:v>79.450444444444443</c:v>
                </c:pt>
                <c:pt idx="2879">
                  <c:v>79.450666666666663</c:v>
                </c:pt>
                <c:pt idx="2880">
                  <c:v>79.450888888888883</c:v>
                </c:pt>
                <c:pt idx="2881">
                  <c:v>79.451111111111103</c:v>
                </c:pt>
                <c:pt idx="2882">
                  <c:v>79.451333333333324</c:v>
                </c:pt>
                <c:pt idx="2883">
                  <c:v>79.451555555555544</c:v>
                </c:pt>
                <c:pt idx="2884">
                  <c:v>79.451777777777778</c:v>
                </c:pt>
                <c:pt idx="2885">
                  <c:v>79.451999999999998</c:v>
                </c:pt>
                <c:pt idx="2886">
                  <c:v>79.452222222222218</c:v>
                </c:pt>
                <c:pt idx="2887">
                  <c:v>79.452444444444438</c:v>
                </c:pt>
                <c:pt idx="2888">
                  <c:v>79.452666666666659</c:v>
                </c:pt>
                <c:pt idx="2889">
                  <c:v>79.452888888888879</c:v>
                </c:pt>
                <c:pt idx="2890">
                  <c:v>79.453111111111099</c:v>
                </c:pt>
                <c:pt idx="2891">
                  <c:v>79.453333333333333</c:v>
                </c:pt>
                <c:pt idx="2892">
                  <c:v>79.453555555555553</c:v>
                </c:pt>
                <c:pt idx="2893">
                  <c:v>79.453777777777773</c:v>
                </c:pt>
                <c:pt idx="2894">
                  <c:v>79.453999999999994</c:v>
                </c:pt>
                <c:pt idx="2895">
                  <c:v>79.454222222222214</c:v>
                </c:pt>
                <c:pt idx="2896">
                  <c:v>79.454444444444434</c:v>
                </c:pt>
                <c:pt idx="2897">
                  <c:v>79.454666666666654</c:v>
                </c:pt>
                <c:pt idx="2898">
                  <c:v>79.454888888888888</c:v>
                </c:pt>
                <c:pt idx="2899">
                  <c:v>79.455111111111108</c:v>
                </c:pt>
                <c:pt idx="2900">
                  <c:v>79.455333333333328</c:v>
                </c:pt>
                <c:pt idx="2901">
                  <c:v>79.455555555555549</c:v>
                </c:pt>
                <c:pt idx="2902">
                  <c:v>79.455777777777769</c:v>
                </c:pt>
                <c:pt idx="2903">
                  <c:v>79.455999999999989</c:v>
                </c:pt>
                <c:pt idx="2904">
                  <c:v>79.456222222222209</c:v>
                </c:pt>
                <c:pt idx="2905">
                  <c:v>79.456444444444443</c:v>
                </c:pt>
                <c:pt idx="2906">
                  <c:v>79.456666666666663</c:v>
                </c:pt>
                <c:pt idx="2907">
                  <c:v>79.456888888888884</c:v>
                </c:pt>
                <c:pt idx="2908">
                  <c:v>79.457111111111104</c:v>
                </c:pt>
                <c:pt idx="2909">
                  <c:v>79.457333333333324</c:v>
                </c:pt>
                <c:pt idx="2910">
                  <c:v>79.457555555555544</c:v>
                </c:pt>
                <c:pt idx="2911">
                  <c:v>79.457777777777778</c:v>
                </c:pt>
                <c:pt idx="2912">
                  <c:v>79.457999999999998</c:v>
                </c:pt>
                <c:pt idx="2913">
                  <c:v>79.458222222222219</c:v>
                </c:pt>
                <c:pt idx="2914">
                  <c:v>79.458444444444439</c:v>
                </c:pt>
                <c:pt idx="2915">
                  <c:v>79.458666666666659</c:v>
                </c:pt>
                <c:pt idx="2916">
                  <c:v>79.458888888888879</c:v>
                </c:pt>
                <c:pt idx="2917">
                  <c:v>79.459111111111099</c:v>
                </c:pt>
                <c:pt idx="2918">
                  <c:v>79.459333333333333</c:v>
                </c:pt>
                <c:pt idx="2919">
                  <c:v>79.459555555555553</c:v>
                </c:pt>
                <c:pt idx="2920">
                  <c:v>79.459777777777774</c:v>
                </c:pt>
                <c:pt idx="2921">
                  <c:v>79.459999999999994</c:v>
                </c:pt>
                <c:pt idx="2922">
                  <c:v>79.459999999999994</c:v>
                </c:pt>
                <c:pt idx="2923">
                  <c:v>79.46008333333333</c:v>
                </c:pt>
                <c:pt idx="2924">
                  <c:v>79.460166666666666</c:v>
                </c:pt>
                <c:pt idx="2925">
                  <c:v>79.460249999999988</c:v>
                </c:pt>
                <c:pt idx="2926">
                  <c:v>79.460333333333324</c:v>
                </c:pt>
                <c:pt idx="2927">
                  <c:v>79.46041666666666</c:v>
                </c:pt>
                <c:pt idx="2928">
                  <c:v>79.460499999999996</c:v>
                </c:pt>
                <c:pt idx="2929">
                  <c:v>79.460583333333332</c:v>
                </c:pt>
                <c:pt idx="2930">
                  <c:v>79.460666666666654</c:v>
                </c:pt>
                <c:pt idx="2931">
                  <c:v>79.46074999999999</c:v>
                </c:pt>
                <c:pt idx="2932">
                  <c:v>79.460833333333326</c:v>
                </c:pt>
                <c:pt idx="2933">
                  <c:v>79.460916666666662</c:v>
                </c:pt>
                <c:pt idx="2934">
                  <c:v>79.460999999999999</c:v>
                </c:pt>
                <c:pt idx="2935">
                  <c:v>79.46108333333332</c:v>
                </c:pt>
                <c:pt idx="2936">
                  <c:v>79.461166666666657</c:v>
                </c:pt>
                <c:pt idx="2937">
                  <c:v>79.461249999999993</c:v>
                </c:pt>
                <c:pt idx="2938">
                  <c:v>79.461333333333329</c:v>
                </c:pt>
                <c:pt idx="2939">
                  <c:v>79.461416666666665</c:v>
                </c:pt>
                <c:pt idx="2940">
                  <c:v>79.461500000000001</c:v>
                </c:pt>
                <c:pt idx="2941">
                  <c:v>79.461583333333323</c:v>
                </c:pt>
                <c:pt idx="2942">
                  <c:v>79.461666666666659</c:v>
                </c:pt>
                <c:pt idx="2943">
                  <c:v>79.461749999999995</c:v>
                </c:pt>
                <c:pt idx="2944">
                  <c:v>79.461833333333331</c:v>
                </c:pt>
                <c:pt idx="2945">
                  <c:v>79.461916666666667</c:v>
                </c:pt>
                <c:pt idx="2946">
                  <c:v>79.461999999999989</c:v>
                </c:pt>
                <c:pt idx="2947">
                  <c:v>79.462083333333325</c:v>
                </c:pt>
                <c:pt idx="2948">
                  <c:v>79.462166666666661</c:v>
                </c:pt>
                <c:pt idx="2949">
                  <c:v>79.462249999999997</c:v>
                </c:pt>
                <c:pt idx="2950">
                  <c:v>79.462333333333333</c:v>
                </c:pt>
                <c:pt idx="2951">
                  <c:v>79.462416666666655</c:v>
                </c:pt>
                <c:pt idx="2952">
                  <c:v>79.462499999999991</c:v>
                </c:pt>
                <c:pt idx="2953">
                  <c:v>79.462499999999991</c:v>
                </c:pt>
                <c:pt idx="2954">
                  <c:v>79.462583333333328</c:v>
                </c:pt>
                <c:pt idx="2955">
                  <c:v>79.462666666666664</c:v>
                </c:pt>
                <c:pt idx="2956">
                  <c:v>79.46275</c:v>
                </c:pt>
                <c:pt idx="2957">
                  <c:v>79.462833333333322</c:v>
                </c:pt>
                <c:pt idx="2958">
                  <c:v>79.462916666666658</c:v>
                </c:pt>
                <c:pt idx="2959">
                  <c:v>79.462999999999994</c:v>
                </c:pt>
                <c:pt idx="2960">
                  <c:v>79.46308333333333</c:v>
                </c:pt>
                <c:pt idx="2961">
                  <c:v>79.463166666666666</c:v>
                </c:pt>
                <c:pt idx="2962">
                  <c:v>79.463249999999988</c:v>
                </c:pt>
                <c:pt idx="2963">
                  <c:v>79.463333333333324</c:v>
                </c:pt>
                <c:pt idx="2964">
                  <c:v>79.46341666666666</c:v>
                </c:pt>
                <c:pt idx="2965">
                  <c:v>79.463499999999996</c:v>
                </c:pt>
                <c:pt idx="2966">
                  <c:v>79.463583333333332</c:v>
                </c:pt>
                <c:pt idx="2967">
                  <c:v>79.463666666666654</c:v>
                </c:pt>
                <c:pt idx="2968">
                  <c:v>79.46374999999999</c:v>
                </c:pt>
                <c:pt idx="2969">
                  <c:v>79.463833333333326</c:v>
                </c:pt>
                <c:pt idx="2970">
                  <c:v>79.463916666666663</c:v>
                </c:pt>
                <c:pt idx="2971">
                  <c:v>79.463999999999999</c:v>
                </c:pt>
                <c:pt idx="2972">
                  <c:v>79.464083333333321</c:v>
                </c:pt>
                <c:pt idx="2973">
                  <c:v>79.464166666666657</c:v>
                </c:pt>
                <c:pt idx="2974">
                  <c:v>79.464249999999993</c:v>
                </c:pt>
                <c:pt idx="2975">
                  <c:v>79.464333333333329</c:v>
                </c:pt>
                <c:pt idx="2976">
                  <c:v>79.464416666666665</c:v>
                </c:pt>
                <c:pt idx="2977">
                  <c:v>79.464499999999987</c:v>
                </c:pt>
                <c:pt idx="2978">
                  <c:v>79.464583333333323</c:v>
                </c:pt>
                <c:pt idx="2979">
                  <c:v>79.464666666666659</c:v>
                </c:pt>
                <c:pt idx="2980">
                  <c:v>79.464749999999995</c:v>
                </c:pt>
                <c:pt idx="2981">
                  <c:v>79.464999999999989</c:v>
                </c:pt>
                <c:pt idx="2982">
                  <c:v>79.465083333333325</c:v>
                </c:pt>
                <c:pt idx="2983">
                  <c:v>79.465166666666661</c:v>
                </c:pt>
                <c:pt idx="2984">
                  <c:v>79.465249999999997</c:v>
                </c:pt>
                <c:pt idx="2985">
                  <c:v>79.465333333333334</c:v>
                </c:pt>
                <c:pt idx="2986">
                  <c:v>79.465416666666655</c:v>
                </c:pt>
                <c:pt idx="2987">
                  <c:v>79.465499999999992</c:v>
                </c:pt>
                <c:pt idx="2988">
                  <c:v>79.465583333333328</c:v>
                </c:pt>
                <c:pt idx="2989">
                  <c:v>79.465666666666664</c:v>
                </c:pt>
                <c:pt idx="2990">
                  <c:v>79.46575</c:v>
                </c:pt>
                <c:pt idx="2991">
                  <c:v>79.465833333333322</c:v>
                </c:pt>
                <c:pt idx="2992">
                  <c:v>79.465916666666658</c:v>
                </c:pt>
                <c:pt idx="2993">
                  <c:v>79.465999999999994</c:v>
                </c:pt>
                <c:pt idx="2994">
                  <c:v>79.46608333333333</c:v>
                </c:pt>
                <c:pt idx="2995">
                  <c:v>79.466166666666666</c:v>
                </c:pt>
                <c:pt idx="2996">
                  <c:v>79.466249999999988</c:v>
                </c:pt>
                <c:pt idx="2997">
                  <c:v>79.466333333333324</c:v>
                </c:pt>
                <c:pt idx="2998">
                  <c:v>79.46641666666666</c:v>
                </c:pt>
                <c:pt idx="2999">
                  <c:v>79.466499999999996</c:v>
                </c:pt>
                <c:pt idx="3000">
                  <c:v>79.466583333333332</c:v>
                </c:pt>
                <c:pt idx="3001">
                  <c:v>79.466666666666654</c:v>
                </c:pt>
                <c:pt idx="3002">
                  <c:v>79.46674999999999</c:v>
                </c:pt>
                <c:pt idx="3003">
                  <c:v>79.466833333333327</c:v>
                </c:pt>
                <c:pt idx="3004">
                  <c:v>79.466916666666663</c:v>
                </c:pt>
                <c:pt idx="3005">
                  <c:v>79.466999999999999</c:v>
                </c:pt>
                <c:pt idx="3006">
                  <c:v>79.467083333333321</c:v>
                </c:pt>
                <c:pt idx="3007">
                  <c:v>79.467166666666657</c:v>
                </c:pt>
                <c:pt idx="3008">
                  <c:v>79.467249999999993</c:v>
                </c:pt>
                <c:pt idx="3009">
                  <c:v>79.467333333333329</c:v>
                </c:pt>
                <c:pt idx="3010">
                  <c:v>79.467416666666665</c:v>
                </c:pt>
                <c:pt idx="3011">
                  <c:v>79.467500000000001</c:v>
                </c:pt>
                <c:pt idx="3012">
                  <c:v>79.467500000000001</c:v>
                </c:pt>
                <c:pt idx="3013">
                  <c:v>79.467583333333323</c:v>
                </c:pt>
                <c:pt idx="3014">
                  <c:v>79.467666666666659</c:v>
                </c:pt>
                <c:pt idx="3015">
                  <c:v>79.467749999999995</c:v>
                </c:pt>
                <c:pt idx="3016">
                  <c:v>79.467833333333331</c:v>
                </c:pt>
                <c:pt idx="3017">
                  <c:v>79.467916666666667</c:v>
                </c:pt>
                <c:pt idx="3018">
                  <c:v>79.467999999999989</c:v>
                </c:pt>
                <c:pt idx="3019">
                  <c:v>79.468083333333325</c:v>
                </c:pt>
                <c:pt idx="3020">
                  <c:v>79.468166666666662</c:v>
                </c:pt>
                <c:pt idx="3021">
                  <c:v>79.468249999999998</c:v>
                </c:pt>
                <c:pt idx="3022">
                  <c:v>79.468333333333334</c:v>
                </c:pt>
                <c:pt idx="3023">
                  <c:v>79.468416666666656</c:v>
                </c:pt>
                <c:pt idx="3024">
                  <c:v>79.468499999999992</c:v>
                </c:pt>
                <c:pt idx="3025">
                  <c:v>79.468583333333328</c:v>
                </c:pt>
                <c:pt idx="3026">
                  <c:v>79.468666666666664</c:v>
                </c:pt>
                <c:pt idx="3027">
                  <c:v>79.46875</c:v>
                </c:pt>
                <c:pt idx="3028">
                  <c:v>79.468833333333322</c:v>
                </c:pt>
                <c:pt idx="3029">
                  <c:v>79.468916666666658</c:v>
                </c:pt>
                <c:pt idx="3030">
                  <c:v>79.468999999999994</c:v>
                </c:pt>
                <c:pt idx="3031">
                  <c:v>79.46908333333333</c:v>
                </c:pt>
                <c:pt idx="3032">
                  <c:v>79.469166666666666</c:v>
                </c:pt>
                <c:pt idx="3033">
                  <c:v>79.469249999999988</c:v>
                </c:pt>
                <c:pt idx="3034">
                  <c:v>79.469333333333324</c:v>
                </c:pt>
                <c:pt idx="3035">
                  <c:v>79.46941666666666</c:v>
                </c:pt>
                <c:pt idx="3036">
                  <c:v>79.469499999999996</c:v>
                </c:pt>
                <c:pt idx="3037">
                  <c:v>79.469583333333333</c:v>
                </c:pt>
                <c:pt idx="3038">
                  <c:v>79.469666666666654</c:v>
                </c:pt>
                <c:pt idx="3039">
                  <c:v>79.469749999999991</c:v>
                </c:pt>
                <c:pt idx="3040">
                  <c:v>79.469833333333327</c:v>
                </c:pt>
                <c:pt idx="3041">
                  <c:v>79.469916666666663</c:v>
                </c:pt>
                <c:pt idx="3042">
                  <c:v>79.47</c:v>
                </c:pt>
                <c:pt idx="3043">
                  <c:v>79.470083333333321</c:v>
                </c:pt>
                <c:pt idx="3044">
                  <c:v>79.470166666666657</c:v>
                </c:pt>
                <c:pt idx="3045">
                  <c:v>79.470249999999993</c:v>
                </c:pt>
                <c:pt idx="3046">
                  <c:v>79.470333333333329</c:v>
                </c:pt>
                <c:pt idx="3047">
                  <c:v>79.470416666666665</c:v>
                </c:pt>
                <c:pt idx="3048">
                  <c:v>79.470499999999987</c:v>
                </c:pt>
                <c:pt idx="3049">
                  <c:v>79.470583333333323</c:v>
                </c:pt>
                <c:pt idx="3050">
                  <c:v>79.470666666666659</c:v>
                </c:pt>
                <c:pt idx="3051">
                  <c:v>79.470749999999995</c:v>
                </c:pt>
                <c:pt idx="3052">
                  <c:v>79.470833333333331</c:v>
                </c:pt>
                <c:pt idx="3053">
                  <c:v>79.470916666666668</c:v>
                </c:pt>
                <c:pt idx="3054">
                  <c:v>79.470999999999989</c:v>
                </c:pt>
                <c:pt idx="3055">
                  <c:v>79.471083333333326</c:v>
                </c:pt>
                <c:pt idx="3056">
                  <c:v>79.471166666666662</c:v>
                </c:pt>
                <c:pt idx="3057">
                  <c:v>79.471249999999998</c:v>
                </c:pt>
                <c:pt idx="3058">
                  <c:v>79.471333333333334</c:v>
                </c:pt>
                <c:pt idx="3059">
                  <c:v>79.471416666666656</c:v>
                </c:pt>
                <c:pt idx="3060">
                  <c:v>79.471499999999992</c:v>
                </c:pt>
                <c:pt idx="3061">
                  <c:v>79.471583333333328</c:v>
                </c:pt>
                <c:pt idx="3062">
                  <c:v>79.471666666666664</c:v>
                </c:pt>
                <c:pt idx="3063">
                  <c:v>79.47175</c:v>
                </c:pt>
                <c:pt idx="3064">
                  <c:v>79.471833333333322</c:v>
                </c:pt>
                <c:pt idx="3065">
                  <c:v>79.471916666666658</c:v>
                </c:pt>
                <c:pt idx="3066">
                  <c:v>79.471999999999994</c:v>
                </c:pt>
                <c:pt idx="3067">
                  <c:v>79.47208333333333</c:v>
                </c:pt>
                <c:pt idx="3068">
                  <c:v>79.472166666666666</c:v>
                </c:pt>
                <c:pt idx="3069">
                  <c:v>79.472249999999988</c:v>
                </c:pt>
                <c:pt idx="3070">
                  <c:v>79.472333333333324</c:v>
                </c:pt>
                <c:pt idx="3071">
                  <c:v>79.47241666666666</c:v>
                </c:pt>
                <c:pt idx="3072">
                  <c:v>79.472499999999997</c:v>
                </c:pt>
                <c:pt idx="3073">
                  <c:v>79.472499999999997</c:v>
                </c:pt>
                <c:pt idx="3074">
                  <c:v>79.472583333333333</c:v>
                </c:pt>
                <c:pt idx="3075">
                  <c:v>79.472666666666655</c:v>
                </c:pt>
                <c:pt idx="3076">
                  <c:v>79.472749999999991</c:v>
                </c:pt>
                <c:pt idx="3077">
                  <c:v>79.472833333333327</c:v>
                </c:pt>
                <c:pt idx="3078">
                  <c:v>79.472916666666663</c:v>
                </c:pt>
                <c:pt idx="3079">
                  <c:v>79.472999999999999</c:v>
                </c:pt>
                <c:pt idx="3080">
                  <c:v>79.473083333333321</c:v>
                </c:pt>
                <c:pt idx="3081">
                  <c:v>79.473166666666657</c:v>
                </c:pt>
                <c:pt idx="3082">
                  <c:v>79.473249999999993</c:v>
                </c:pt>
                <c:pt idx="3083">
                  <c:v>79.473333333333329</c:v>
                </c:pt>
                <c:pt idx="3084">
                  <c:v>79.473416666666665</c:v>
                </c:pt>
                <c:pt idx="3085">
                  <c:v>79.473500000000001</c:v>
                </c:pt>
                <c:pt idx="3086">
                  <c:v>79.473583333333323</c:v>
                </c:pt>
                <c:pt idx="3087">
                  <c:v>79.473666666666659</c:v>
                </c:pt>
                <c:pt idx="3088">
                  <c:v>79.473749999999995</c:v>
                </c:pt>
                <c:pt idx="3089">
                  <c:v>79.473833333333332</c:v>
                </c:pt>
                <c:pt idx="3090">
                  <c:v>79.473916666666668</c:v>
                </c:pt>
                <c:pt idx="3091">
                  <c:v>79.47399999999999</c:v>
                </c:pt>
                <c:pt idx="3092">
                  <c:v>79.474083333333326</c:v>
                </c:pt>
                <c:pt idx="3093">
                  <c:v>79.474166666666662</c:v>
                </c:pt>
                <c:pt idx="3094">
                  <c:v>79.474249999999998</c:v>
                </c:pt>
                <c:pt idx="3095">
                  <c:v>79.474333333333334</c:v>
                </c:pt>
                <c:pt idx="3096">
                  <c:v>79.474416666666656</c:v>
                </c:pt>
                <c:pt idx="3097">
                  <c:v>79.474499999999992</c:v>
                </c:pt>
                <c:pt idx="3098">
                  <c:v>79.474583333333328</c:v>
                </c:pt>
                <c:pt idx="3099">
                  <c:v>79.474666666666664</c:v>
                </c:pt>
                <c:pt idx="3100">
                  <c:v>79.47475</c:v>
                </c:pt>
                <c:pt idx="3101">
                  <c:v>79.474833333333322</c:v>
                </c:pt>
                <c:pt idx="3102">
                  <c:v>79.474916666666658</c:v>
                </c:pt>
                <c:pt idx="3103">
                  <c:v>79.474999999999994</c:v>
                </c:pt>
                <c:pt idx="3104">
                  <c:v>79.47508333333333</c:v>
                </c:pt>
                <c:pt idx="3105">
                  <c:v>79.475166666666667</c:v>
                </c:pt>
                <c:pt idx="3106">
                  <c:v>79.475249999999988</c:v>
                </c:pt>
                <c:pt idx="3107">
                  <c:v>79.475333333333325</c:v>
                </c:pt>
                <c:pt idx="3108">
                  <c:v>79.475416666666661</c:v>
                </c:pt>
                <c:pt idx="3109">
                  <c:v>79.475499999999997</c:v>
                </c:pt>
                <c:pt idx="3110">
                  <c:v>79.475583333333333</c:v>
                </c:pt>
                <c:pt idx="3111">
                  <c:v>79.475666666666655</c:v>
                </c:pt>
                <c:pt idx="3112">
                  <c:v>79.475749999999991</c:v>
                </c:pt>
                <c:pt idx="3113">
                  <c:v>79.475833333333327</c:v>
                </c:pt>
                <c:pt idx="3114">
                  <c:v>79.475916666666663</c:v>
                </c:pt>
                <c:pt idx="3115">
                  <c:v>79.475999999999999</c:v>
                </c:pt>
                <c:pt idx="3116">
                  <c:v>79.476083333333321</c:v>
                </c:pt>
                <c:pt idx="3117">
                  <c:v>79.476166666666657</c:v>
                </c:pt>
                <c:pt idx="3118">
                  <c:v>79.476249999999993</c:v>
                </c:pt>
                <c:pt idx="3119">
                  <c:v>79.476333333333329</c:v>
                </c:pt>
                <c:pt idx="3120">
                  <c:v>79.476416666666665</c:v>
                </c:pt>
                <c:pt idx="3121">
                  <c:v>79.476499999999987</c:v>
                </c:pt>
                <c:pt idx="3122">
                  <c:v>79.476583333333323</c:v>
                </c:pt>
                <c:pt idx="3123">
                  <c:v>79.476666666666659</c:v>
                </c:pt>
                <c:pt idx="3124">
                  <c:v>79.476749999999996</c:v>
                </c:pt>
                <c:pt idx="3125">
                  <c:v>79.476833333333332</c:v>
                </c:pt>
                <c:pt idx="3126">
                  <c:v>79.476916666666668</c:v>
                </c:pt>
                <c:pt idx="3127">
                  <c:v>79.47699999999999</c:v>
                </c:pt>
                <c:pt idx="3128">
                  <c:v>79.477083333333326</c:v>
                </c:pt>
                <c:pt idx="3129">
                  <c:v>79.477166666666662</c:v>
                </c:pt>
                <c:pt idx="3130">
                  <c:v>79.477249999999998</c:v>
                </c:pt>
                <c:pt idx="3131">
                  <c:v>79.477333333333334</c:v>
                </c:pt>
                <c:pt idx="3132">
                  <c:v>79.477416666666656</c:v>
                </c:pt>
                <c:pt idx="3133">
                  <c:v>79.477499999999992</c:v>
                </c:pt>
                <c:pt idx="3134">
                  <c:v>79.477499999999992</c:v>
                </c:pt>
                <c:pt idx="3135">
                  <c:v>79.477583333333328</c:v>
                </c:pt>
                <c:pt idx="3136">
                  <c:v>79.477666666666664</c:v>
                </c:pt>
                <c:pt idx="3137">
                  <c:v>79.47775</c:v>
                </c:pt>
                <c:pt idx="3138">
                  <c:v>79.477833333333322</c:v>
                </c:pt>
                <c:pt idx="3139">
                  <c:v>79.477916666666658</c:v>
                </c:pt>
                <c:pt idx="3140">
                  <c:v>79.477999999999994</c:v>
                </c:pt>
                <c:pt idx="3141">
                  <c:v>79.478083333333331</c:v>
                </c:pt>
                <c:pt idx="3142">
                  <c:v>79.478166666666667</c:v>
                </c:pt>
                <c:pt idx="3143">
                  <c:v>79.478249999999989</c:v>
                </c:pt>
                <c:pt idx="3144">
                  <c:v>79.478333333333325</c:v>
                </c:pt>
                <c:pt idx="3145">
                  <c:v>79.478416666666661</c:v>
                </c:pt>
                <c:pt idx="3146">
                  <c:v>79.478499999999997</c:v>
                </c:pt>
                <c:pt idx="3147">
                  <c:v>79.478583333333333</c:v>
                </c:pt>
                <c:pt idx="3148">
                  <c:v>79.478666666666655</c:v>
                </c:pt>
                <c:pt idx="3149">
                  <c:v>79.478749999999991</c:v>
                </c:pt>
                <c:pt idx="3150">
                  <c:v>79.478833333333327</c:v>
                </c:pt>
                <c:pt idx="3151">
                  <c:v>79.478916666666663</c:v>
                </c:pt>
                <c:pt idx="3152">
                  <c:v>79.478999999999999</c:v>
                </c:pt>
                <c:pt idx="3153">
                  <c:v>79.479083333333321</c:v>
                </c:pt>
                <c:pt idx="3154">
                  <c:v>79.479166666666657</c:v>
                </c:pt>
                <c:pt idx="3155">
                  <c:v>79.479249999999993</c:v>
                </c:pt>
                <c:pt idx="3156">
                  <c:v>79.479333333333329</c:v>
                </c:pt>
                <c:pt idx="3157">
                  <c:v>79.479416666666665</c:v>
                </c:pt>
                <c:pt idx="3158">
                  <c:v>79.479500000000002</c:v>
                </c:pt>
                <c:pt idx="3159">
                  <c:v>79.479583333333323</c:v>
                </c:pt>
                <c:pt idx="3160">
                  <c:v>79.47966666666666</c:v>
                </c:pt>
                <c:pt idx="3161">
                  <c:v>79.479749999999996</c:v>
                </c:pt>
                <c:pt idx="3162">
                  <c:v>79.479833333333332</c:v>
                </c:pt>
                <c:pt idx="3163">
                  <c:v>79.479916666666668</c:v>
                </c:pt>
                <c:pt idx="3164">
                  <c:v>79.47999999999999</c:v>
                </c:pt>
                <c:pt idx="3165">
                  <c:v>79.47999999999999</c:v>
                </c:pt>
                <c:pt idx="3166">
                  <c:v>79.480083333333326</c:v>
                </c:pt>
                <c:pt idx="3167">
                  <c:v>79.480166666666662</c:v>
                </c:pt>
                <c:pt idx="3168">
                  <c:v>79.480249999999998</c:v>
                </c:pt>
                <c:pt idx="3169">
                  <c:v>79.480333333333334</c:v>
                </c:pt>
                <c:pt idx="3170">
                  <c:v>79.480416666666656</c:v>
                </c:pt>
                <c:pt idx="3171">
                  <c:v>79.480499999999992</c:v>
                </c:pt>
                <c:pt idx="3172">
                  <c:v>79.480583333333328</c:v>
                </c:pt>
                <c:pt idx="3173">
                  <c:v>79.480666666666664</c:v>
                </c:pt>
                <c:pt idx="3174">
                  <c:v>79.48075</c:v>
                </c:pt>
                <c:pt idx="3175">
                  <c:v>79.480833333333322</c:v>
                </c:pt>
                <c:pt idx="3176">
                  <c:v>79.480916666666658</c:v>
                </c:pt>
                <c:pt idx="3177">
                  <c:v>79.480999999999995</c:v>
                </c:pt>
                <c:pt idx="3178">
                  <c:v>79.481083333333331</c:v>
                </c:pt>
                <c:pt idx="3179">
                  <c:v>79.481166666666667</c:v>
                </c:pt>
                <c:pt idx="3180">
                  <c:v>79.481249999999989</c:v>
                </c:pt>
                <c:pt idx="3181">
                  <c:v>79.481333333333325</c:v>
                </c:pt>
                <c:pt idx="3182">
                  <c:v>79.481416666666661</c:v>
                </c:pt>
                <c:pt idx="3183">
                  <c:v>79.481499999999997</c:v>
                </c:pt>
                <c:pt idx="3184">
                  <c:v>79.481583333333333</c:v>
                </c:pt>
                <c:pt idx="3185">
                  <c:v>79.481666666666655</c:v>
                </c:pt>
                <c:pt idx="3186">
                  <c:v>79.481749999999991</c:v>
                </c:pt>
                <c:pt idx="3187">
                  <c:v>79.481833333333327</c:v>
                </c:pt>
                <c:pt idx="3188">
                  <c:v>79.481916666666663</c:v>
                </c:pt>
                <c:pt idx="3189">
                  <c:v>79.481999999999999</c:v>
                </c:pt>
                <c:pt idx="3190">
                  <c:v>79.482083333333321</c:v>
                </c:pt>
                <c:pt idx="3191">
                  <c:v>79.482166666666657</c:v>
                </c:pt>
                <c:pt idx="3192">
                  <c:v>79.482249999999993</c:v>
                </c:pt>
                <c:pt idx="3193">
                  <c:v>79.48233333333333</c:v>
                </c:pt>
                <c:pt idx="3194">
                  <c:v>79.482416666666666</c:v>
                </c:pt>
                <c:pt idx="3195">
                  <c:v>79.482499999999987</c:v>
                </c:pt>
                <c:pt idx="3196">
                  <c:v>79.482583333333324</c:v>
                </c:pt>
                <c:pt idx="3197">
                  <c:v>79.48266666666666</c:v>
                </c:pt>
                <c:pt idx="3198">
                  <c:v>79.482749999999996</c:v>
                </c:pt>
                <c:pt idx="3199">
                  <c:v>79.482833333333332</c:v>
                </c:pt>
                <c:pt idx="3200">
                  <c:v>79.482916666666668</c:v>
                </c:pt>
                <c:pt idx="3201">
                  <c:v>79.48299999999999</c:v>
                </c:pt>
                <c:pt idx="3202">
                  <c:v>79.483083333333326</c:v>
                </c:pt>
                <c:pt idx="3203">
                  <c:v>79.483166666666662</c:v>
                </c:pt>
                <c:pt idx="3204">
                  <c:v>79.483249999999998</c:v>
                </c:pt>
                <c:pt idx="3205">
                  <c:v>79.483333333333334</c:v>
                </c:pt>
                <c:pt idx="3206">
                  <c:v>79.483416666666656</c:v>
                </c:pt>
                <c:pt idx="3207">
                  <c:v>79.483499999999992</c:v>
                </c:pt>
                <c:pt idx="3208">
                  <c:v>79.483583333333328</c:v>
                </c:pt>
                <c:pt idx="3209">
                  <c:v>79.483666666666664</c:v>
                </c:pt>
                <c:pt idx="3210">
                  <c:v>79.483750000000001</c:v>
                </c:pt>
                <c:pt idx="3211">
                  <c:v>79.483833333333322</c:v>
                </c:pt>
                <c:pt idx="3212">
                  <c:v>79.483916666666659</c:v>
                </c:pt>
                <c:pt idx="3213">
                  <c:v>79.483999999999995</c:v>
                </c:pt>
                <c:pt idx="3214">
                  <c:v>79.484083333333331</c:v>
                </c:pt>
                <c:pt idx="3215">
                  <c:v>79.484166666666667</c:v>
                </c:pt>
                <c:pt idx="3216">
                  <c:v>79.484249999999989</c:v>
                </c:pt>
                <c:pt idx="3217">
                  <c:v>79.484333333333325</c:v>
                </c:pt>
                <c:pt idx="3218">
                  <c:v>79.484416666666661</c:v>
                </c:pt>
                <c:pt idx="3219">
                  <c:v>79.484499999999997</c:v>
                </c:pt>
                <c:pt idx="3220">
                  <c:v>79.484583333333333</c:v>
                </c:pt>
                <c:pt idx="3221">
                  <c:v>79.484666666666655</c:v>
                </c:pt>
                <c:pt idx="3222">
                  <c:v>79.484749999999991</c:v>
                </c:pt>
                <c:pt idx="3223">
                  <c:v>79.484833333333327</c:v>
                </c:pt>
                <c:pt idx="3224">
                  <c:v>79.484916666666663</c:v>
                </c:pt>
                <c:pt idx="3225">
                  <c:v>79.484999999999999</c:v>
                </c:pt>
                <c:pt idx="3226">
                  <c:v>79.484999999999999</c:v>
                </c:pt>
                <c:pt idx="3227">
                  <c:v>79.485083333333321</c:v>
                </c:pt>
                <c:pt idx="3228">
                  <c:v>79.485166666666657</c:v>
                </c:pt>
                <c:pt idx="3229">
                  <c:v>79.485249999999994</c:v>
                </c:pt>
                <c:pt idx="3230">
                  <c:v>79.48533333333333</c:v>
                </c:pt>
                <c:pt idx="3231">
                  <c:v>79.485416666666666</c:v>
                </c:pt>
                <c:pt idx="3232">
                  <c:v>79.485500000000002</c:v>
                </c:pt>
                <c:pt idx="3233">
                  <c:v>79.485583333333324</c:v>
                </c:pt>
                <c:pt idx="3234">
                  <c:v>79.48566666666666</c:v>
                </c:pt>
                <c:pt idx="3235">
                  <c:v>79.485749999999996</c:v>
                </c:pt>
                <c:pt idx="3236">
                  <c:v>79.485833333333332</c:v>
                </c:pt>
                <c:pt idx="3237">
                  <c:v>79.485916666666668</c:v>
                </c:pt>
                <c:pt idx="3238">
                  <c:v>79.48599999999999</c:v>
                </c:pt>
                <c:pt idx="3239">
                  <c:v>79.486083333333326</c:v>
                </c:pt>
                <c:pt idx="3240">
                  <c:v>79.486166666666662</c:v>
                </c:pt>
                <c:pt idx="3241">
                  <c:v>79.486249999999998</c:v>
                </c:pt>
                <c:pt idx="3242">
                  <c:v>79.486333333333334</c:v>
                </c:pt>
                <c:pt idx="3243">
                  <c:v>79.486416666666656</c:v>
                </c:pt>
                <c:pt idx="3244">
                  <c:v>79.486499999999992</c:v>
                </c:pt>
                <c:pt idx="3245">
                  <c:v>79.486583333333328</c:v>
                </c:pt>
                <c:pt idx="3246">
                  <c:v>79.486666666666665</c:v>
                </c:pt>
                <c:pt idx="3247">
                  <c:v>79.486750000000001</c:v>
                </c:pt>
                <c:pt idx="3248">
                  <c:v>79.486833333333323</c:v>
                </c:pt>
                <c:pt idx="3249">
                  <c:v>79.486916666666659</c:v>
                </c:pt>
                <c:pt idx="3250">
                  <c:v>79.486999999999995</c:v>
                </c:pt>
                <c:pt idx="3251">
                  <c:v>79.487083333333331</c:v>
                </c:pt>
                <c:pt idx="3252">
                  <c:v>79.487166666666667</c:v>
                </c:pt>
                <c:pt idx="3253">
                  <c:v>79.487249999999989</c:v>
                </c:pt>
                <c:pt idx="3254">
                  <c:v>79.487333333333325</c:v>
                </c:pt>
                <c:pt idx="3255">
                  <c:v>79.487416666666661</c:v>
                </c:pt>
                <c:pt idx="3256">
                  <c:v>79.487499999999997</c:v>
                </c:pt>
                <c:pt idx="3257">
                  <c:v>79.487583333333333</c:v>
                </c:pt>
                <c:pt idx="3258">
                  <c:v>79.487666666666655</c:v>
                </c:pt>
                <c:pt idx="3259">
                  <c:v>79.487749999999991</c:v>
                </c:pt>
                <c:pt idx="3260">
                  <c:v>79.487833333333327</c:v>
                </c:pt>
                <c:pt idx="3261">
                  <c:v>79.487916666666663</c:v>
                </c:pt>
                <c:pt idx="3262">
                  <c:v>79.488</c:v>
                </c:pt>
                <c:pt idx="3263">
                  <c:v>79.488083333333321</c:v>
                </c:pt>
                <c:pt idx="3264">
                  <c:v>79.488166666666658</c:v>
                </c:pt>
                <c:pt idx="3265">
                  <c:v>79.488249999999994</c:v>
                </c:pt>
                <c:pt idx="3266">
                  <c:v>79.48833333333333</c:v>
                </c:pt>
                <c:pt idx="3267">
                  <c:v>79.488416666666666</c:v>
                </c:pt>
                <c:pt idx="3268">
                  <c:v>79.488499999999988</c:v>
                </c:pt>
                <c:pt idx="3269">
                  <c:v>79.488583333333324</c:v>
                </c:pt>
                <c:pt idx="3270">
                  <c:v>79.48866666666666</c:v>
                </c:pt>
                <c:pt idx="3271">
                  <c:v>79.488749999999996</c:v>
                </c:pt>
                <c:pt idx="3272">
                  <c:v>79.488833333333332</c:v>
                </c:pt>
                <c:pt idx="3273">
                  <c:v>79.488916666666668</c:v>
                </c:pt>
                <c:pt idx="3274">
                  <c:v>79.48899999999999</c:v>
                </c:pt>
                <c:pt idx="3275">
                  <c:v>79.489083333333326</c:v>
                </c:pt>
                <c:pt idx="3276">
                  <c:v>79.489166666666662</c:v>
                </c:pt>
                <c:pt idx="3277">
                  <c:v>79.489249999999998</c:v>
                </c:pt>
                <c:pt idx="3278">
                  <c:v>79.489333333333335</c:v>
                </c:pt>
                <c:pt idx="3279">
                  <c:v>79.489416666666656</c:v>
                </c:pt>
                <c:pt idx="3280">
                  <c:v>79.489499999999992</c:v>
                </c:pt>
                <c:pt idx="3281">
                  <c:v>79.489583333333329</c:v>
                </c:pt>
                <c:pt idx="3282">
                  <c:v>79.489666666666665</c:v>
                </c:pt>
                <c:pt idx="3283">
                  <c:v>79.489750000000001</c:v>
                </c:pt>
                <c:pt idx="3284">
                  <c:v>79.489833333333323</c:v>
                </c:pt>
                <c:pt idx="3285">
                  <c:v>79.489916666666659</c:v>
                </c:pt>
                <c:pt idx="3286">
                  <c:v>79.489999999999995</c:v>
                </c:pt>
                <c:pt idx="3287">
                  <c:v>79.489999999999995</c:v>
                </c:pt>
                <c:pt idx="3288">
                  <c:v>79.489999999999995</c:v>
                </c:pt>
                <c:pt idx="3289">
                  <c:v>79.489999999999995</c:v>
                </c:pt>
                <c:pt idx="3290">
                  <c:v>79.489999999999995</c:v>
                </c:pt>
                <c:pt idx="3291">
                  <c:v>79.489999999999995</c:v>
                </c:pt>
                <c:pt idx="3292">
                  <c:v>79.489999999999995</c:v>
                </c:pt>
                <c:pt idx="3293">
                  <c:v>79.489999999999995</c:v>
                </c:pt>
                <c:pt idx="3294">
                  <c:v>79.489999999999995</c:v>
                </c:pt>
                <c:pt idx="3295">
                  <c:v>79.489999999999995</c:v>
                </c:pt>
                <c:pt idx="3296">
                  <c:v>79.489999999999995</c:v>
                </c:pt>
                <c:pt idx="3297">
                  <c:v>79.489999999999995</c:v>
                </c:pt>
                <c:pt idx="3298">
                  <c:v>79.489999999999995</c:v>
                </c:pt>
                <c:pt idx="3299">
                  <c:v>79.489999999999995</c:v>
                </c:pt>
                <c:pt idx="3300">
                  <c:v>79.489999999999995</c:v>
                </c:pt>
                <c:pt idx="3301">
                  <c:v>79.489999999999995</c:v>
                </c:pt>
                <c:pt idx="3302">
                  <c:v>79.489999999999995</c:v>
                </c:pt>
                <c:pt idx="3303">
                  <c:v>79.489999999999995</c:v>
                </c:pt>
                <c:pt idx="3304">
                  <c:v>79.489999999999995</c:v>
                </c:pt>
                <c:pt idx="3305">
                  <c:v>79.489999999999995</c:v>
                </c:pt>
                <c:pt idx="3306">
                  <c:v>79.489999999999995</c:v>
                </c:pt>
                <c:pt idx="3307">
                  <c:v>79.489999999999995</c:v>
                </c:pt>
                <c:pt idx="3308">
                  <c:v>79.489999999999995</c:v>
                </c:pt>
                <c:pt idx="3309">
                  <c:v>79.489999999999995</c:v>
                </c:pt>
                <c:pt idx="3310">
                  <c:v>79.489999999999995</c:v>
                </c:pt>
                <c:pt idx="3311">
                  <c:v>79.489999999999995</c:v>
                </c:pt>
                <c:pt idx="3312">
                  <c:v>79.489999999999995</c:v>
                </c:pt>
                <c:pt idx="3313">
                  <c:v>79.489999999999995</c:v>
                </c:pt>
                <c:pt idx="3314">
                  <c:v>79.489999999999995</c:v>
                </c:pt>
                <c:pt idx="3315">
                  <c:v>79.489999999999995</c:v>
                </c:pt>
                <c:pt idx="3316">
                  <c:v>79.489999999999995</c:v>
                </c:pt>
                <c:pt idx="3317">
                  <c:v>79.489999999999995</c:v>
                </c:pt>
                <c:pt idx="3318">
                  <c:v>79.489999999999995</c:v>
                </c:pt>
                <c:pt idx="3319">
                  <c:v>79.489999999999995</c:v>
                </c:pt>
                <c:pt idx="3320">
                  <c:v>79.489999999999995</c:v>
                </c:pt>
                <c:pt idx="3321">
                  <c:v>79.489999999999995</c:v>
                </c:pt>
                <c:pt idx="3322">
                  <c:v>79.489999999999995</c:v>
                </c:pt>
                <c:pt idx="3323">
                  <c:v>79.489999999999995</c:v>
                </c:pt>
                <c:pt idx="3324">
                  <c:v>79.489999999999995</c:v>
                </c:pt>
                <c:pt idx="3325">
                  <c:v>79.489999999999995</c:v>
                </c:pt>
                <c:pt idx="3326">
                  <c:v>79.489999999999995</c:v>
                </c:pt>
                <c:pt idx="3327">
                  <c:v>79.489999999999995</c:v>
                </c:pt>
                <c:pt idx="3328">
                  <c:v>79.489999999999995</c:v>
                </c:pt>
                <c:pt idx="3329">
                  <c:v>79.489999999999995</c:v>
                </c:pt>
                <c:pt idx="3330">
                  <c:v>79.489999999999995</c:v>
                </c:pt>
                <c:pt idx="3331">
                  <c:v>79.489999999999995</c:v>
                </c:pt>
                <c:pt idx="3332">
                  <c:v>79.489999999999995</c:v>
                </c:pt>
                <c:pt idx="3333">
                  <c:v>79.489999999999995</c:v>
                </c:pt>
                <c:pt idx="3334">
                  <c:v>79.489999999999995</c:v>
                </c:pt>
                <c:pt idx="3335">
                  <c:v>79.489999999999995</c:v>
                </c:pt>
                <c:pt idx="3336">
                  <c:v>79.489999999999995</c:v>
                </c:pt>
                <c:pt idx="3337">
                  <c:v>79.489999999999995</c:v>
                </c:pt>
                <c:pt idx="3338">
                  <c:v>79.489999999999995</c:v>
                </c:pt>
                <c:pt idx="3339">
                  <c:v>79.489999999999995</c:v>
                </c:pt>
                <c:pt idx="3340">
                  <c:v>79.489999999999995</c:v>
                </c:pt>
                <c:pt idx="3341">
                  <c:v>79.489999999999995</c:v>
                </c:pt>
                <c:pt idx="3342">
                  <c:v>79.489999999999995</c:v>
                </c:pt>
                <c:pt idx="3343">
                  <c:v>79.489999999999995</c:v>
                </c:pt>
                <c:pt idx="3344">
                  <c:v>79.489999999999995</c:v>
                </c:pt>
                <c:pt idx="3345">
                  <c:v>79.489999999999995</c:v>
                </c:pt>
                <c:pt idx="3346">
                  <c:v>79.489999999999995</c:v>
                </c:pt>
                <c:pt idx="3347">
                  <c:v>79.489999999999995</c:v>
                </c:pt>
                <c:pt idx="3348">
                  <c:v>79.489999999999995</c:v>
                </c:pt>
                <c:pt idx="3349">
                  <c:v>79.489999999999995</c:v>
                </c:pt>
                <c:pt idx="3350">
                  <c:v>79.489999999999995</c:v>
                </c:pt>
                <c:pt idx="3351">
                  <c:v>79.489999999999995</c:v>
                </c:pt>
                <c:pt idx="3352">
                  <c:v>79.489999999999995</c:v>
                </c:pt>
                <c:pt idx="3353">
                  <c:v>79.489999999999995</c:v>
                </c:pt>
                <c:pt idx="3354">
                  <c:v>79.489999999999995</c:v>
                </c:pt>
                <c:pt idx="3355">
                  <c:v>79.489999999999995</c:v>
                </c:pt>
                <c:pt idx="3356">
                  <c:v>79.489999999999995</c:v>
                </c:pt>
                <c:pt idx="3357">
                  <c:v>79.489999999999995</c:v>
                </c:pt>
                <c:pt idx="3358">
                  <c:v>79.489999999999995</c:v>
                </c:pt>
                <c:pt idx="3359">
                  <c:v>79.489999999999995</c:v>
                </c:pt>
                <c:pt idx="3360">
                  <c:v>79.489999999999995</c:v>
                </c:pt>
                <c:pt idx="3361">
                  <c:v>79.489999999999995</c:v>
                </c:pt>
                <c:pt idx="3362">
                  <c:v>79.489999999999995</c:v>
                </c:pt>
                <c:pt idx="3363">
                  <c:v>79.489999999999995</c:v>
                </c:pt>
                <c:pt idx="3364">
                  <c:v>79.489999999999995</c:v>
                </c:pt>
                <c:pt idx="3365">
                  <c:v>79.489999999999995</c:v>
                </c:pt>
                <c:pt idx="3366">
                  <c:v>79.489999999999995</c:v>
                </c:pt>
                <c:pt idx="3367">
                  <c:v>79.489999999999995</c:v>
                </c:pt>
                <c:pt idx="3368">
                  <c:v>79.489999999999995</c:v>
                </c:pt>
                <c:pt idx="3369">
                  <c:v>79.489999999999995</c:v>
                </c:pt>
                <c:pt idx="3370">
                  <c:v>79.489999999999995</c:v>
                </c:pt>
                <c:pt idx="3371">
                  <c:v>79.489999999999995</c:v>
                </c:pt>
                <c:pt idx="3372">
                  <c:v>79.489999999999995</c:v>
                </c:pt>
                <c:pt idx="3373">
                  <c:v>79.489999999999995</c:v>
                </c:pt>
                <c:pt idx="3374">
                  <c:v>79.489999999999995</c:v>
                </c:pt>
                <c:pt idx="3375">
                  <c:v>79.489999999999995</c:v>
                </c:pt>
                <c:pt idx="3376">
                  <c:v>79.489999999999995</c:v>
                </c:pt>
                <c:pt idx="3377">
                  <c:v>79.489999999999995</c:v>
                </c:pt>
                <c:pt idx="3378">
                  <c:v>79.489999999999995</c:v>
                </c:pt>
                <c:pt idx="3379">
                  <c:v>79.489999999999995</c:v>
                </c:pt>
                <c:pt idx="3380">
                  <c:v>79.489999999999995</c:v>
                </c:pt>
                <c:pt idx="3381">
                  <c:v>79.489999999999995</c:v>
                </c:pt>
                <c:pt idx="3382">
                  <c:v>79.489999999999995</c:v>
                </c:pt>
                <c:pt idx="3383">
                  <c:v>79.489999999999995</c:v>
                </c:pt>
                <c:pt idx="3384">
                  <c:v>79.489999999999995</c:v>
                </c:pt>
                <c:pt idx="3385">
                  <c:v>79.489999999999995</c:v>
                </c:pt>
                <c:pt idx="3386">
                  <c:v>79.489999999999995</c:v>
                </c:pt>
                <c:pt idx="3387">
                  <c:v>79.489999999999995</c:v>
                </c:pt>
                <c:pt idx="3388">
                  <c:v>79.489999999999995</c:v>
                </c:pt>
                <c:pt idx="3389">
                  <c:v>79.489999999999995</c:v>
                </c:pt>
                <c:pt idx="3390">
                  <c:v>79.489999999999995</c:v>
                </c:pt>
                <c:pt idx="3391">
                  <c:v>79.489999999999995</c:v>
                </c:pt>
                <c:pt idx="3392">
                  <c:v>79.489999999999995</c:v>
                </c:pt>
                <c:pt idx="3393">
                  <c:v>79.489999999999995</c:v>
                </c:pt>
                <c:pt idx="3394">
                  <c:v>79.489999999999995</c:v>
                </c:pt>
                <c:pt idx="3395">
                  <c:v>79.489999999999995</c:v>
                </c:pt>
                <c:pt idx="3396">
                  <c:v>79.489999999999995</c:v>
                </c:pt>
                <c:pt idx="3397">
                  <c:v>79.489999999999995</c:v>
                </c:pt>
                <c:pt idx="3398">
                  <c:v>79.489999999999995</c:v>
                </c:pt>
                <c:pt idx="3399">
                  <c:v>79.489999999999995</c:v>
                </c:pt>
                <c:pt idx="3400">
                  <c:v>79.489999999999995</c:v>
                </c:pt>
                <c:pt idx="3401">
                  <c:v>79.489999999999995</c:v>
                </c:pt>
                <c:pt idx="3402">
                  <c:v>79.489999999999995</c:v>
                </c:pt>
                <c:pt idx="3403">
                  <c:v>79.489999999999995</c:v>
                </c:pt>
                <c:pt idx="3404">
                  <c:v>79.489999999999995</c:v>
                </c:pt>
                <c:pt idx="3405">
                  <c:v>79.489999999999995</c:v>
                </c:pt>
                <c:pt idx="3406">
                  <c:v>79.489999999999995</c:v>
                </c:pt>
                <c:pt idx="3407">
                  <c:v>79.489999999999995</c:v>
                </c:pt>
                <c:pt idx="3408">
                  <c:v>79.489999999999995</c:v>
                </c:pt>
                <c:pt idx="3409">
                  <c:v>79.489999999999995</c:v>
                </c:pt>
                <c:pt idx="3410">
                  <c:v>79.489999999999995</c:v>
                </c:pt>
                <c:pt idx="3411">
                  <c:v>79.489999999999995</c:v>
                </c:pt>
                <c:pt idx="3412">
                  <c:v>79.489999999999995</c:v>
                </c:pt>
                <c:pt idx="3413">
                  <c:v>79.489999999999995</c:v>
                </c:pt>
                <c:pt idx="3414">
                  <c:v>79.489999999999995</c:v>
                </c:pt>
                <c:pt idx="3415">
                  <c:v>79.489999999999995</c:v>
                </c:pt>
                <c:pt idx="3416">
                  <c:v>79.489999999999995</c:v>
                </c:pt>
                <c:pt idx="3417">
                  <c:v>79.489999999999995</c:v>
                </c:pt>
                <c:pt idx="3418">
                  <c:v>79.489999999999995</c:v>
                </c:pt>
                <c:pt idx="3419">
                  <c:v>79.489999999999995</c:v>
                </c:pt>
                <c:pt idx="3420">
                  <c:v>79.489999999999995</c:v>
                </c:pt>
                <c:pt idx="3421">
                  <c:v>79.489999999999995</c:v>
                </c:pt>
                <c:pt idx="3422">
                  <c:v>79.489999999999995</c:v>
                </c:pt>
                <c:pt idx="3423">
                  <c:v>79.489999999999995</c:v>
                </c:pt>
                <c:pt idx="3424">
                  <c:v>79.489999999999995</c:v>
                </c:pt>
                <c:pt idx="3425">
                  <c:v>79.489999999999995</c:v>
                </c:pt>
                <c:pt idx="3426">
                  <c:v>79.489999999999995</c:v>
                </c:pt>
                <c:pt idx="3427">
                  <c:v>79.489999999999995</c:v>
                </c:pt>
                <c:pt idx="3428">
                  <c:v>79.489999999999995</c:v>
                </c:pt>
                <c:pt idx="3429">
                  <c:v>79.489999999999995</c:v>
                </c:pt>
                <c:pt idx="3430">
                  <c:v>79.489999999999995</c:v>
                </c:pt>
                <c:pt idx="3431">
                  <c:v>79.489999999999995</c:v>
                </c:pt>
                <c:pt idx="3432">
                  <c:v>79.489999999999995</c:v>
                </c:pt>
                <c:pt idx="3433">
                  <c:v>79.489999999999995</c:v>
                </c:pt>
                <c:pt idx="3434">
                  <c:v>79.489999999999995</c:v>
                </c:pt>
                <c:pt idx="3435">
                  <c:v>79.489999999999995</c:v>
                </c:pt>
                <c:pt idx="3436">
                  <c:v>79.489999999999995</c:v>
                </c:pt>
                <c:pt idx="3437">
                  <c:v>79.489999999999995</c:v>
                </c:pt>
                <c:pt idx="3438">
                  <c:v>79.489999999999995</c:v>
                </c:pt>
                <c:pt idx="3439">
                  <c:v>79.489999999999995</c:v>
                </c:pt>
                <c:pt idx="3440">
                  <c:v>79.489999999999995</c:v>
                </c:pt>
                <c:pt idx="3441">
                  <c:v>79.489999999999995</c:v>
                </c:pt>
                <c:pt idx="3442">
                  <c:v>79.489999999999995</c:v>
                </c:pt>
                <c:pt idx="3443">
                  <c:v>79.489999999999995</c:v>
                </c:pt>
                <c:pt idx="3444">
                  <c:v>79.489999999999995</c:v>
                </c:pt>
                <c:pt idx="3445">
                  <c:v>79.489999999999995</c:v>
                </c:pt>
                <c:pt idx="3446">
                  <c:v>79.489999999999995</c:v>
                </c:pt>
                <c:pt idx="3447">
                  <c:v>79.489999999999995</c:v>
                </c:pt>
                <c:pt idx="3448">
                  <c:v>79.489999999999995</c:v>
                </c:pt>
                <c:pt idx="3449">
                  <c:v>79.489999999999995</c:v>
                </c:pt>
                <c:pt idx="3450">
                  <c:v>79.489999999999995</c:v>
                </c:pt>
                <c:pt idx="3451">
                  <c:v>79.489999999999995</c:v>
                </c:pt>
                <c:pt idx="3452">
                  <c:v>79.489999999999995</c:v>
                </c:pt>
                <c:pt idx="3453">
                  <c:v>79.489999999999995</c:v>
                </c:pt>
                <c:pt idx="3454">
                  <c:v>79.489999999999995</c:v>
                </c:pt>
                <c:pt idx="3455">
                  <c:v>79.489999999999995</c:v>
                </c:pt>
                <c:pt idx="3456">
                  <c:v>79.489999999999995</c:v>
                </c:pt>
                <c:pt idx="3457">
                  <c:v>79.489999999999995</c:v>
                </c:pt>
                <c:pt idx="3458">
                  <c:v>79.489999999999995</c:v>
                </c:pt>
                <c:pt idx="3459">
                  <c:v>79.489999999999995</c:v>
                </c:pt>
                <c:pt idx="3460">
                  <c:v>79.489999999999995</c:v>
                </c:pt>
                <c:pt idx="3461">
                  <c:v>79.489999999999995</c:v>
                </c:pt>
                <c:pt idx="3462">
                  <c:v>79.489999999999995</c:v>
                </c:pt>
                <c:pt idx="3463">
                  <c:v>79.489999999999995</c:v>
                </c:pt>
                <c:pt idx="3464">
                  <c:v>79.489999999999995</c:v>
                </c:pt>
                <c:pt idx="3465">
                  <c:v>79.489999999999995</c:v>
                </c:pt>
                <c:pt idx="3466">
                  <c:v>79.489999999999995</c:v>
                </c:pt>
                <c:pt idx="3467">
                  <c:v>79.489999999999995</c:v>
                </c:pt>
                <c:pt idx="3468">
                  <c:v>79.489999999999995</c:v>
                </c:pt>
                <c:pt idx="3469">
                  <c:v>79.489999999999995</c:v>
                </c:pt>
                <c:pt idx="3470">
                  <c:v>79.489999999999995</c:v>
                </c:pt>
                <c:pt idx="3471">
                  <c:v>79.489999999999995</c:v>
                </c:pt>
                <c:pt idx="3472">
                  <c:v>79.489999999999995</c:v>
                </c:pt>
                <c:pt idx="3473">
                  <c:v>79.489999999999995</c:v>
                </c:pt>
                <c:pt idx="3474">
                  <c:v>79.489999999999995</c:v>
                </c:pt>
                <c:pt idx="3475">
                  <c:v>79.489999999999995</c:v>
                </c:pt>
                <c:pt idx="3476">
                  <c:v>79.489999999999995</c:v>
                </c:pt>
                <c:pt idx="3477">
                  <c:v>79.489999999999995</c:v>
                </c:pt>
                <c:pt idx="3478">
                  <c:v>79.489999999999995</c:v>
                </c:pt>
                <c:pt idx="3479">
                  <c:v>79.489999999999995</c:v>
                </c:pt>
                <c:pt idx="3480">
                  <c:v>79.489999999999995</c:v>
                </c:pt>
                <c:pt idx="3481">
                  <c:v>79.489999999999995</c:v>
                </c:pt>
                <c:pt idx="3482">
                  <c:v>79.489999999999995</c:v>
                </c:pt>
                <c:pt idx="3483">
                  <c:v>79.489999999999995</c:v>
                </c:pt>
                <c:pt idx="3484">
                  <c:v>79.489999999999995</c:v>
                </c:pt>
                <c:pt idx="3485">
                  <c:v>79.489999999999995</c:v>
                </c:pt>
                <c:pt idx="3486">
                  <c:v>79.489999999999995</c:v>
                </c:pt>
                <c:pt idx="3487">
                  <c:v>79.489999999999995</c:v>
                </c:pt>
                <c:pt idx="3488">
                  <c:v>79.489999999999995</c:v>
                </c:pt>
                <c:pt idx="3489">
                  <c:v>79.489999999999995</c:v>
                </c:pt>
                <c:pt idx="3490">
                  <c:v>79.489999999999995</c:v>
                </c:pt>
                <c:pt idx="3491">
                  <c:v>79.489999999999995</c:v>
                </c:pt>
                <c:pt idx="3492">
                  <c:v>79.489999999999995</c:v>
                </c:pt>
                <c:pt idx="3493">
                  <c:v>79.489999999999995</c:v>
                </c:pt>
                <c:pt idx="3494">
                  <c:v>79.489999999999995</c:v>
                </c:pt>
                <c:pt idx="3495">
                  <c:v>79.489999999999995</c:v>
                </c:pt>
                <c:pt idx="3496">
                  <c:v>79.489999999999995</c:v>
                </c:pt>
                <c:pt idx="3497">
                  <c:v>79.489999999999995</c:v>
                </c:pt>
                <c:pt idx="3498">
                  <c:v>79.489999999999995</c:v>
                </c:pt>
                <c:pt idx="3499">
                  <c:v>79.489999999999995</c:v>
                </c:pt>
                <c:pt idx="3500">
                  <c:v>79.489999999999995</c:v>
                </c:pt>
                <c:pt idx="3501">
                  <c:v>79.489999999999995</c:v>
                </c:pt>
                <c:pt idx="3502">
                  <c:v>79.489999999999995</c:v>
                </c:pt>
                <c:pt idx="3503">
                  <c:v>79.489999999999995</c:v>
                </c:pt>
                <c:pt idx="3504">
                  <c:v>79.489999999999995</c:v>
                </c:pt>
                <c:pt idx="3505">
                  <c:v>79.489999999999995</c:v>
                </c:pt>
                <c:pt idx="3506">
                  <c:v>79.489999999999995</c:v>
                </c:pt>
                <c:pt idx="3507">
                  <c:v>79.489999999999995</c:v>
                </c:pt>
                <c:pt idx="3508">
                  <c:v>79.489999999999995</c:v>
                </c:pt>
                <c:pt idx="3509">
                  <c:v>79.489999999999995</c:v>
                </c:pt>
                <c:pt idx="3510">
                  <c:v>79.489999999999995</c:v>
                </c:pt>
                <c:pt idx="3511">
                  <c:v>79.489999999999995</c:v>
                </c:pt>
                <c:pt idx="3512">
                  <c:v>79.489999999999995</c:v>
                </c:pt>
                <c:pt idx="3513">
                  <c:v>79.489999999999995</c:v>
                </c:pt>
                <c:pt idx="3514">
                  <c:v>79.489999999999995</c:v>
                </c:pt>
                <c:pt idx="3515">
                  <c:v>79.489999999999995</c:v>
                </c:pt>
                <c:pt idx="3516">
                  <c:v>79.489999999999995</c:v>
                </c:pt>
                <c:pt idx="3517">
                  <c:v>79.489999999999995</c:v>
                </c:pt>
                <c:pt idx="3518">
                  <c:v>79.489999999999995</c:v>
                </c:pt>
                <c:pt idx="3519">
                  <c:v>79.489999999999995</c:v>
                </c:pt>
                <c:pt idx="3520">
                  <c:v>79.489999999999995</c:v>
                </c:pt>
                <c:pt idx="3521">
                  <c:v>79.489999999999995</c:v>
                </c:pt>
                <c:pt idx="3522">
                  <c:v>79.489999999999995</c:v>
                </c:pt>
                <c:pt idx="3523">
                  <c:v>79.489999999999995</c:v>
                </c:pt>
                <c:pt idx="3524">
                  <c:v>79.489999999999995</c:v>
                </c:pt>
                <c:pt idx="3525">
                  <c:v>79.489999999999995</c:v>
                </c:pt>
                <c:pt idx="3526">
                  <c:v>79.489999999999995</c:v>
                </c:pt>
                <c:pt idx="3527">
                  <c:v>79.489999999999995</c:v>
                </c:pt>
                <c:pt idx="3528">
                  <c:v>79.489999999999995</c:v>
                </c:pt>
                <c:pt idx="3529">
                  <c:v>79.489999999999995</c:v>
                </c:pt>
                <c:pt idx="3530">
                  <c:v>79.489999999999995</c:v>
                </c:pt>
                <c:pt idx="3531">
                  <c:v>79.489999999999995</c:v>
                </c:pt>
                <c:pt idx="3532">
                  <c:v>79.489999999999995</c:v>
                </c:pt>
                <c:pt idx="3533">
                  <c:v>79.489999999999995</c:v>
                </c:pt>
                <c:pt idx="3534">
                  <c:v>79.489999999999995</c:v>
                </c:pt>
                <c:pt idx="3535">
                  <c:v>79.489999999999995</c:v>
                </c:pt>
                <c:pt idx="3536">
                  <c:v>79.489999999999995</c:v>
                </c:pt>
                <c:pt idx="3537">
                  <c:v>79.489999999999995</c:v>
                </c:pt>
                <c:pt idx="3538">
                  <c:v>79.489999999999995</c:v>
                </c:pt>
                <c:pt idx="3539">
                  <c:v>79.489999999999995</c:v>
                </c:pt>
                <c:pt idx="3540">
                  <c:v>79.489999999999995</c:v>
                </c:pt>
                <c:pt idx="3541">
                  <c:v>79.489999999999995</c:v>
                </c:pt>
                <c:pt idx="3542">
                  <c:v>79.489999999999995</c:v>
                </c:pt>
                <c:pt idx="3543">
                  <c:v>79.489999999999995</c:v>
                </c:pt>
                <c:pt idx="3544">
                  <c:v>79.489999999999995</c:v>
                </c:pt>
                <c:pt idx="3545">
                  <c:v>79.489999999999995</c:v>
                </c:pt>
                <c:pt idx="3546">
                  <c:v>79.489999999999995</c:v>
                </c:pt>
                <c:pt idx="3547">
                  <c:v>79.489999999999995</c:v>
                </c:pt>
                <c:pt idx="3548">
                  <c:v>79.489999999999995</c:v>
                </c:pt>
                <c:pt idx="3549">
                  <c:v>79.489999999999995</c:v>
                </c:pt>
                <c:pt idx="3550">
                  <c:v>79.489999999999995</c:v>
                </c:pt>
                <c:pt idx="3551">
                  <c:v>79.489999999999995</c:v>
                </c:pt>
                <c:pt idx="3552">
                  <c:v>79.489999999999995</c:v>
                </c:pt>
                <c:pt idx="3553">
                  <c:v>79.489999999999995</c:v>
                </c:pt>
                <c:pt idx="3554">
                  <c:v>79.489999999999995</c:v>
                </c:pt>
                <c:pt idx="3555">
                  <c:v>79.489999999999995</c:v>
                </c:pt>
                <c:pt idx="3556">
                  <c:v>79.489999999999995</c:v>
                </c:pt>
                <c:pt idx="3557">
                  <c:v>79.489999999999995</c:v>
                </c:pt>
                <c:pt idx="3558">
                  <c:v>79.489999999999995</c:v>
                </c:pt>
                <c:pt idx="3559">
                  <c:v>79.489999999999995</c:v>
                </c:pt>
                <c:pt idx="3560">
                  <c:v>79.489999999999995</c:v>
                </c:pt>
                <c:pt idx="3561">
                  <c:v>79.489999999999995</c:v>
                </c:pt>
                <c:pt idx="3562">
                  <c:v>79.489999999999995</c:v>
                </c:pt>
                <c:pt idx="3563">
                  <c:v>79.489999999999995</c:v>
                </c:pt>
                <c:pt idx="3564">
                  <c:v>79.489999999999995</c:v>
                </c:pt>
                <c:pt idx="3565">
                  <c:v>79.489999999999995</c:v>
                </c:pt>
                <c:pt idx="3566">
                  <c:v>79.489999999999995</c:v>
                </c:pt>
                <c:pt idx="3567">
                  <c:v>79.489999999999995</c:v>
                </c:pt>
                <c:pt idx="3568">
                  <c:v>79.489999999999995</c:v>
                </c:pt>
                <c:pt idx="3569">
                  <c:v>79.489999999999995</c:v>
                </c:pt>
                <c:pt idx="3570">
                  <c:v>79.489999999999995</c:v>
                </c:pt>
                <c:pt idx="3571">
                  <c:v>79.489999999999995</c:v>
                </c:pt>
                <c:pt idx="3572">
                  <c:v>79.489999999999995</c:v>
                </c:pt>
                <c:pt idx="3573">
                  <c:v>79.489999999999995</c:v>
                </c:pt>
                <c:pt idx="3574">
                  <c:v>79.489999999999995</c:v>
                </c:pt>
                <c:pt idx="3575">
                  <c:v>79.489999999999995</c:v>
                </c:pt>
                <c:pt idx="3576">
                  <c:v>79.489999999999995</c:v>
                </c:pt>
                <c:pt idx="3577">
                  <c:v>79.489999999999995</c:v>
                </c:pt>
                <c:pt idx="3578">
                  <c:v>79.489999999999995</c:v>
                </c:pt>
                <c:pt idx="3579">
                  <c:v>79.489999999999995</c:v>
                </c:pt>
                <c:pt idx="3580">
                  <c:v>79.489999999999995</c:v>
                </c:pt>
                <c:pt idx="3581">
                  <c:v>79.489999999999995</c:v>
                </c:pt>
                <c:pt idx="3582">
                  <c:v>79.489999999999995</c:v>
                </c:pt>
                <c:pt idx="3583">
                  <c:v>79.489999999999995</c:v>
                </c:pt>
                <c:pt idx="3584">
                  <c:v>79.489999999999995</c:v>
                </c:pt>
                <c:pt idx="3585">
                  <c:v>79.489999999999995</c:v>
                </c:pt>
                <c:pt idx="3586">
                  <c:v>79.489999999999995</c:v>
                </c:pt>
                <c:pt idx="3587">
                  <c:v>79.489999999999995</c:v>
                </c:pt>
                <c:pt idx="3588">
                  <c:v>79.489999999999995</c:v>
                </c:pt>
                <c:pt idx="3589">
                  <c:v>79.489999999999995</c:v>
                </c:pt>
                <c:pt idx="3590">
                  <c:v>79.489999999999995</c:v>
                </c:pt>
                <c:pt idx="3591">
                  <c:v>79.489999999999995</c:v>
                </c:pt>
                <c:pt idx="3592">
                  <c:v>79.489999999999995</c:v>
                </c:pt>
                <c:pt idx="3593">
                  <c:v>79.489999999999995</c:v>
                </c:pt>
                <c:pt idx="3594">
                  <c:v>79.489999999999995</c:v>
                </c:pt>
                <c:pt idx="3595">
                  <c:v>79.489999999999995</c:v>
                </c:pt>
                <c:pt idx="3596">
                  <c:v>79.489999999999995</c:v>
                </c:pt>
                <c:pt idx="3597">
                  <c:v>79.489999999999995</c:v>
                </c:pt>
                <c:pt idx="3598">
                  <c:v>79.489999999999995</c:v>
                </c:pt>
                <c:pt idx="3599">
                  <c:v>79.489999999999995</c:v>
                </c:pt>
                <c:pt idx="3600">
                  <c:v>79.489999999999995</c:v>
                </c:pt>
                <c:pt idx="3601">
                  <c:v>79.489999999999995</c:v>
                </c:pt>
                <c:pt idx="3602">
                  <c:v>79.489999999999995</c:v>
                </c:pt>
                <c:pt idx="3603">
                  <c:v>79.489999999999995</c:v>
                </c:pt>
                <c:pt idx="3604">
                  <c:v>79.489999999999995</c:v>
                </c:pt>
                <c:pt idx="3605">
                  <c:v>79.489999999999995</c:v>
                </c:pt>
                <c:pt idx="3606">
                  <c:v>79.489999999999995</c:v>
                </c:pt>
                <c:pt idx="3607">
                  <c:v>79.489999999999995</c:v>
                </c:pt>
                <c:pt idx="3608">
                  <c:v>79.489999999999995</c:v>
                </c:pt>
                <c:pt idx="3609">
                  <c:v>79.489999999999995</c:v>
                </c:pt>
                <c:pt idx="3610">
                  <c:v>79.489999999999995</c:v>
                </c:pt>
                <c:pt idx="3611">
                  <c:v>79.489999999999995</c:v>
                </c:pt>
                <c:pt idx="3612">
                  <c:v>79.489999999999995</c:v>
                </c:pt>
                <c:pt idx="3613">
                  <c:v>79.489999999999995</c:v>
                </c:pt>
                <c:pt idx="3614">
                  <c:v>79.489999999999995</c:v>
                </c:pt>
                <c:pt idx="3615">
                  <c:v>79.489999999999995</c:v>
                </c:pt>
                <c:pt idx="3616">
                  <c:v>79.489999999999995</c:v>
                </c:pt>
                <c:pt idx="3617">
                  <c:v>79.489999999999995</c:v>
                </c:pt>
                <c:pt idx="3618">
                  <c:v>79.489999999999995</c:v>
                </c:pt>
                <c:pt idx="3619">
                  <c:v>79.489999999999995</c:v>
                </c:pt>
                <c:pt idx="3620">
                  <c:v>79.489999999999995</c:v>
                </c:pt>
                <c:pt idx="3621">
                  <c:v>79.489999999999995</c:v>
                </c:pt>
                <c:pt idx="3622">
                  <c:v>79.489999999999995</c:v>
                </c:pt>
                <c:pt idx="3623">
                  <c:v>79.489999999999995</c:v>
                </c:pt>
                <c:pt idx="3624">
                  <c:v>79.489999999999995</c:v>
                </c:pt>
                <c:pt idx="3625">
                  <c:v>79.489999999999995</c:v>
                </c:pt>
                <c:pt idx="3626">
                  <c:v>79.489999999999995</c:v>
                </c:pt>
                <c:pt idx="3627">
                  <c:v>79.489999999999995</c:v>
                </c:pt>
                <c:pt idx="3628">
                  <c:v>79.489999999999995</c:v>
                </c:pt>
                <c:pt idx="3629">
                  <c:v>79.489999999999995</c:v>
                </c:pt>
                <c:pt idx="3630">
                  <c:v>79.489999999999995</c:v>
                </c:pt>
                <c:pt idx="3631">
                  <c:v>79.489999999999995</c:v>
                </c:pt>
                <c:pt idx="3632">
                  <c:v>79.489999999999995</c:v>
                </c:pt>
                <c:pt idx="3633">
                  <c:v>79.489999999999995</c:v>
                </c:pt>
                <c:pt idx="3634">
                  <c:v>79.489999999999995</c:v>
                </c:pt>
                <c:pt idx="3635">
                  <c:v>79.489999999999995</c:v>
                </c:pt>
                <c:pt idx="3636">
                  <c:v>79.489999999999995</c:v>
                </c:pt>
                <c:pt idx="3637">
                  <c:v>79.489999999999995</c:v>
                </c:pt>
                <c:pt idx="3638">
                  <c:v>79.489999999999995</c:v>
                </c:pt>
                <c:pt idx="3639">
                  <c:v>79.489999999999995</c:v>
                </c:pt>
                <c:pt idx="3640">
                  <c:v>79.489999999999995</c:v>
                </c:pt>
                <c:pt idx="3641">
                  <c:v>79.489999999999995</c:v>
                </c:pt>
                <c:pt idx="3642">
                  <c:v>79.489999999999995</c:v>
                </c:pt>
                <c:pt idx="3643">
                  <c:v>79.489999999999995</c:v>
                </c:pt>
                <c:pt idx="3644">
                  <c:v>79.489999999999995</c:v>
                </c:pt>
                <c:pt idx="3645">
                  <c:v>79.489999999999995</c:v>
                </c:pt>
                <c:pt idx="3646">
                  <c:v>79.489999999999995</c:v>
                </c:pt>
                <c:pt idx="3647">
                  <c:v>79.489999999999995</c:v>
                </c:pt>
                <c:pt idx="3648">
                  <c:v>79.489999999999995</c:v>
                </c:pt>
                <c:pt idx="3649">
                  <c:v>79.489999999999995</c:v>
                </c:pt>
                <c:pt idx="3650">
                  <c:v>79.489999999999995</c:v>
                </c:pt>
                <c:pt idx="3651">
                  <c:v>79.489999999999995</c:v>
                </c:pt>
                <c:pt idx="3652">
                  <c:v>79.489999999999995</c:v>
                </c:pt>
                <c:pt idx="3653">
                  <c:v>79.489999999999995</c:v>
                </c:pt>
                <c:pt idx="3654">
                  <c:v>79.489999999999995</c:v>
                </c:pt>
                <c:pt idx="3655">
                  <c:v>79.489999999999995</c:v>
                </c:pt>
                <c:pt idx="3656">
                  <c:v>79.489999999999995</c:v>
                </c:pt>
                <c:pt idx="3657">
                  <c:v>79.489999999999995</c:v>
                </c:pt>
                <c:pt idx="3658">
                  <c:v>79.489999999999995</c:v>
                </c:pt>
                <c:pt idx="3659">
                  <c:v>79.489999999999995</c:v>
                </c:pt>
                <c:pt idx="3660">
                  <c:v>79.489999999999995</c:v>
                </c:pt>
                <c:pt idx="3661">
                  <c:v>79.489999999999995</c:v>
                </c:pt>
                <c:pt idx="3662">
                  <c:v>79.489999999999995</c:v>
                </c:pt>
                <c:pt idx="3663">
                  <c:v>79.489999999999995</c:v>
                </c:pt>
                <c:pt idx="3664">
                  <c:v>79.489999999999995</c:v>
                </c:pt>
                <c:pt idx="3665">
                  <c:v>79.489999999999995</c:v>
                </c:pt>
                <c:pt idx="3666">
                  <c:v>79.489999999999995</c:v>
                </c:pt>
                <c:pt idx="3667">
                  <c:v>79.489999999999995</c:v>
                </c:pt>
                <c:pt idx="3668">
                  <c:v>79.489999999999995</c:v>
                </c:pt>
                <c:pt idx="3669">
                  <c:v>79.489999999999995</c:v>
                </c:pt>
                <c:pt idx="3670">
                  <c:v>79.489999999999995</c:v>
                </c:pt>
                <c:pt idx="3671">
                  <c:v>79.489999999999995</c:v>
                </c:pt>
                <c:pt idx="3672">
                  <c:v>79.489999999999995</c:v>
                </c:pt>
                <c:pt idx="3673">
                  <c:v>79.489999999999995</c:v>
                </c:pt>
                <c:pt idx="3674">
                  <c:v>79.489999999999995</c:v>
                </c:pt>
                <c:pt idx="3675">
                  <c:v>79.489999999999995</c:v>
                </c:pt>
                <c:pt idx="3676">
                  <c:v>79.489999999999995</c:v>
                </c:pt>
                <c:pt idx="3677">
                  <c:v>79.489999999999995</c:v>
                </c:pt>
                <c:pt idx="3678">
                  <c:v>79.489999999999995</c:v>
                </c:pt>
                <c:pt idx="3679">
                  <c:v>79.489999999999995</c:v>
                </c:pt>
                <c:pt idx="3680">
                  <c:v>79.489999999999995</c:v>
                </c:pt>
                <c:pt idx="3681">
                  <c:v>79.489999999999995</c:v>
                </c:pt>
                <c:pt idx="3682">
                  <c:v>79.489999999999995</c:v>
                </c:pt>
                <c:pt idx="3683">
                  <c:v>79.489999999999995</c:v>
                </c:pt>
                <c:pt idx="3684">
                  <c:v>79.489999999999995</c:v>
                </c:pt>
                <c:pt idx="3685">
                  <c:v>79.489999999999995</c:v>
                </c:pt>
                <c:pt idx="3686">
                  <c:v>79.489999999999995</c:v>
                </c:pt>
                <c:pt idx="3687">
                  <c:v>79.489999999999995</c:v>
                </c:pt>
                <c:pt idx="3688">
                  <c:v>79.489999999999995</c:v>
                </c:pt>
                <c:pt idx="3689">
                  <c:v>79.489999999999995</c:v>
                </c:pt>
                <c:pt idx="3690">
                  <c:v>79.489999999999995</c:v>
                </c:pt>
                <c:pt idx="3691">
                  <c:v>79.489999999999995</c:v>
                </c:pt>
                <c:pt idx="3692">
                  <c:v>79.489999999999995</c:v>
                </c:pt>
                <c:pt idx="3693">
                  <c:v>79.489999999999995</c:v>
                </c:pt>
                <c:pt idx="3694">
                  <c:v>79.489999999999995</c:v>
                </c:pt>
                <c:pt idx="3695">
                  <c:v>79.489999999999995</c:v>
                </c:pt>
                <c:pt idx="3696">
                  <c:v>79.489999999999995</c:v>
                </c:pt>
                <c:pt idx="3697">
                  <c:v>79.489999999999995</c:v>
                </c:pt>
                <c:pt idx="3698">
                  <c:v>79.489999999999995</c:v>
                </c:pt>
                <c:pt idx="3699">
                  <c:v>79.489999999999995</c:v>
                </c:pt>
                <c:pt idx="3700">
                  <c:v>79.489999999999995</c:v>
                </c:pt>
                <c:pt idx="3701">
                  <c:v>79.489999999999995</c:v>
                </c:pt>
                <c:pt idx="3702">
                  <c:v>79.489999999999995</c:v>
                </c:pt>
                <c:pt idx="3703">
                  <c:v>79.489999999999995</c:v>
                </c:pt>
                <c:pt idx="3704">
                  <c:v>79.489999999999995</c:v>
                </c:pt>
                <c:pt idx="3705">
                  <c:v>79.489999999999995</c:v>
                </c:pt>
                <c:pt idx="3706">
                  <c:v>79.489999999999995</c:v>
                </c:pt>
                <c:pt idx="3707">
                  <c:v>79.489999999999995</c:v>
                </c:pt>
                <c:pt idx="3708">
                  <c:v>79.489999999999995</c:v>
                </c:pt>
                <c:pt idx="3709">
                  <c:v>79.489999999999995</c:v>
                </c:pt>
                <c:pt idx="3710">
                  <c:v>79.489999999999995</c:v>
                </c:pt>
                <c:pt idx="3711">
                  <c:v>79.489999999999995</c:v>
                </c:pt>
                <c:pt idx="3712">
                  <c:v>79.489999999999995</c:v>
                </c:pt>
                <c:pt idx="3713">
                  <c:v>79.489999999999995</c:v>
                </c:pt>
                <c:pt idx="3714">
                  <c:v>79.489999999999995</c:v>
                </c:pt>
                <c:pt idx="3715">
                  <c:v>79.489999999999995</c:v>
                </c:pt>
                <c:pt idx="3716">
                  <c:v>79.489999999999995</c:v>
                </c:pt>
                <c:pt idx="3717">
                  <c:v>79.489999999999995</c:v>
                </c:pt>
                <c:pt idx="3718">
                  <c:v>79.489999999999995</c:v>
                </c:pt>
                <c:pt idx="3719">
                  <c:v>79.489999999999995</c:v>
                </c:pt>
                <c:pt idx="3720">
                  <c:v>79.489999999999995</c:v>
                </c:pt>
                <c:pt idx="3721">
                  <c:v>79.489999999999995</c:v>
                </c:pt>
                <c:pt idx="3722">
                  <c:v>79.489999999999995</c:v>
                </c:pt>
                <c:pt idx="3723">
                  <c:v>79.489999999999995</c:v>
                </c:pt>
                <c:pt idx="3724">
                  <c:v>79.489999999999995</c:v>
                </c:pt>
                <c:pt idx="3725">
                  <c:v>79.489999999999995</c:v>
                </c:pt>
                <c:pt idx="3726">
                  <c:v>79.489999999999995</c:v>
                </c:pt>
                <c:pt idx="3727">
                  <c:v>79.489999999999995</c:v>
                </c:pt>
                <c:pt idx="3728">
                  <c:v>79.489999999999995</c:v>
                </c:pt>
                <c:pt idx="3729">
                  <c:v>79.489999999999995</c:v>
                </c:pt>
                <c:pt idx="3730">
                  <c:v>79.489999999999995</c:v>
                </c:pt>
                <c:pt idx="3731">
                  <c:v>79.489999999999995</c:v>
                </c:pt>
                <c:pt idx="3732">
                  <c:v>79.489999999999995</c:v>
                </c:pt>
                <c:pt idx="3733">
                  <c:v>79.489999999999995</c:v>
                </c:pt>
                <c:pt idx="3734">
                  <c:v>79.489999999999995</c:v>
                </c:pt>
                <c:pt idx="3735">
                  <c:v>79.489999999999995</c:v>
                </c:pt>
                <c:pt idx="3736">
                  <c:v>79.489999999999995</c:v>
                </c:pt>
                <c:pt idx="3737">
                  <c:v>79.489999999999995</c:v>
                </c:pt>
                <c:pt idx="3738">
                  <c:v>79.489999999999995</c:v>
                </c:pt>
                <c:pt idx="3739">
                  <c:v>79.489999999999995</c:v>
                </c:pt>
                <c:pt idx="3740">
                  <c:v>79.489999999999995</c:v>
                </c:pt>
                <c:pt idx="3741">
                  <c:v>79.489999999999995</c:v>
                </c:pt>
                <c:pt idx="3742">
                  <c:v>79.489999999999995</c:v>
                </c:pt>
                <c:pt idx="3743">
                  <c:v>79.489999999999995</c:v>
                </c:pt>
                <c:pt idx="3744">
                  <c:v>79.489999999999995</c:v>
                </c:pt>
                <c:pt idx="3745">
                  <c:v>79.489999999999995</c:v>
                </c:pt>
                <c:pt idx="3746">
                  <c:v>79.489999999999995</c:v>
                </c:pt>
                <c:pt idx="3747">
                  <c:v>79.489999999999995</c:v>
                </c:pt>
                <c:pt idx="3748">
                  <c:v>79.489999999999995</c:v>
                </c:pt>
                <c:pt idx="3749">
                  <c:v>79.489999999999995</c:v>
                </c:pt>
                <c:pt idx="3750">
                  <c:v>79.489999999999995</c:v>
                </c:pt>
                <c:pt idx="3751">
                  <c:v>79.489999999999995</c:v>
                </c:pt>
                <c:pt idx="3752">
                  <c:v>79.489999999999995</c:v>
                </c:pt>
                <c:pt idx="3753">
                  <c:v>79.489999999999995</c:v>
                </c:pt>
                <c:pt idx="3754">
                  <c:v>79.489999999999995</c:v>
                </c:pt>
                <c:pt idx="3755">
                  <c:v>79.489999999999995</c:v>
                </c:pt>
                <c:pt idx="3756">
                  <c:v>79.489999999999995</c:v>
                </c:pt>
                <c:pt idx="3757">
                  <c:v>79.489999999999995</c:v>
                </c:pt>
                <c:pt idx="3758">
                  <c:v>79.489999999999995</c:v>
                </c:pt>
                <c:pt idx="3759">
                  <c:v>79.489999999999995</c:v>
                </c:pt>
                <c:pt idx="3760">
                  <c:v>79.489999999999995</c:v>
                </c:pt>
                <c:pt idx="3761">
                  <c:v>79.489999999999995</c:v>
                </c:pt>
                <c:pt idx="3762">
                  <c:v>79.489999999999995</c:v>
                </c:pt>
                <c:pt idx="3763">
                  <c:v>79.489999999999995</c:v>
                </c:pt>
                <c:pt idx="3764">
                  <c:v>79.489999999999995</c:v>
                </c:pt>
                <c:pt idx="3765">
                  <c:v>79.489999999999995</c:v>
                </c:pt>
                <c:pt idx="3766">
                  <c:v>79.489999999999995</c:v>
                </c:pt>
                <c:pt idx="3767">
                  <c:v>79.489999999999995</c:v>
                </c:pt>
                <c:pt idx="3768">
                  <c:v>79.489999999999995</c:v>
                </c:pt>
                <c:pt idx="3769">
                  <c:v>79.489999999999995</c:v>
                </c:pt>
                <c:pt idx="3770">
                  <c:v>79.489999999999995</c:v>
                </c:pt>
                <c:pt idx="3771">
                  <c:v>79.489999999999995</c:v>
                </c:pt>
                <c:pt idx="3772">
                  <c:v>79.489999999999995</c:v>
                </c:pt>
                <c:pt idx="3773">
                  <c:v>79.489999999999995</c:v>
                </c:pt>
                <c:pt idx="3774">
                  <c:v>79.489999999999995</c:v>
                </c:pt>
                <c:pt idx="3775">
                  <c:v>79.489999999999995</c:v>
                </c:pt>
                <c:pt idx="3776">
                  <c:v>79.489999999999995</c:v>
                </c:pt>
                <c:pt idx="3777">
                  <c:v>79.489999999999995</c:v>
                </c:pt>
                <c:pt idx="3778">
                  <c:v>79.489999999999995</c:v>
                </c:pt>
                <c:pt idx="3779">
                  <c:v>79.489999999999995</c:v>
                </c:pt>
                <c:pt idx="3780">
                  <c:v>79.489999999999995</c:v>
                </c:pt>
                <c:pt idx="3781">
                  <c:v>79.489999999999995</c:v>
                </c:pt>
                <c:pt idx="3782">
                  <c:v>79.489999999999995</c:v>
                </c:pt>
                <c:pt idx="3783">
                  <c:v>79.489999999999995</c:v>
                </c:pt>
                <c:pt idx="3784">
                  <c:v>79.489999999999995</c:v>
                </c:pt>
                <c:pt idx="3785">
                  <c:v>79.489999999999995</c:v>
                </c:pt>
                <c:pt idx="3786">
                  <c:v>79.489999999999995</c:v>
                </c:pt>
                <c:pt idx="3787">
                  <c:v>79.489999999999995</c:v>
                </c:pt>
                <c:pt idx="3788">
                  <c:v>79.489999999999995</c:v>
                </c:pt>
                <c:pt idx="3789">
                  <c:v>79.489999999999995</c:v>
                </c:pt>
                <c:pt idx="3790">
                  <c:v>79.489999999999995</c:v>
                </c:pt>
                <c:pt idx="3791">
                  <c:v>79.489999999999995</c:v>
                </c:pt>
                <c:pt idx="3792">
                  <c:v>79.489999999999995</c:v>
                </c:pt>
                <c:pt idx="3793">
                  <c:v>79.489999999999995</c:v>
                </c:pt>
                <c:pt idx="3794">
                  <c:v>79.489999999999995</c:v>
                </c:pt>
                <c:pt idx="3795">
                  <c:v>79.489999999999995</c:v>
                </c:pt>
                <c:pt idx="3796">
                  <c:v>79.489999999999995</c:v>
                </c:pt>
                <c:pt idx="3797">
                  <c:v>79.489999999999995</c:v>
                </c:pt>
                <c:pt idx="3798">
                  <c:v>79.489999999999995</c:v>
                </c:pt>
                <c:pt idx="3799">
                  <c:v>79.489999999999995</c:v>
                </c:pt>
                <c:pt idx="3800">
                  <c:v>79.489999999999995</c:v>
                </c:pt>
                <c:pt idx="3801">
                  <c:v>79.489999999999995</c:v>
                </c:pt>
                <c:pt idx="3802">
                  <c:v>79.489999999999995</c:v>
                </c:pt>
                <c:pt idx="3803">
                  <c:v>79.489999999999995</c:v>
                </c:pt>
                <c:pt idx="3804">
                  <c:v>79.489999999999995</c:v>
                </c:pt>
                <c:pt idx="3805">
                  <c:v>79.489999999999995</c:v>
                </c:pt>
                <c:pt idx="3806">
                  <c:v>79.489999999999995</c:v>
                </c:pt>
                <c:pt idx="3807">
                  <c:v>79.489999999999995</c:v>
                </c:pt>
                <c:pt idx="3808">
                  <c:v>79.489999999999995</c:v>
                </c:pt>
                <c:pt idx="3809">
                  <c:v>79.489999999999995</c:v>
                </c:pt>
                <c:pt idx="3810">
                  <c:v>79.489999999999995</c:v>
                </c:pt>
                <c:pt idx="3811">
                  <c:v>79.489999999999995</c:v>
                </c:pt>
                <c:pt idx="3812">
                  <c:v>79.489999999999995</c:v>
                </c:pt>
                <c:pt idx="3813">
                  <c:v>79.489999999999995</c:v>
                </c:pt>
                <c:pt idx="3814">
                  <c:v>79.489999999999995</c:v>
                </c:pt>
                <c:pt idx="3815">
                  <c:v>79.489999999999995</c:v>
                </c:pt>
                <c:pt idx="3816">
                  <c:v>79.489999999999995</c:v>
                </c:pt>
                <c:pt idx="3817">
                  <c:v>79.489999999999995</c:v>
                </c:pt>
                <c:pt idx="3818">
                  <c:v>79.489999999999995</c:v>
                </c:pt>
                <c:pt idx="3819">
                  <c:v>79.489999999999995</c:v>
                </c:pt>
                <c:pt idx="3820">
                  <c:v>79.489999999999995</c:v>
                </c:pt>
                <c:pt idx="3821">
                  <c:v>79.489999999999995</c:v>
                </c:pt>
                <c:pt idx="3822">
                  <c:v>79.489999999999995</c:v>
                </c:pt>
                <c:pt idx="3823">
                  <c:v>79.489999999999995</c:v>
                </c:pt>
                <c:pt idx="3824">
                  <c:v>79.489999999999995</c:v>
                </c:pt>
                <c:pt idx="3825">
                  <c:v>79.489999999999995</c:v>
                </c:pt>
                <c:pt idx="3826">
                  <c:v>79.489999999999995</c:v>
                </c:pt>
                <c:pt idx="3827">
                  <c:v>79.489999999999995</c:v>
                </c:pt>
                <c:pt idx="3828">
                  <c:v>79.489999999999995</c:v>
                </c:pt>
                <c:pt idx="3829">
                  <c:v>79.489999999999995</c:v>
                </c:pt>
                <c:pt idx="3830">
                  <c:v>79.489999999999995</c:v>
                </c:pt>
                <c:pt idx="3831">
                  <c:v>79.489999999999995</c:v>
                </c:pt>
                <c:pt idx="3832">
                  <c:v>79.489999999999995</c:v>
                </c:pt>
                <c:pt idx="3833">
                  <c:v>79.489999999999995</c:v>
                </c:pt>
                <c:pt idx="3834">
                  <c:v>79.489999999999995</c:v>
                </c:pt>
                <c:pt idx="3835">
                  <c:v>79.489999999999995</c:v>
                </c:pt>
                <c:pt idx="3836">
                  <c:v>79.489999999999995</c:v>
                </c:pt>
                <c:pt idx="3837">
                  <c:v>79.489999999999995</c:v>
                </c:pt>
                <c:pt idx="3838">
                  <c:v>79.489999999999995</c:v>
                </c:pt>
                <c:pt idx="3839">
                  <c:v>79.489999999999995</c:v>
                </c:pt>
                <c:pt idx="3840">
                  <c:v>79.489999999999995</c:v>
                </c:pt>
                <c:pt idx="3841">
                  <c:v>79.489999999999995</c:v>
                </c:pt>
                <c:pt idx="3842">
                  <c:v>79.489999999999995</c:v>
                </c:pt>
                <c:pt idx="3843">
                  <c:v>79.489999999999995</c:v>
                </c:pt>
                <c:pt idx="3844">
                  <c:v>79.489999999999995</c:v>
                </c:pt>
                <c:pt idx="3845">
                  <c:v>79.489999999999995</c:v>
                </c:pt>
                <c:pt idx="3846">
                  <c:v>79.489999999999995</c:v>
                </c:pt>
                <c:pt idx="3847">
                  <c:v>79.489999999999995</c:v>
                </c:pt>
                <c:pt idx="3848">
                  <c:v>79.489999999999995</c:v>
                </c:pt>
                <c:pt idx="3849">
                  <c:v>79.489999999999995</c:v>
                </c:pt>
                <c:pt idx="3850">
                  <c:v>79.489999999999995</c:v>
                </c:pt>
                <c:pt idx="3851">
                  <c:v>79.489999999999995</c:v>
                </c:pt>
                <c:pt idx="3852">
                  <c:v>79.489999999999995</c:v>
                </c:pt>
                <c:pt idx="3853">
                  <c:v>79.489999999999995</c:v>
                </c:pt>
                <c:pt idx="3854">
                  <c:v>79.489999999999995</c:v>
                </c:pt>
                <c:pt idx="3855">
                  <c:v>79.489999999999995</c:v>
                </c:pt>
                <c:pt idx="3856">
                  <c:v>79.489999999999995</c:v>
                </c:pt>
                <c:pt idx="3857">
                  <c:v>79.489999999999995</c:v>
                </c:pt>
                <c:pt idx="3858">
                  <c:v>79.489999999999995</c:v>
                </c:pt>
                <c:pt idx="3859">
                  <c:v>79.489999999999995</c:v>
                </c:pt>
                <c:pt idx="3860">
                  <c:v>79.489999999999995</c:v>
                </c:pt>
                <c:pt idx="3861">
                  <c:v>79.489999999999995</c:v>
                </c:pt>
                <c:pt idx="3862">
                  <c:v>79.489999999999995</c:v>
                </c:pt>
                <c:pt idx="3863">
                  <c:v>79.489999999999995</c:v>
                </c:pt>
                <c:pt idx="3864">
                  <c:v>79.489999999999995</c:v>
                </c:pt>
                <c:pt idx="3865">
                  <c:v>79.489999999999995</c:v>
                </c:pt>
                <c:pt idx="3866">
                  <c:v>79.489999999999995</c:v>
                </c:pt>
                <c:pt idx="3867">
                  <c:v>79.489999999999995</c:v>
                </c:pt>
                <c:pt idx="3868">
                  <c:v>79.489999999999995</c:v>
                </c:pt>
                <c:pt idx="3869">
                  <c:v>79.489999999999995</c:v>
                </c:pt>
                <c:pt idx="3870">
                  <c:v>79.489999999999995</c:v>
                </c:pt>
                <c:pt idx="3871">
                  <c:v>79.489999999999995</c:v>
                </c:pt>
                <c:pt idx="3872">
                  <c:v>79.489999999999995</c:v>
                </c:pt>
                <c:pt idx="3873">
                  <c:v>79.489999999999995</c:v>
                </c:pt>
                <c:pt idx="3874">
                  <c:v>79.489999999999995</c:v>
                </c:pt>
                <c:pt idx="3875">
                  <c:v>79.489999999999995</c:v>
                </c:pt>
                <c:pt idx="3876">
                  <c:v>79.489999999999995</c:v>
                </c:pt>
                <c:pt idx="3877">
                  <c:v>79.489999999999995</c:v>
                </c:pt>
                <c:pt idx="3878">
                  <c:v>79.489999999999995</c:v>
                </c:pt>
                <c:pt idx="3879">
                  <c:v>79.489999999999995</c:v>
                </c:pt>
                <c:pt idx="3880">
                  <c:v>79.489999999999995</c:v>
                </c:pt>
                <c:pt idx="3881">
                  <c:v>79.489999999999995</c:v>
                </c:pt>
                <c:pt idx="3882">
                  <c:v>79.489999999999995</c:v>
                </c:pt>
                <c:pt idx="3883">
                  <c:v>79.489999999999995</c:v>
                </c:pt>
                <c:pt idx="3884">
                  <c:v>79.489999999999995</c:v>
                </c:pt>
                <c:pt idx="3885">
                  <c:v>79.489999999999995</c:v>
                </c:pt>
                <c:pt idx="3886">
                  <c:v>79.489999999999995</c:v>
                </c:pt>
                <c:pt idx="3887">
                  <c:v>79.489999999999995</c:v>
                </c:pt>
                <c:pt idx="3888">
                  <c:v>79.489999999999995</c:v>
                </c:pt>
                <c:pt idx="3889">
                  <c:v>79.489999999999995</c:v>
                </c:pt>
                <c:pt idx="3890">
                  <c:v>79.489999999999995</c:v>
                </c:pt>
                <c:pt idx="3891">
                  <c:v>79.489999999999995</c:v>
                </c:pt>
                <c:pt idx="3892">
                  <c:v>79.489999999999995</c:v>
                </c:pt>
                <c:pt idx="3893">
                  <c:v>79.489999999999995</c:v>
                </c:pt>
                <c:pt idx="3894">
                  <c:v>79.489999999999995</c:v>
                </c:pt>
                <c:pt idx="3895">
                  <c:v>79.489999999999995</c:v>
                </c:pt>
                <c:pt idx="3896">
                  <c:v>79.489999999999995</c:v>
                </c:pt>
                <c:pt idx="3897">
                  <c:v>79.489999999999995</c:v>
                </c:pt>
                <c:pt idx="3898">
                  <c:v>79.489999999999995</c:v>
                </c:pt>
                <c:pt idx="3899">
                  <c:v>79.489999999999995</c:v>
                </c:pt>
                <c:pt idx="3900">
                  <c:v>79.489999999999995</c:v>
                </c:pt>
                <c:pt idx="3901">
                  <c:v>79.489999999999995</c:v>
                </c:pt>
                <c:pt idx="3902">
                  <c:v>79.489999999999995</c:v>
                </c:pt>
                <c:pt idx="3903">
                  <c:v>79.489999999999995</c:v>
                </c:pt>
                <c:pt idx="3904">
                  <c:v>79.489999999999995</c:v>
                </c:pt>
                <c:pt idx="3905">
                  <c:v>79.489999999999995</c:v>
                </c:pt>
                <c:pt idx="3906">
                  <c:v>79.489999999999995</c:v>
                </c:pt>
                <c:pt idx="3907">
                  <c:v>79.489999999999995</c:v>
                </c:pt>
                <c:pt idx="3908">
                  <c:v>79.489999999999995</c:v>
                </c:pt>
                <c:pt idx="3909">
                  <c:v>79.489999999999995</c:v>
                </c:pt>
                <c:pt idx="3910">
                  <c:v>79.489999999999995</c:v>
                </c:pt>
                <c:pt idx="3911">
                  <c:v>79.489999999999995</c:v>
                </c:pt>
                <c:pt idx="3912">
                  <c:v>79.489999999999995</c:v>
                </c:pt>
                <c:pt idx="3913">
                  <c:v>79.489999999999995</c:v>
                </c:pt>
                <c:pt idx="3914">
                  <c:v>79.489999999999995</c:v>
                </c:pt>
                <c:pt idx="3915">
                  <c:v>79.489999999999995</c:v>
                </c:pt>
                <c:pt idx="3916">
                  <c:v>79.489999999999995</c:v>
                </c:pt>
                <c:pt idx="3917">
                  <c:v>79.489999999999995</c:v>
                </c:pt>
                <c:pt idx="3918">
                  <c:v>79.489999999999995</c:v>
                </c:pt>
                <c:pt idx="3919">
                  <c:v>79.489999999999995</c:v>
                </c:pt>
                <c:pt idx="3920">
                  <c:v>79.489999999999995</c:v>
                </c:pt>
                <c:pt idx="3921">
                  <c:v>79.489999999999995</c:v>
                </c:pt>
                <c:pt idx="3922">
                  <c:v>79.489999999999995</c:v>
                </c:pt>
                <c:pt idx="3923">
                  <c:v>79.489999999999995</c:v>
                </c:pt>
                <c:pt idx="3924">
                  <c:v>79.489999999999995</c:v>
                </c:pt>
                <c:pt idx="3925">
                  <c:v>79.489999999999995</c:v>
                </c:pt>
                <c:pt idx="3926">
                  <c:v>79.489999999999995</c:v>
                </c:pt>
                <c:pt idx="3927">
                  <c:v>79.489999999999995</c:v>
                </c:pt>
                <c:pt idx="3928">
                  <c:v>79.489999999999995</c:v>
                </c:pt>
                <c:pt idx="3929">
                  <c:v>79.489999999999995</c:v>
                </c:pt>
                <c:pt idx="3930">
                  <c:v>79.489999999999995</c:v>
                </c:pt>
                <c:pt idx="3931">
                  <c:v>79.489999999999995</c:v>
                </c:pt>
                <c:pt idx="3932">
                  <c:v>79.489999999999995</c:v>
                </c:pt>
                <c:pt idx="3933">
                  <c:v>79.489999999999995</c:v>
                </c:pt>
                <c:pt idx="3934">
                  <c:v>79.489999999999995</c:v>
                </c:pt>
                <c:pt idx="3935">
                  <c:v>79.489999999999995</c:v>
                </c:pt>
                <c:pt idx="3936">
                  <c:v>79.489999999999995</c:v>
                </c:pt>
                <c:pt idx="3937">
                  <c:v>79.489999999999995</c:v>
                </c:pt>
                <c:pt idx="3938">
                  <c:v>79.489999999999995</c:v>
                </c:pt>
                <c:pt idx="3939">
                  <c:v>79.489999999999995</c:v>
                </c:pt>
                <c:pt idx="3940">
                  <c:v>79.489999999999995</c:v>
                </c:pt>
                <c:pt idx="3941">
                  <c:v>79.489999999999995</c:v>
                </c:pt>
                <c:pt idx="3942">
                  <c:v>79.489999999999995</c:v>
                </c:pt>
                <c:pt idx="3943">
                  <c:v>79.489999999999995</c:v>
                </c:pt>
                <c:pt idx="3944">
                  <c:v>79.489999999999995</c:v>
                </c:pt>
                <c:pt idx="3945">
                  <c:v>79.489999999999995</c:v>
                </c:pt>
                <c:pt idx="3946">
                  <c:v>79.489999999999995</c:v>
                </c:pt>
                <c:pt idx="3947">
                  <c:v>79.489999999999995</c:v>
                </c:pt>
                <c:pt idx="3948">
                  <c:v>79.489999999999995</c:v>
                </c:pt>
                <c:pt idx="3949">
                  <c:v>79.489999999999995</c:v>
                </c:pt>
                <c:pt idx="3950">
                  <c:v>79.489999999999995</c:v>
                </c:pt>
                <c:pt idx="3951">
                  <c:v>79.489999999999995</c:v>
                </c:pt>
                <c:pt idx="3952">
                  <c:v>79.489999999999995</c:v>
                </c:pt>
                <c:pt idx="3953">
                  <c:v>79.489999999999995</c:v>
                </c:pt>
                <c:pt idx="3954">
                  <c:v>79.489999999999995</c:v>
                </c:pt>
                <c:pt idx="3955">
                  <c:v>79.489999999999995</c:v>
                </c:pt>
                <c:pt idx="3956">
                  <c:v>79.489999999999995</c:v>
                </c:pt>
                <c:pt idx="3957">
                  <c:v>79.489999999999995</c:v>
                </c:pt>
                <c:pt idx="3958">
                  <c:v>79.489999999999995</c:v>
                </c:pt>
                <c:pt idx="3959">
                  <c:v>79.489999999999995</c:v>
                </c:pt>
                <c:pt idx="3960">
                  <c:v>79.489999999999995</c:v>
                </c:pt>
                <c:pt idx="3961">
                  <c:v>79.489999999999995</c:v>
                </c:pt>
                <c:pt idx="3962">
                  <c:v>79.489999999999995</c:v>
                </c:pt>
                <c:pt idx="3963">
                  <c:v>79.489999999999995</c:v>
                </c:pt>
                <c:pt idx="3964">
                  <c:v>79.489999999999995</c:v>
                </c:pt>
                <c:pt idx="3965">
                  <c:v>79.489999999999995</c:v>
                </c:pt>
                <c:pt idx="3966">
                  <c:v>79.489999999999995</c:v>
                </c:pt>
                <c:pt idx="3967">
                  <c:v>79.489999999999995</c:v>
                </c:pt>
                <c:pt idx="3968">
                  <c:v>79.489999999999995</c:v>
                </c:pt>
                <c:pt idx="3969">
                  <c:v>79.489999999999995</c:v>
                </c:pt>
                <c:pt idx="3970">
                  <c:v>79.489999999999995</c:v>
                </c:pt>
                <c:pt idx="3971">
                  <c:v>79.489999999999995</c:v>
                </c:pt>
                <c:pt idx="3972">
                  <c:v>79.489999999999995</c:v>
                </c:pt>
                <c:pt idx="3973">
                  <c:v>79.489999999999995</c:v>
                </c:pt>
                <c:pt idx="3974">
                  <c:v>79.489999999999995</c:v>
                </c:pt>
                <c:pt idx="3975">
                  <c:v>79.489999999999995</c:v>
                </c:pt>
                <c:pt idx="3976">
                  <c:v>79.489999999999995</c:v>
                </c:pt>
                <c:pt idx="3977">
                  <c:v>79.489999999999995</c:v>
                </c:pt>
                <c:pt idx="3978">
                  <c:v>79.489999999999995</c:v>
                </c:pt>
                <c:pt idx="3979">
                  <c:v>79.489999999999995</c:v>
                </c:pt>
                <c:pt idx="3980">
                  <c:v>79.489999999999995</c:v>
                </c:pt>
                <c:pt idx="3981">
                  <c:v>79.489999999999995</c:v>
                </c:pt>
                <c:pt idx="3982">
                  <c:v>79.489999999999995</c:v>
                </c:pt>
                <c:pt idx="3983">
                  <c:v>79.489999999999995</c:v>
                </c:pt>
                <c:pt idx="3984">
                  <c:v>79.489999999999995</c:v>
                </c:pt>
                <c:pt idx="3985">
                  <c:v>79.489999999999995</c:v>
                </c:pt>
                <c:pt idx="3986">
                  <c:v>79.489999999999995</c:v>
                </c:pt>
                <c:pt idx="3987">
                  <c:v>79.489999999999995</c:v>
                </c:pt>
                <c:pt idx="3988">
                  <c:v>79.489999999999995</c:v>
                </c:pt>
                <c:pt idx="3989">
                  <c:v>79.489999999999995</c:v>
                </c:pt>
                <c:pt idx="3990">
                  <c:v>79.489999999999995</c:v>
                </c:pt>
                <c:pt idx="3991">
                  <c:v>79.489999999999995</c:v>
                </c:pt>
                <c:pt idx="3992">
                  <c:v>79.489999999999995</c:v>
                </c:pt>
                <c:pt idx="3993">
                  <c:v>79.489999999999995</c:v>
                </c:pt>
                <c:pt idx="3994">
                  <c:v>79.489999999999995</c:v>
                </c:pt>
                <c:pt idx="3995">
                  <c:v>79.489999999999995</c:v>
                </c:pt>
                <c:pt idx="3996">
                  <c:v>79.489999999999995</c:v>
                </c:pt>
                <c:pt idx="3997">
                  <c:v>79.489999999999995</c:v>
                </c:pt>
                <c:pt idx="3998">
                  <c:v>79.489999999999995</c:v>
                </c:pt>
                <c:pt idx="3999">
                  <c:v>79.489999999999995</c:v>
                </c:pt>
                <c:pt idx="4000">
                  <c:v>79.489999999999995</c:v>
                </c:pt>
                <c:pt idx="4001">
                  <c:v>79.489999999999995</c:v>
                </c:pt>
                <c:pt idx="4002">
                  <c:v>79.489999999999995</c:v>
                </c:pt>
                <c:pt idx="4003">
                  <c:v>79.489999999999995</c:v>
                </c:pt>
                <c:pt idx="4004">
                  <c:v>79.489999999999995</c:v>
                </c:pt>
                <c:pt idx="4005">
                  <c:v>79.489999999999995</c:v>
                </c:pt>
                <c:pt idx="4006">
                  <c:v>79.489999999999995</c:v>
                </c:pt>
                <c:pt idx="4007">
                  <c:v>79.489999999999995</c:v>
                </c:pt>
                <c:pt idx="4008">
                  <c:v>79.489999999999995</c:v>
                </c:pt>
                <c:pt idx="4009">
                  <c:v>79.489999999999995</c:v>
                </c:pt>
                <c:pt idx="4010">
                  <c:v>79.489999999999995</c:v>
                </c:pt>
                <c:pt idx="4011">
                  <c:v>79.489999999999995</c:v>
                </c:pt>
                <c:pt idx="4012">
                  <c:v>79.489999999999995</c:v>
                </c:pt>
                <c:pt idx="4013">
                  <c:v>79.489999999999995</c:v>
                </c:pt>
                <c:pt idx="4014">
                  <c:v>79.489999999999995</c:v>
                </c:pt>
                <c:pt idx="4015">
                  <c:v>79.489999999999995</c:v>
                </c:pt>
                <c:pt idx="4016">
                  <c:v>79.489999999999995</c:v>
                </c:pt>
                <c:pt idx="4017">
                  <c:v>79.489999999999995</c:v>
                </c:pt>
                <c:pt idx="4018">
                  <c:v>79.489999999999995</c:v>
                </c:pt>
                <c:pt idx="4019">
                  <c:v>79.489999999999995</c:v>
                </c:pt>
                <c:pt idx="4020">
                  <c:v>79.489999999999995</c:v>
                </c:pt>
                <c:pt idx="4021">
                  <c:v>79.489999999999995</c:v>
                </c:pt>
                <c:pt idx="4022">
                  <c:v>79.489999999999995</c:v>
                </c:pt>
                <c:pt idx="4023">
                  <c:v>79.489999999999995</c:v>
                </c:pt>
                <c:pt idx="4024">
                  <c:v>79.489999999999995</c:v>
                </c:pt>
                <c:pt idx="4025">
                  <c:v>79.489999999999995</c:v>
                </c:pt>
                <c:pt idx="4026">
                  <c:v>79.489999999999995</c:v>
                </c:pt>
                <c:pt idx="4027">
                  <c:v>79.489999999999995</c:v>
                </c:pt>
                <c:pt idx="4028">
                  <c:v>79.489999999999995</c:v>
                </c:pt>
                <c:pt idx="4029">
                  <c:v>79.489999999999995</c:v>
                </c:pt>
                <c:pt idx="4030">
                  <c:v>79.489999999999995</c:v>
                </c:pt>
                <c:pt idx="4031">
                  <c:v>79.489999999999995</c:v>
                </c:pt>
                <c:pt idx="4032">
                  <c:v>79.489999999999995</c:v>
                </c:pt>
                <c:pt idx="4033">
                  <c:v>79.489999999999995</c:v>
                </c:pt>
                <c:pt idx="4034">
                  <c:v>79.489999999999995</c:v>
                </c:pt>
                <c:pt idx="4035">
                  <c:v>79.489999999999995</c:v>
                </c:pt>
                <c:pt idx="4036">
                  <c:v>79.489999999999995</c:v>
                </c:pt>
                <c:pt idx="4037">
                  <c:v>79.489999999999995</c:v>
                </c:pt>
                <c:pt idx="4038">
                  <c:v>79.489999999999995</c:v>
                </c:pt>
                <c:pt idx="4039">
                  <c:v>79.489999999999995</c:v>
                </c:pt>
                <c:pt idx="4040">
                  <c:v>79.489999999999995</c:v>
                </c:pt>
                <c:pt idx="4041">
                  <c:v>79.489999999999995</c:v>
                </c:pt>
                <c:pt idx="4042">
                  <c:v>79.489999999999995</c:v>
                </c:pt>
                <c:pt idx="4043">
                  <c:v>79.489999999999995</c:v>
                </c:pt>
                <c:pt idx="4044">
                  <c:v>79.489999999999995</c:v>
                </c:pt>
                <c:pt idx="4045">
                  <c:v>79.489999999999995</c:v>
                </c:pt>
                <c:pt idx="4046">
                  <c:v>79.489999999999995</c:v>
                </c:pt>
                <c:pt idx="4047">
                  <c:v>79.489999999999995</c:v>
                </c:pt>
                <c:pt idx="4048">
                  <c:v>79.489999999999995</c:v>
                </c:pt>
                <c:pt idx="4049">
                  <c:v>79.489999999999995</c:v>
                </c:pt>
                <c:pt idx="4050">
                  <c:v>79.489999999999995</c:v>
                </c:pt>
                <c:pt idx="4051">
                  <c:v>79.489999999999995</c:v>
                </c:pt>
                <c:pt idx="4052">
                  <c:v>79.489999999999995</c:v>
                </c:pt>
                <c:pt idx="4053">
                  <c:v>79.489999999999995</c:v>
                </c:pt>
                <c:pt idx="4054">
                  <c:v>79.489999999999995</c:v>
                </c:pt>
                <c:pt idx="4055">
                  <c:v>79.489999999999995</c:v>
                </c:pt>
                <c:pt idx="4056">
                  <c:v>79.489999999999995</c:v>
                </c:pt>
                <c:pt idx="4057">
                  <c:v>79.489999999999995</c:v>
                </c:pt>
                <c:pt idx="4058">
                  <c:v>79.489999999999995</c:v>
                </c:pt>
                <c:pt idx="4059">
                  <c:v>79.489999999999995</c:v>
                </c:pt>
                <c:pt idx="4060">
                  <c:v>79.489999999999995</c:v>
                </c:pt>
                <c:pt idx="4061">
                  <c:v>79.489999999999995</c:v>
                </c:pt>
                <c:pt idx="4062">
                  <c:v>79.489999999999995</c:v>
                </c:pt>
                <c:pt idx="4063">
                  <c:v>79.489999999999995</c:v>
                </c:pt>
                <c:pt idx="4064">
                  <c:v>79.489999999999995</c:v>
                </c:pt>
                <c:pt idx="4065">
                  <c:v>79.489999999999995</c:v>
                </c:pt>
                <c:pt idx="4066">
                  <c:v>79.489999999999995</c:v>
                </c:pt>
                <c:pt idx="4067">
                  <c:v>79.489999999999995</c:v>
                </c:pt>
                <c:pt idx="4068">
                  <c:v>79.489999999999995</c:v>
                </c:pt>
                <c:pt idx="4069">
                  <c:v>79.489999999999995</c:v>
                </c:pt>
                <c:pt idx="4070">
                  <c:v>79.489999999999995</c:v>
                </c:pt>
                <c:pt idx="4071">
                  <c:v>79.489999999999995</c:v>
                </c:pt>
                <c:pt idx="4072">
                  <c:v>79.489999999999995</c:v>
                </c:pt>
                <c:pt idx="4073">
                  <c:v>79.489999999999995</c:v>
                </c:pt>
                <c:pt idx="4074">
                  <c:v>79.489999999999995</c:v>
                </c:pt>
                <c:pt idx="4075">
                  <c:v>79.489999999999995</c:v>
                </c:pt>
                <c:pt idx="4076">
                  <c:v>79.489999999999995</c:v>
                </c:pt>
                <c:pt idx="4077">
                  <c:v>79.489999999999995</c:v>
                </c:pt>
                <c:pt idx="4078">
                  <c:v>79.489999999999995</c:v>
                </c:pt>
                <c:pt idx="4079">
                  <c:v>79.489999999999995</c:v>
                </c:pt>
                <c:pt idx="4080">
                  <c:v>79.489999999999995</c:v>
                </c:pt>
                <c:pt idx="4081">
                  <c:v>79.489999999999995</c:v>
                </c:pt>
                <c:pt idx="4082">
                  <c:v>79.489999999999995</c:v>
                </c:pt>
                <c:pt idx="4083">
                  <c:v>79.489999999999995</c:v>
                </c:pt>
                <c:pt idx="4084">
                  <c:v>79.489999999999995</c:v>
                </c:pt>
                <c:pt idx="4085">
                  <c:v>79.489999999999995</c:v>
                </c:pt>
                <c:pt idx="4086">
                  <c:v>79.489999999999995</c:v>
                </c:pt>
                <c:pt idx="4087">
                  <c:v>79.489999999999995</c:v>
                </c:pt>
                <c:pt idx="4088">
                  <c:v>79.489999999999995</c:v>
                </c:pt>
                <c:pt idx="4089">
                  <c:v>79.489999999999995</c:v>
                </c:pt>
                <c:pt idx="4090">
                  <c:v>79.489999999999995</c:v>
                </c:pt>
                <c:pt idx="4091">
                  <c:v>79.489999999999995</c:v>
                </c:pt>
                <c:pt idx="4092">
                  <c:v>79.489999999999995</c:v>
                </c:pt>
                <c:pt idx="4093">
                  <c:v>79.489999999999995</c:v>
                </c:pt>
                <c:pt idx="4094">
                  <c:v>79.489999999999995</c:v>
                </c:pt>
                <c:pt idx="4095">
                  <c:v>79.489999999999995</c:v>
                </c:pt>
                <c:pt idx="4096">
                  <c:v>79.489999999999995</c:v>
                </c:pt>
                <c:pt idx="4097">
                  <c:v>79.489999999999995</c:v>
                </c:pt>
                <c:pt idx="4098">
                  <c:v>79.489999999999995</c:v>
                </c:pt>
                <c:pt idx="4099">
                  <c:v>79.489999999999995</c:v>
                </c:pt>
                <c:pt idx="4100">
                  <c:v>79.489999999999995</c:v>
                </c:pt>
                <c:pt idx="4101">
                  <c:v>79.489999999999995</c:v>
                </c:pt>
                <c:pt idx="4102">
                  <c:v>79.489999999999995</c:v>
                </c:pt>
                <c:pt idx="4103">
                  <c:v>79.489999999999995</c:v>
                </c:pt>
                <c:pt idx="4104">
                  <c:v>79.489999999999995</c:v>
                </c:pt>
                <c:pt idx="4105">
                  <c:v>79.489999999999995</c:v>
                </c:pt>
                <c:pt idx="4106">
                  <c:v>79.489999999999995</c:v>
                </c:pt>
                <c:pt idx="4107">
                  <c:v>79.489999999999995</c:v>
                </c:pt>
                <c:pt idx="4108">
                  <c:v>79.489999999999995</c:v>
                </c:pt>
                <c:pt idx="4109">
                  <c:v>79.489999999999995</c:v>
                </c:pt>
                <c:pt idx="4110">
                  <c:v>79.489999999999995</c:v>
                </c:pt>
                <c:pt idx="4111">
                  <c:v>79.489999999999995</c:v>
                </c:pt>
                <c:pt idx="4112">
                  <c:v>79.489999999999995</c:v>
                </c:pt>
                <c:pt idx="4113">
                  <c:v>79.489999999999995</c:v>
                </c:pt>
                <c:pt idx="4114">
                  <c:v>79.489999999999995</c:v>
                </c:pt>
                <c:pt idx="4115">
                  <c:v>79.489999999999995</c:v>
                </c:pt>
                <c:pt idx="4116">
                  <c:v>79.489999999999995</c:v>
                </c:pt>
                <c:pt idx="4117">
                  <c:v>79.489999999999995</c:v>
                </c:pt>
                <c:pt idx="4118">
                  <c:v>79.489999999999995</c:v>
                </c:pt>
                <c:pt idx="4119">
                  <c:v>79.489999999999995</c:v>
                </c:pt>
                <c:pt idx="4120">
                  <c:v>79.489999999999995</c:v>
                </c:pt>
                <c:pt idx="4121">
                  <c:v>79.489999999999995</c:v>
                </c:pt>
                <c:pt idx="4122">
                  <c:v>79.489999999999995</c:v>
                </c:pt>
                <c:pt idx="4123">
                  <c:v>79.489999999999995</c:v>
                </c:pt>
                <c:pt idx="4124">
                  <c:v>79.489999999999995</c:v>
                </c:pt>
                <c:pt idx="4125">
                  <c:v>79.489999999999995</c:v>
                </c:pt>
                <c:pt idx="4126">
                  <c:v>79.489999999999995</c:v>
                </c:pt>
                <c:pt idx="4127">
                  <c:v>79.489999999999995</c:v>
                </c:pt>
                <c:pt idx="4128">
                  <c:v>79.489999999999995</c:v>
                </c:pt>
                <c:pt idx="4129">
                  <c:v>79.489999999999995</c:v>
                </c:pt>
                <c:pt idx="4130">
                  <c:v>79.489999999999995</c:v>
                </c:pt>
                <c:pt idx="4131">
                  <c:v>79.489999999999995</c:v>
                </c:pt>
                <c:pt idx="4132">
                  <c:v>79.489999999999995</c:v>
                </c:pt>
                <c:pt idx="4133">
                  <c:v>79.489999999999995</c:v>
                </c:pt>
                <c:pt idx="4134">
                  <c:v>79.489999999999995</c:v>
                </c:pt>
                <c:pt idx="4135">
                  <c:v>79.489999999999995</c:v>
                </c:pt>
                <c:pt idx="4136">
                  <c:v>79.489999999999995</c:v>
                </c:pt>
                <c:pt idx="4137">
                  <c:v>79.489999999999995</c:v>
                </c:pt>
                <c:pt idx="4138">
                  <c:v>79.489999999999995</c:v>
                </c:pt>
                <c:pt idx="4139">
                  <c:v>79.489999999999995</c:v>
                </c:pt>
                <c:pt idx="4140">
                  <c:v>79.489999999999995</c:v>
                </c:pt>
                <c:pt idx="4141">
                  <c:v>79.489999999999995</c:v>
                </c:pt>
                <c:pt idx="4142">
                  <c:v>79.489999999999995</c:v>
                </c:pt>
                <c:pt idx="4143">
                  <c:v>79.489999999999995</c:v>
                </c:pt>
                <c:pt idx="4144">
                  <c:v>79.489999999999995</c:v>
                </c:pt>
                <c:pt idx="4145">
                  <c:v>79.489999999999995</c:v>
                </c:pt>
                <c:pt idx="4146">
                  <c:v>79.489999999999995</c:v>
                </c:pt>
                <c:pt idx="4147">
                  <c:v>79.489999999999995</c:v>
                </c:pt>
                <c:pt idx="4148">
                  <c:v>79.489999999999995</c:v>
                </c:pt>
                <c:pt idx="4149">
                  <c:v>79.489999999999995</c:v>
                </c:pt>
                <c:pt idx="4150">
                  <c:v>79.489999999999995</c:v>
                </c:pt>
                <c:pt idx="4151">
                  <c:v>79.489999999999995</c:v>
                </c:pt>
                <c:pt idx="4152">
                  <c:v>79.489999999999995</c:v>
                </c:pt>
                <c:pt idx="4153">
                  <c:v>79.489999999999995</c:v>
                </c:pt>
                <c:pt idx="4154">
                  <c:v>79.489999999999995</c:v>
                </c:pt>
                <c:pt idx="4155">
                  <c:v>79.489999999999995</c:v>
                </c:pt>
                <c:pt idx="4156">
                  <c:v>79.489999999999995</c:v>
                </c:pt>
                <c:pt idx="4157">
                  <c:v>79.489999999999995</c:v>
                </c:pt>
                <c:pt idx="4158">
                  <c:v>79.489999999999995</c:v>
                </c:pt>
                <c:pt idx="4159">
                  <c:v>79.489999999999995</c:v>
                </c:pt>
                <c:pt idx="4160">
                  <c:v>79.489999999999995</c:v>
                </c:pt>
                <c:pt idx="4161">
                  <c:v>79.489999999999995</c:v>
                </c:pt>
                <c:pt idx="4162">
                  <c:v>79.489999999999995</c:v>
                </c:pt>
                <c:pt idx="4163">
                  <c:v>79.489999999999995</c:v>
                </c:pt>
                <c:pt idx="4164">
                  <c:v>79.489999999999995</c:v>
                </c:pt>
                <c:pt idx="4165">
                  <c:v>79.489999999999995</c:v>
                </c:pt>
                <c:pt idx="4166">
                  <c:v>79.489999999999995</c:v>
                </c:pt>
                <c:pt idx="4167">
                  <c:v>79.489999999999995</c:v>
                </c:pt>
                <c:pt idx="4168">
                  <c:v>79.489999999999995</c:v>
                </c:pt>
                <c:pt idx="4169">
                  <c:v>79.489999999999995</c:v>
                </c:pt>
                <c:pt idx="4170">
                  <c:v>79.489999999999995</c:v>
                </c:pt>
                <c:pt idx="4171">
                  <c:v>79.489999999999995</c:v>
                </c:pt>
                <c:pt idx="4172">
                  <c:v>79.489999999999995</c:v>
                </c:pt>
                <c:pt idx="4173">
                  <c:v>79.489999999999995</c:v>
                </c:pt>
                <c:pt idx="4174">
                  <c:v>79.489999999999995</c:v>
                </c:pt>
                <c:pt idx="4175">
                  <c:v>79.489999999999995</c:v>
                </c:pt>
                <c:pt idx="4176">
                  <c:v>79.489999999999995</c:v>
                </c:pt>
                <c:pt idx="4177">
                  <c:v>79.489999999999995</c:v>
                </c:pt>
                <c:pt idx="4178">
                  <c:v>79.489999999999995</c:v>
                </c:pt>
                <c:pt idx="4179">
                  <c:v>79.489999999999995</c:v>
                </c:pt>
                <c:pt idx="4180">
                  <c:v>79.489999999999995</c:v>
                </c:pt>
                <c:pt idx="4181">
                  <c:v>79.489999999999995</c:v>
                </c:pt>
                <c:pt idx="4182">
                  <c:v>79.489999999999995</c:v>
                </c:pt>
                <c:pt idx="4183">
                  <c:v>79.489999999999995</c:v>
                </c:pt>
                <c:pt idx="4184">
                  <c:v>79.489999999999995</c:v>
                </c:pt>
                <c:pt idx="4185">
                  <c:v>79.489999999999995</c:v>
                </c:pt>
                <c:pt idx="4186">
                  <c:v>79.489999999999995</c:v>
                </c:pt>
                <c:pt idx="4187">
                  <c:v>79.489999999999995</c:v>
                </c:pt>
                <c:pt idx="4188">
                  <c:v>79.489999999999995</c:v>
                </c:pt>
                <c:pt idx="4189">
                  <c:v>79.489999999999995</c:v>
                </c:pt>
                <c:pt idx="4190">
                  <c:v>79.489999999999995</c:v>
                </c:pt>
                <c:pt idx="4191">
                  <c:v>79.489999999999995</c:v>
                </c:pt>
                <c:pt idx="4192">
                  <c:v>79.489999999999995</c:v>
                </c:pt>
                <c:pt idx="4193">
                  <c:v>79.489999999999995</c:v>
                </c:pt>
                <c:pt idx="4194">
                  <c:v>79.489999999999995</c:v>
                </c:pt>
                <c:pt idx="4195">
                  <c:v>79.489999999999995</c:v>
                </c:pt>
                <c:pt idx="4196">
                  <c:v>79.489999999999995</c:v>
                </c:pt>
                <c:pt idx="4197">
                  <c:v>79.489999999999995</c:v>
                </c:pt>
                <c:pt idx="4198">
                  <c:v>79.489999999999995</c:v>
                </c:pt>
                <c:pt idx="4199">
                  <c:v>79.489999999999995</c:v>
                </c:pt>
                <c:pt idx="4200">
                  <c:v>79.489999999999995</c:v>
                </c:pt>
                <c:pt idx="4201">
                  <c:v>79.489999999999995</c:v>
                </c:pt>
                <c:pt idx="4202">
                  <c:v>79.489999999999995</c:v>
                </c:pt>
                <c:pt idx="4203">
                  <c:v>79.489999999999995</c:v>
                </c:pt>
                <c:pt idx="4204">
                  <c:v>79.489999999999995</c:v>
                </c:pt>
                <c:pt idx="4205">
                  <c:v>79.489999999999995</c:v>
                </c:pt>
                <c:pt idx="4206">
                  <c:v>79.489999999999995</c:v>
                </c:pt>
                <c:pt idx="4207">
                  <c:v>79.489999999999995</c:v>
                </c:pt>
                <c:pt idx="4208">
                  <c:v>79.489999999999995</c:v>
                </c:pt>
                <c:pt idx="4209">
                  <c:v>79.489999999999995</c:v>
                </c:pt>
                <c:pt idx="4210">
                  <c:v>79.489999999999995</c:v>
                </c:pt>
                <c:pt idx="4211">
                  <c:v>79.489999999999995</c:v>
                </c:pt>
                <c:pt idx="4212">
                  <c:v>79.489999999999995</c:v>
                </c:pt>
                <c:pt idx="4213">
                  <c:v>79.489999999999995</c:v>
                </c:pt>
                <c:pt idx="4214">
                  <c:v>79.489999999999995</c:v>
                </c:pt>
                <c:pt idx="4215">
                  <c:v>79.489999999999995</c:v>
                </c:pt>
                <c:pt idx="4216">
                  <c:v>79.489999999999995</c:v>
                </c:pt>
                <c:pt idx="4217">
                  <c:v>79.489999999999995</c:v>
                </c:pt>
                <c:pt idx="4218">
                  <c:v>79.489999999999995</c:v>
                </c:pt>
                <c:pt idx="4219">
                  <c:v>79.489999999999995</c:v>
                </c:pt>
                <c:pt idx="4220">
                  <c:v>79.489999999999995</c:v>
                </c:pt>
                <c:pt idx="4221">
                  <c:v>79.489999999999995</c:v>
                </c:pt>
                <c:pt idx="4222">
                  <c:v>79.489999999999995</c:v>
                </c:pt>
                <c:pt idx="4223">
                  <c:v>79.489999999999995</c:v>
                </c:pt>
                <c:pt idx="4224">
                  <c:v>79.489999999999995</c:v>
                </c:pt>
                <c:pt idx="4225">
                  <c:v>79.489999999999995</c:v>
                </c:pt>
                <c:pt idx="4226">
                  <c:v>79.489999999999995</c:v>
                </c:pt>
                <c:pt idx="4227">
                  <c:v>79.489999999999995</c:v>
                </c:pt>
                <c:pt idx="4228">
                  <c:v>79.489999999999995</c:v>
                </c:pt>
                <c:pt idx="4229">
                  <c:v>79.489999999999995</c:v>
                </c:pt>
                <c:pt idx="4230">
                  <c:v>79.489999999999995</c:v>
                </c:pt>
                <c:pt idx="4231">
                  <c:v>79.489999999999995</c:v>
                </c:pt>
                <c:pt idx="4232">
                  <c:v>79.489999999999995</c:v>
                </c:pt>
                <c:pt idx="4233">
                  <c:v>79.489999999999995</c:v>
                </c:pt>
                <c:pt idx="4234">
                  <c:v>79.489999999999995</c:v>
                </c:pt>
                <c:pt idx="4235">
                  <c:v>79.489999999999995</c:v>
                </c:pt>
                <c:pt idx="4236">
                  <c:v>79.489999999999995</c:v>
                </c:pt>
                <c:pt idx="4237">
                  <c:v>79.489999999999995</c:v>
                </c:pt>
                <c:pt idx="4238">
                  <c:v>79.489999999999995</c:v>
                </c:pt>
                <c:pt idx="4239">
                  <c:v>79.489999999999995</c:v>
                </c:pt>
                <c:pt idx="4240">
                  <c:v>79.489999999999995</c:v>
                </c:pt>
                <c:pt idx="4241">
                  <c:v>79.489999999999995</c:v>
                </c:pt>
                <c:pt idx="4242">
                  <c:v>79.489999999999995</c:v>
                </c:pt>
                <c:pt idx="4243">
                  <c:v>79.489999999999995</c:v>
                </c:pt>
                <c:pt idx="4244">
                  <c:v>79.489999999999995</c:v>
                </c:pt>
                <c:pt idx="4245">
                  <c:v>79.489999999999995</c:v>
                </c:pt>
                <c:pt idx="4246">
                  <c:v>79.489999999999995</c:v>
                </c:pt>
                <c:pt idx="4247">
                  <c:v>79.489999999999995</c:v>
                </c:pt>
                <c:pt idx="4248">
                  <c:v>79.489999999999995</c:v>
                </c:pt>
                <c:pt idx="4249">
                  <c:v>79.489999999999995</c:v>
                </c:pt>
                <c:pt idx="4250">
                  <c:v>79.489999999999995</c:v>
                </c:pt>
                <c:pt idx="4251">
                  <c:v>79.489999999999995</c:v>
                </c:pt>
                <c:pt idx="4252">
                  <c:v>79.489999999999995</c:v>
                </c:pt>
                <c:pt idx="4253">
                  <c:v>79.489999999999995</c:v>
                </c:pt>
                <c:pt idx="4254">
                  <c:v>79.489999999999995</c:v>
                </c:pt>
                <c:pt idx="4255">
                  <c:v>79.489999999999995</c:v>
                </c:pt>
                <c:pt idx="4256">
                  <c:v>79.489999999999995</c:v>
                </c:pt>
                <c:pt idx="4257">
                  <c:v>79.489999999999995</c:v>
                </c:pt>
                <c:pt idx="4258">
                  <c:v>79.489999999999995</c:v>
                </c:pt>
                <c:pt idx="4259">
                  <c:v>79.489999999999995</c:v>
                </c:pt>
                <c:pt idx="4260">
                  <c:v>79.489999999999995</c:v>
                </c:pt>
                <c:pt idx="4261">
                  <c:v>79.489999999999995</c:v>
                </c:pt>
                <c:pt idx="4262">
                  <c:v>79.489999999999995</c:v>
                </c:pt>
                <c:pt idx="4263">
                  <c:v>79.489999999999995</c:v>
                </c:pt>
                <c:pt idx="4264">
                  <c:v>79.489999999999995</c:v>
                </c:pt>
                <c:pt idx="4265">
                  <c:v>79.489999999999995</c:v>
                </c:pt>
                <c:pt idx="4266">
                  <c:v>79.489999999999995</c:v>
                </c:pt>
                <c:pt idx="4267">
                  <c:v>79.489999999999995</c:v>
                </c:pt>
                <c:pt idx="4268">
                  <c:v>79.489999999999995</c:v>
                </c:pt>
                <c:pt idx="4269">
                  <c:v>79.489999999999995</c:v>
                </c:pt>
                <c:pt idx="4270">
                  <c:v>79.489999999999995</c:v>
                </c:pt>
                <c:pt idx="4271">
                  <c:v>79.489999999999995</c:v>
                </c:pt>
                <c:pt idx="4272">
                  <c:v>79.489999999999995</c:v>
                </c:pt>
                <c:pt idx="4273">
                  <c:v>79.489999999999995</c:v>
                </c:pt>
                <c:pt idx="4274">
                  <c:v>79.489999999999995</c:v>
                </c:pt>
                <c:pt idx="4275">
                  <c:v>79.489999999999995</c:v>
                </c:pt>
                <c:pt idx="4276">
                  <c:v>79.489999999999995</c:v>
                </c:pt>
                <c:pt idx="4277">
                  <c:v>79.489999999999995</c:v>
                </c:pt>
                <c:pt idx="4278">
                  <c:v>79.489999999999995</c:v>
                </c:pt>
                <c:pt idx="4279">
                  <c:v>79.489999999999995</c:v>
                </c:pt>
                <c:pt idx="4280">
                  <c:v>79.489999999999995</c:v>
                </c:pt>
                <c:pt idx="4281">
                  <c:v>79.489999999999995</c:v>
                </c:pt>
                <c:pt idx="4282">
                  <c:v>79.489999999999995</c:v>
                </c:pt>
                <c:pt idx="4283">
                  <c:v>79.489999999999995</c:v>
                </c:pt>
                <c:pt idx="4284">
                  <c:v>79.489999999999995</c:v>
                </c:pt>
                <c:pt idx="4285">
                  <c:v>79.489999999999995</c:v>
                </c:pt>
                <c:pt idx="4286">
                  <c:v>79.489999999999995</c:v>
                </c:pt>
                <c:pt idx="4287">
                  <c:v>79.489999999999995</c:v>
                </c:pt>
                <c:pt idx="4288">
                  <c:v>79.489999999999995</c:v>
                </c:pt>
                <c:pt idx="4289">
                  <c:v>79.489999999999995</c:v>
                </c:pt>
                <c:pt idx="4290">
                  <c:v>79.489999999999995</c:v>
                </c:pt>
                <c:pt idx="4291">
                  <c:v>79.489999999999995</c:v>
                </c:pt>
                <c:pt idx="4292">
                  <c:v>79.489999999999995</c:v>
                </c:pt>
                <c:pt idx="4293">
                  <c:v>79.489999999999995</c:v>
                </c:pt>
                <c:pt idx="4294">
                  <c:v>79.489999999999995</c:v>
                </c:pt>
                <c:pt idx="4295">
                  <c:v>79.489999999999995</c:v>
                </c:pt>
                <c:pt idx="4296">
                  <c:v>79.489999999999995</c:v>
                </c:pt>
                <c:pt idx="4297">
                  <c:v>79.489999999999995</c:v>
                </c:pt>
                <c:pt idx="4298">
                  <c:v>79.489999999999995</c:v>
                </c:pt>
                <c:pt idx="4299">
                  <c:v>79.489999999999995</c:v>
                </c:pt>
                <c:pt idx="4300">
                  <c:v>79.489999999999995</c:v>
                </c:pt>
                <c:pt idx="4301">
                  <c:v>79.489999999999995</c:v>
                </c:pt>
                <c:pt idx="4302">
                  <c:v>79.489999999999995</c:v>
                </c:pt>
                <c:pt idx="4303">
                  <c:v>79.489999999999995</c:v>
                </c:pt>
                <c:pt idx="4304">
                  <c:v>79.489999999999995</c:v>
                </c:pt>
                <c:pt idx="4305">
                  <c:v>79.489999999999995</c:v>
                </c:pt>
                <c:pt idx="4306">
                  <c:v>79.489999999999995</c:v>
                </c:pt>
                <c:pt idx="4307">
                  <c:v>79.489999999999995</c:v>
                </c:pt>
                <c:pt idx="4308">
                  <c:v>79.489999999999995</c:v>
                </c:pt>
                <c:pt idx="4309">
                  <c:v>79.489999999999995</c:v>
                </c:pt>
                <c:pt idx="4310">
                  <c:v>79.489999999999995</c:v>
                </c:pt>
                <c:pt idx="4311">
                  <c:v>79.489999999999995</c:v>
                </c:pt>
                <c:pt idx="4312">
                  <c:v>79.489999999999995</c:v>
                </c:pt>
                <c:pt idx="4313">
                  <c:v>79.489999999999995</c:v>
                </c:pt>
                <c:pt idx="4314">
                  <c:v>79.489999999999995</c:v>
                </c:pt>
                <c:pt idx="4315">
                  <c:v>79.489999999999995</c:v>
                </c:pt>
                <c:pt idx="4316">
                  <c:v>79.489999999999995</c:v>
                </c:pt>
                <c:pt idx="4317">
                  <c:v>79.489999999999995</c:v>
                </c:pt>
                <c:pt idx="4318">
                  <c:v>79.489999999999995</c:v>
                </c:pt>
                <c:pt idx="4319">
                  <c:v>79.489999999999995</c:v>
                </c:pt>
                <c:pt idx="4320">
                  <c:v>79.489999999999995</c:v>
                </c:pt>
                <c:pt idx="4321">
                  <c:v>79.489999999999995</c:v>
                </c:pt>
                <c:pt idx="4322">
                  <c:v>79.489999999999995</c:v>
                </c:pt>
                <c:pt idx="4323">
                  <c:v>79.489999999999995</c:v>
                </c:pt>
                <c:pt idx="4324">
                  <c:v>79.489999999999995</c:v>
                </c:pt>
                <c:pt idx="4325">
                  <c:v>79.489999999999995</c:v>
                </c:pt>
                <c:pt idx="4326">
                  <c:v>79.489999999999995</c:v>
                </c:pt>
                <c:pt idx="4327">
                  <c:v>79.489999999999995</c:v>
                </c:pt>
                <c:pt idx="4328">
                  <c:v>79.489999999999995</c:v>
                </c:pt>
                <c:pt idx="4329">
                  <c:v>79.489999999999995</c:v>
                </c:pt>
                <c:pt idx="4330">
                  <c:v>79.489999999999995</c:v>
                </c:pt>
                <c:pt idx="4331">
                  <c:v>79.489999999999995</c:v>
                </c:pt>
                <c:pt idx="4332">
                  <c:v>79.489999999999995</c:v>
                </c:pt>
                <c:pt idx="4333">
                  <c:v>79.489999999999995</c:v>
                </c:pt>
                <c:pt idx="4334">
                  <c:v>79.489999999999995</c:v>
                </c:pt>
                <c:pt idx="4335">
                  <c:v>79.489999999999995</c:v>
                </c:pt>
                <c:pt idx="4336">
                  <c:v>79.489999999999995</c:v>
                </c:pt>
                <c:pt idx="4337">
                  <c:v>79.489999999999995</c:v>
                </c:pt>
                <c:pt idx="4338">
                  <c:v>79.489999999999995</c:v>
                </c:pt>
                <c:pt idx="4339">
                  <c:v>79.489999999999995</c:v>
                </c:pt>
                <c:pt idx="4340">
                  <c:v>79.489999999999995</c:v>
                </c:pt>
                <c:pt idx="4341">
                  <c:v>79.489999999999995</c:v>
                </c:pt>
                <c:pt idx="4342">
                  <c:v>79.489999999999995</c:v>
                </c:pt>
                <c:pt idx="4343">
                  <c:v>79.489999999999995</c:v>
                </c:pt>
                <c:pt idx="4344">
                  <c:v>79.489999999999995</c:v>
                </c:pt>
                <c:pt idx="4345">
                  <c:v>79.489999999999995</c:v>
                </c:pt>
                <c:pt idx="4346">
                  <c:v>79.489999999999995</c:v>
                </c:pt>
                <c:pt idx="4347">
                  <c:v>79.489999999999995</c:v>
                </c:pt>
                <c:pt idx="4348">
                  <c:v>79.489999999999995</c:v>
                </c:pt>
                <c:pt idx="4349">
                  <c:v>79.489999999999995</c:v>
                </c:pt>
                <c:pt idx="4350">
                  <c:v>79.489999999999995</c:v>
                </c:pt>
                <c:pt idx="4351">
                  <c:v>79.489999999999995</c:v>
                </c:pt>
                <c:pt idx="4352">
                  <c:v>79.489999999999995</c:v>
                </c:pt>
                <c:pt idx="4353">
                  <c:v>79.489999999999995</c:v>
                </c:pt>
                <c:pt idx="4354">
                  <c:v>79.489999999999995</c:v>
                </c:pt>
                <c:pt idx="4355">
                  <c:v>79.489999999999995</c:v>
                </c:pt>
                <c:pt idx="4356">
                  <c:v>79.489999999999995</c:v>
                </c:pt>
                <c:pt idx="4357">
                  <c:v>79.489999999999995</c:v>
                </c:pt>
                <c:pt idx="4358">
                  <c:v>79.489999999999995</c:v>
                </c:pt>
                <c:pt idx="4359">
                  <c:v>79.489999999999995</c:v>
                </c:pt>
                <c:pt idx="4360">
                  <c:v>79.489999999999995</c:v>
                </c:pt>
                <c:pt idx="4361">
                  <c:v>79.489999999999995</c:v>
                </c:pt>
                <c:pt idx="4362">
                  <c:v>79.489999999999995</c:v>
                </c:pt>
                <c:pt idx="4363">
                  <c:v>79.489999999999995</c:v>
                </c:pt>
                <c:pt idx="4364">
                  <c:v>79.489999999999995</c:v>
                </c:pt>
                <c:pt idx="4365">
                  <c:v>79.489999999999995</c:v>
                </c:pt>
                <c:pt idx="4366">
                  <c:v>79.489999999999995</c:v>
                </c:pt>
                <c:pt idx="4367">
                  <c:v>79.489999999999995</c:v>
                </c:pt>
                <c:pt idx="4368">
                  <c:v>79.489999999999995</c:v>
                </c:pt>
                <c:pt idx="4369">
                  <c:v>79.489999999999995</c:v>
                </c:pt>
                <c:pt idx="4370">
                  <c:v>79.489999999999995</c:v>
                </c:pt>
                <c:pt idx="4371">
                  <c:v>79.489999999999995</c:v>
                </c:pt>
                <c:pt idx="4372">
                  <c:v>79.489999999999995</c:v>
                </c:pt>
                <c:pt idx="4373">
                  <c:v>79.489999999999995</c:v>
                </c:pt>
                <c:pt idx="4374">
                  <c:v>79.489999999999995</c:v>
                </c:pt>
                <c:pt idx="4375">
                  <c:v>79.489999999999995</c:v>
                </c:pt>
                <c:pt idx="4376">
                  <c:v>79.489999999999995</c:v>
                </c:pt>
                <c:pt idx="4377">
                  <c:v>79.489999999999995</c:v>
                </c:pt>
                <c:pt idx="4378">
                  <c:v>79.489999999999995</c:v>
                </c:pt>
                <c:pt idx="4379">
                  <c:v>79.489999999999995</c:v>
                </c:pt>
                <c:pt idx="4380">
                  <c:v>79.489999999999995</c:v>
                </c:pt>
                <c:pt idx="4381">
                  <c:v>79.489999999999995</c:v>
                </c:pt>
                <c:pt idx="4382">
                  <c:v>79.489999999999995</c:v>
                </c:pt>
                <c:pt idx="4383">
                  <c:v>79.489999999999995</c:v>
                </c:pt>
                <c:pt idx="4384">
                  <c:v>79.489999999999995</c:v>
                </c:pt>
                <c:pt idx="4385">
                  <c:v>79.489999999999995</c:v>
                </c:pt>
                <c:pt idx="4386">
                  <c:v>79.489999999999995</c:v>
                </c:pt>
                <c:pt idx="4387">
                  <c:v>79.489999999999995</c:v>
                </c:pt>
                <c:pt idx="4388">
                  <c:v>79.489999999999995</c:v>
                </c:pt>
                <c:pt idx="4389">
                  <c:v>79.489999999999995</c:v>
                </c:pt>
                <c:pt idx="4390">
                  <c:v>79.489999999999995</c:v>
                </c:pt>
                <c:pt idx="4391">
                  <c:v>79.489999999999995</c:v>
                </c:pt>
                <c:pt idx="4392">
                  <c:v>79.489999999999995</c:v>
                </c:pt>
                <c:pt idx="4393">
                  <c:v>79.489999999999995</c:v>
                </c:pt>
                <c:pt idx="4394">
                  <c:v>79.489999999999995</c:v>
                </c:pt>
                <c:pt idx="4395">
                  <c:v>79.489999999999995</c:v>
                </c:pt>
                <c:pt idx="4396">
                  <c:v>79.489999999999995</c:v>
                </c:pt>
                <c:pt idx="4397">
                  <c:v>79.489999999999995</c:v>
                </c:pt>
                <c:pt idx="4398">
                  <c:v>79.489999999999995</c:v>
                </c:pt>
                <c:pt idx="4399">
                  <c:v>79.489999999999995</c:v>
                </c:pt>
                <c:pt idx="4400">
                  <c:v>79.489999999999995</c:v>
                </c:pt>
                <c:pt idx="4401">
                  <c:v>79.489999999999995</c:v>
                </c:pt>
                <c:pt idx="4402">
                  <c:v>79.489999999999995</c:v>
                </c:pt>
                <c:pt idx="4403">
                  <c:v>79.489999999999995</c:v>
                </c:pt>
                <c:pt idx="4404">
                  <c:v>79.489999999999995</c:v>
                </c:pt>
                <c:pt idx="4405">
                  <c:v>79.489999999999995</c:v>
                </c:pt>
                <c:pt idx="4406">
                  <c:v>79.489999999999995</c:v>
                </c:pt>
                <c:pt idx="4407">
                  <c:v>79.489999999999995</c:v>
                </c:pt>
                <c:pt idx="4408">
                  <c:v>79.489999999999995</c:v>
                </c:pt>
                <c:pt idx="4409">
                  <c:v>79.489999999999995</c:v>
                </c:pt>
                <c:pt idx="4410">
                  <c:v>79.489999999999995</c:v>
                </c:pt>
                <c:pt idx="4411">
                  <c:v>79.489999999999995</c:v>
                </c:pt>
                <c:pt idx="4412">
                  <c:v>79.489999999999995</c:v>
                </c:pt>
                <c:pt idx="4413">
                  <c:v>79.489999999999995</c:v>
                </c:pt>
                <c:pt idx="4414">
                  <c:v>79.489999999999995</c:v>
                </c:pt>
                <c:pt idx="4415">
                  <c:v>79.489999999999995</c:v>
                </c:pt>
                <c:pt idx="4416">
                  <c:v>79.489999999999995</c:v>
                </c:pt>
                <c:pt idx="4417">
                  <c:v>79.489999999999995</c:v>
                </c:pt>
                <c:pt idx="4418">
                  <c:v>79.489999999999995</c:v>
                </c:pt>
                <c:pt idx="4419">
                  <c:v>79.489999999999995</c:v>
                </c:pt>
                <c:pt idx="4420">
                  <c:v>79.489999999999995</c:v>
                </c:pt>
                <c:pt idx="4421">
                  <c:v>79.489999999999995</c:v>
                </c:pt>
                <c:pt idx="4422">
                  <c:v>79.489999999999995</c:v>
                </c:pt>
                <c:pt idx="4423">
                  <c:v>79.489999999999995</c:v>
                </c:pt>
                <c:pt idx="4424">
                  <c:v>79.489999999999995</c:v>
                </c:pt>
                <c:pt idx="4425">
                  <c:v>79.489999999999995</c:v>
                </c:pt>
                <c:pt idx="4426">
                  <c:v>79.489999999999995</c:v>
                </c:pt>
                <c:pt idx="4427">
                  <c:v>79.489999999999995</c:v>
                </c:pt>
                <c:pt idx="4428">
                  <c:v>79.489999999999995</c:v>
                </c:pt>
                <c:pt idx="4429">
                  <c:v>79.489999999999995</c:v>
                </c:pt>
                <c:pt idx="4430">
                  <c:v>79.489999999999995</c:v>
                </c:pt>
                <c:pt idx="4431">
                  <c:v>79.489999999999995</c:v>
                </c:pt>
                <c:pt idx="4432">
                  <c:v>79.489999999999995</c:v>
                </c:pt>
                <c:pt idx="4433">
                  <c:v>79.489999999999995</c:v>
                </c:pt>
                <c:pt idx="4434">
                  <c:v>79.489999999999995</c:v>
                </c:pt>
                <c:pt idx="4435">
                  <c:v>79.489999999999995</c:v>
                </c:pt>
                <c:pt idx="4436">
                  <c:v>79.489999999999995</c:v>
                </c:pt>
                <c:pt idx="4437">
                  <c:v>79.489999999999995</c:v>
                </c:pt>
                <c:pt idx="4438">
                  <c:v>79.489999999999995</c:v>
                </c:pt>
                <c:pt idx="4439">
                  <c:v>79.489999999999995</c:v>
                </c:pt>
                <c:pt idx="4440">
                  <c:v>79.489999999999995</c:v>
                </c:pt>
                <c:pt idx="4441">
                  <c:v>79.489999999999995</c:v>
                </c:pt>
                <c:pt idx="4442">
                  <c:v>79.489999999999995</c:v>
                </c:pt>
                <c:pt idx="4443">
                  <c:v>79.489999999999995</c:v>
                </c:pt>
                <c:pt idx="4444">
                  <c:v>79.489999999999995</c:v>
                </c:pt>
                <c:pt idx="4445">
                  <c:v>79.489999999999995</c:v>
                </c:pt>
                <c:pt idx="4446">
                  <c:v>79.489999999999995</c:v>
                </c:pt>
                <c:pt idx="4447">
                  <c:v>79.489999999999995</c:v>
                </c:pt>
                <c:pt idx="4448">
                  <c:v>79.489999999999995</c:v>
                </c:pt>
                <c:pt idx="4449">
                  <c:v>79.489999999999995</c:v>
                </c:pt>
                <c:pt idx="4450">
                  <c:v>79.489999999999995</c:v>
                </c:pt>
                <c:pt idx="4451">
                  <c:v>79.489999999999995</c:v>
                </c:pt>
                <c:pt idx="4452">
                  <c:v>79.489999999999995</c:v>
                </c:pt>
                <c:pt idx="4453">
                  <c:v>79.489999999999995</c:v>
                </c:pt>
                <c:pt idx="4454">
                  <c:v>79.489999999999995</c:v>
                </c:pt>
                <c:pt idx="4455">
                  <c:v>79.489999999999995</c:v>
                </c:pt>
                <c:pt idx="4456">
                  <c:v>79.489999999999995</c:v>
                </c:pt>
                <c:pt idx="4457">
                  <c:v>79.489999999999995</c:v>
                </c:pt>
                <c:pt idx="4458">
                  <c:v>79.489999999999995</c:v>
                </c:pt>
                <c:pt idx="4459">
                  <c:v>79.489999999999995</c:v>
                </c:pt>
                <c:pt idx="4460">
                  <c:v>79.489999999999995</c:v>
                </c:pt>
                <c:pt idx="4461">
                  <c:v>79.489999999999995</c:v>
                </c:pt>
                <c:pt idx="4462">
                  <c:v>79.489999999999995</c:v>
                </c:pt>
                <c:pt idx="4463">
                  <c:v>79.489999999999995</c:v>
                </c:pt>
                <c:pt idx="4464">
                  <c:v>79.489999999999995</c:v>
                </c:pt>
                <c:pt idx="4465">
                  <c:v>79.489999999999995</c:v>
                </c:pt>
                <c:pt idx="4466">
                  <c:v>79.489999999999995</c:v>
                </c:pt>
                <c:pt idx="4467">
                  <c:v>79.489999999999995</c:v>
                </c:pt>
                <c:pt idx="4468">
                  <c:v>79.489999999999995</c:v>
                </c:pt>
                <c:pt idx="4469">
                  <c:v>79.489999999999995</c:v>
                </c:pt>
                <c:pt idx="4470">
                  <c:v>79.489999999999995</c:v>
                </c:pt>
                <c:pt idx="4471">
                  <c:v>79.489999999999995</c:v>
                </c:pt>
                <c:pt idx="4472">
                  <c:v>79.489999999999995</c:v>
                </c:pt>
                <c:pt idx="4473">
                  <c:v>79.489999999999995</c:v>
                </c:pt>
                <c:pt idx="4474">
                  <c:v>79.489999999999995</c:v>
                </c:pt>
                <c:pt idx="4475">
                  <c:v>79.489999999999995</c:v>
                </c:pt>
                <c:pt idx="4476">
                  <c:v>79.489999999999995</c:v>
                </c:pt>
                <c:pt idx="4477">
                  <c:v>79.489999999999995</c:v>
                </c:pt>
                <c:pt idx="4478">
                  <c:v>79.489999999999995</c:v>
                </c:pt>
                <c:pt idx="4479">
                  <c:v>79.489999999999995</c:v>
                </c:pt>
                <c:pt idx="4480">
                  <c:v>79.489999999999995</c:v>
                </c:pt>
                <c:pt idx="4481">
                  <c:v>79.489999999999995</c:v>
                </c:pt>
                <c:pt idx="4482">
                  <c:v>79.489999999999995</c:v>
                </c:pt>
                <c:pt idx="4483">
                  <c:v>79.489999999999995</c:v>
                </c:pt>
                <c:pt idx="4484">
                  <c:v>79.489999999999995</c:v>
                </c:pt>
                <c:pt idx="4485">
                  <c:v>79.489999999999995</c:v>
                </c:pt>
                <c:pt idx="4486">
                  <c:v>79.489999999999995</c:v>
                </c:pt>
                <c:pt idx="4487">
                  <c:v>79.489999999999995</c:v>
                </c:pt>
                <c:pt idx="4488">
                  <c:v>79.489999999999995</c:v>
                </c:pt>
                <c:pt idx="4489">
                  <c:v>79.489999999999995</c:v>
                </c:pt>
                <c:pt idx="4490">
                  <c:v>79.489999999999995</c:v>
                </c:pt>
                <c:pt idx="4491">
                  <c:v>79.489999999999995</c:v>
                </c:pt>
                <c:pt idx="4492">
                  <c:v>79.489999999999995</c:v>
                </c:pt>
                <c:pt idx="4493">
                  <c:v>79.489999999999995</c:v>
                </c:pt>
                <c:pt idx="4494">
                  <c:v>79.489999999999995</c:v>
                </c:pt>
                <c:pt idx="4495">
                  <c:v>79.489999999999995</c:v>
                </c:pt>
                <c:pt idx="4496">
                  <c:v>79.489999999999995</c:v>
                </c:pt>
                <c:pt idx="4497">
                  <c:v>79.489999999999995</c:v>
                </c:pt>
                <c:pt idx="4498">
                  <c:v>79.489999999999995</c:v>
                </c:pt>
                <c:pt idx="4499">
                  <c:v>79.489999999999995</c:v>
                </c:pt>
                <c:pt idx="4500">
                  <c:v>79.489999999999995</c:v>
                </c:pt>
                <c:pt idx="4501">
                  <c:v>79.489999999999995</c:v>
                </c:pt>
                <c:pt idx="4502">
                  <c:v>79.489999999999995</c:v>
                </c:pt>
                <c:pt idx="4503">
                  <c:v>79.489999999999995</c:v>
                </c:pt>
                <c:pt idx="4504">
                  <c:v>79.489999999999995</c:v>
                </c:pt>
                <c:pt idx="4505">
                  <c:v>79.489999999999995</c:v>
                </c:pt>
                <c:pt idx="4506">
                  <c:v>79.489999999999995</c:v>
                </c:pt>
                <c:pt idx="4507">
                  <c:v>79.489999999999995</c:v>
                </c:pt>
                <c:pt idx="4508">
                  <c:v>79.489999999999995</c:v>
                </c:pt>
                <c:pt idx="4509">
                  <c:v>79.489999999999995</c:v>
                </c:pt>
                <c:pt idx="4510">
                  <c:v>79.489999999999995</c:v>
                </c:pt>
                <c:pt idx="4511">
                  <c:v>79.489999999999995</c:v>
                </c:pt>
                <c:pt idx="4512">
                  <c:v>79.489999999999995</c:v>
                </c:pt>
                <c:pt idx="4513">
                  <c:v>79.489999999999995</c:v>
                </c:pt>
                <c:pt idx="4514">
                  <c:v>79.489999999999995</c:v>
                </c:pt>
                <c:pt idx="4515">
                  <c:v>79.489999999999995</c:v>
                </c:pt>
                <c:pt idx="4516">
                  <c:v>79.489999999999995</c:v>
                </c:pt>
                <c:pt idx="4517">
                  <c:v>79.489999999999995</c:v>
                </c:pt>
                <c:pt idx="4518">
                  <c:v>79.489999999999995</c:v>
                </c:pt>
                <c:pt idx="4519">
                  <c:v>79.489999999999995</c:v>
                </c:pt>
                <c:pt idx="4520">
                  <c:v>79.489999999999995</c:v>
                </c:pt>
                <c:pt idx="4521">
                  <c:v>79.489999999999995</c:v>
                </c:pt>
                <c:pt idx="4522">
                  <c:v>79.489999999999995</c:v>
                </c:pt>
                <c:pt idx="4523">
                  <c:v>79.489999999999995</c:v>
                </c:pt>
                <c:pt idx="4524">
                  <c:v>79.489999999999995</c:v>
                </c:pt>
                <c:pt idx="4525">
                  <c:v>79.489999999999995</c:v>
                </c:pt>
                <c:pt idx="4526">
                  <c:v>79.489999999999995</c:v>
                </c:pt>
                <c:pt idx="4527">
                  <c:v>79.489999999999995</c:v>
                </c:pt>
                <c:pt idx="4528">
                  <c:v>79.489999999999995</c:v>
                </c:pt>
                <c:pt idx="4529">
                  <c:v>79.489999999999995</c:v>
                </c:pt>
                <c:pt idx="4530">
                  <c:v>79.489999999999995</c:v>
                </c:pt>
                <c:pt idx="4531">
                  <c:v>79.489999999999995</c:v>
                </c:pt>
                <c:pt idx="4532">
                  <c:v>79.489999999999995</c:v>
                </c:pt>
                <c:pt idx="4533">
                  <c:v>79.489999999999995</c:v>
                </c:pt>
                <c:pt idx="4534">
                  <c:v>79.489999999999995</c:v>
                </c:pt>
                <c:pt idx="4535">
                  <c:v>79.489999999999995</c:v>
                </c:pt>
                <c:pt idx="4536">
                  <c:v>79.489999999999995</c:v>
                </c:pt>
                <c:pt idx="4537">
                  <c:v>79.489999999999995</c:v>
                </c:pt>
                <c:pt idx="4538">
                  <c:v>79.489999999999995</c:v>
                </c:pt>
                <c:pt idx="4539">
                  <c:v>79.489999999999995</c:v>
                </c:pt>
                <c:pt idx="4540">
                  <c:v>79.489999999999995</c:v>
                </c:pt>
                <c:pt idx="4541">
                  <c:v>79.489999999999995</c:v>
                </c:pt>
                <c:pt idx="4542">
                  <c:v>79.489999999999995</c:v>
                </c:pt>
                <c:pt idx="4543">
                  <c:v>79.489999999999995</c:v>
                </c:pt>
                <c:pt idx="4544">
                  <c:v>79.489999999999995</c:v>
                </c:pt>
                <c:pt idx="4545">
                  <c:v>79.489999999999995</c:v>
                </c:pt>
                <c:pt idx="4546">
                  <c:v>79.489999999999995</c:v>
                </c:pt>
                <c:pt idx="4547">
                  <c:v>79.489999999999995</c:v>
                </c:pt>
                <c:pt idx="4548">
                  <c:v>79.489999999999995</c:v>
                </c:pt>
                <c:pt idx="4549">
                  <c:v>79.489999999999995</c:v>
                </c:pt>
                <c:pt idx="4550">
                  <c:v>79.489999999999995</c:v>
                </c:pt>
                <c:pt idx="4551">
                  <c:v>79.489999999999995</c:v>
                </c:pt>
                <c:pt idx="4552">
                  <c:v>79.489999999999995</c:v>
                </c:pt>
                <c:pt idx="4553">
                  <c:v>79.489999999999995</c:v>
                </c:pt>
                <c:pt idx="4554">
                  <c:v>79.489999999999995</c:v>
                </c:pt>
                <c:pt idx="4555">
                  <c:v>79.489999999999995</c:v>
                </c:pt>
                <c:pt idx="4556">
                  <c:v>79.489999999999995</c:v>
                </c:pt>
                <c:pt idx="4557">
                  <c:v>79.489999999999995</c:v>
                </c:pt>
                <c:pt idx="4558">
                  <c:v>79.489999999999995</c:v>
                </c:pt>
                <c:pt idx="4559">
                  <c:v>79.489999999999995</c:v>
                </c:pt>
                <c:pt idx="4560">
                  <c:v>79.489999999999995</c:v>
                </c:pt>
                <c:pt idx="4561">
                  <c:v>79.489999999999995</c:v>
                </c:pt>
                <c:pt idx="4562">
                  <c:v>79.489999999999995</c:v>
                </c:pt>
                <c:pt idx="4563">
                  <c:v>79.489999999999995</c:v>
                </c:pt>
                <c:pt idx="4564">
                  <c:v>79.489999999999995</c:v>
                </c:pt>
                <c:pt idx="4565">
                  <c:v>79.489999999999995</c:v>
                </c:pt>
                <c:pt idx="4566">
                  <c:v>79.489999999999995</c:v>
                </c:pt>
                <c:pt idx="4567">
                  <c:v>79.489999999999995</c:v>
                </c:pt>
                <c:pt idx="4568">
                  <c:v>79.489999999999995</c:v>
                </c:pt>
                <c:pt idx="4569">
                  <c:v>79.489999999999995</c:v>
                </c:pt>
                <c:pt idx="4570">
                  <c:v>79.489999999999995</c:v>
                </c:pt>
                <c:pt idx="4571">
                  <c:v>79.489999999999995</c:v>
                </c:pt>
                <c:pt idx="4572">
                  <c:v>79.489999999999995</c:v>
                </c:pt>
                <c:pt idx="4573">
                  <c:v>79.489999999999995</c:v>
                </c:pt>
                <c:pt idx="4574">
                  <c:v>79.489999999999995</c:v>
                </c:pt>
                <c:pt idx="4575">
                  <c:v>79.489999999999995</c:v>
                </c:pt>
                <c:pt idx="4576">
                  <c:v>79.489999999999995</c:v>
                </c:pt>
                <c:pt idx="4577">
                  <c:v>79.489999999999995</c:v>
                </c:pt>
                <c:pt idx="4578">
                  <c:v>79.489999999999995</c:v>
                </c:pt>
                <c:pt idx="4579">
                  <c:v>79.489999999999995</c:v>
                </c:pt>
                <c:pt idx="4580">
                  <c:v>79.489999999999995</c:v>
                </c:pt>
                <c:pt idx="4581">
                  <c:v>79.489999999999995</c:v>
                </c:pt>
                <c:pt idx="4582">
                  <c:v>79.489999999999995</c:v>
                </c:pt>
                <c:pt idx="4583">
                  <c:v>79.489999999999995</c:v>
                </c:pt>
                <c:pt idx="4584">
                  <c:v>79.489999999999995</c:v>
                </c:pt>
                <c:pt idx="4585">
                  <c:v>79.489999999999995</c:v>
                </c:pt>
                <c:pt idx="4586">
                  <c:v>79.489999999999995</c:v>
                </c:pt>
                <c:pt idx="4587">
                  <c:v>79.489999999999995</c:v>
                </c:pt>
                <c:pt idx="4588">
                  <c:v>79.489999999999995</c:v>
                </c:pt>
                <c:pt idx="4589">
                  <c:v>79.489999999999995</c:v>
                </c:pt>
                <c:pt idx="4590">
                  <c:v>79.489999999999995</c:v>
                </c:pt>
                <c:pt idx="4591">
                  <c:v>79.489999999999995</c:v>
                </c:pt>
                <c:pt idx="4592">
                  <c:v>79.489999999999995</c:v>
                </c:pt>
                <c:pt idx="4593">
                  <c:v>79.489999999999995</c:v>
                </c:pt>
                <c:pt idx="4594">
                  <c:v>79.489999999999995</c:v>
                </c:pt>
                <c:pt idx="4595">
                  <c:v>79.489999999999995</c:v>
                </c:pt>
                <c:pt idx="4596">
                  <c:v>79.489999999999995</c:v>
                </c:pt>
                <c:pt idx="4597">
                  <c:v>79.489999999999995</c:v>
                </c:pt>
                <c:pt idx="4598">
                  <c:v>79.489999999999995</c:v>
                </c:pt>
                <c:pt idx="4599">
                  <c:v>79.489999999999995</c:v>
                </c:pt>
                <c:pt idx="4600">
                  <c:v>79.489999999999995</c:v>
                </c:pt>
                <c:pt idx="4601">
                  <c:v>79.489999999999995</c:v>
                </c:pt>
                <c:pt idx="4602">
                  <c:v>79.489999999999995</c:v>
                </c:pt>
                <c:pt idx="4603">
                  <c:v>79.489999999999995</c:v>
                </c:pt>
                <c:pt idx="4604">
                  <c:v>79.489999999999995</c:v>
                </c:pt>
                <c:pt idx="4605">
                  <c:v>79.489999999999995</c:v>
                </c:pt>
                <c:pt idx="4606">
                  <c:v>79.489999999999995</c:v>
                </c:pt>
                <c:pt idx="4607">
                  <c:v>79.489999999999995</c:v>
                </c:pt>
                <c:pt idx="4608">
                  <c:v>79.489999999999995</c:v>
                </c:pt>
                <c:pt idx="4609">
                  <c:v>79.489999999999995</c:v>
                </c:pt>
                <c:pt idx="4610">
                  <c:v>79.489999999999995</c:v>
                </c:pt>
                <c:pt idx="4611">
                  <c:v>79.489999999999995</c:v>
                </c:pt>
                <c:pt idx="4612">
                  <c:v>79.489999999999995</c:v>
                </c:pt>
                <c:pt idx="4613">
                  <c:v>79.489999999999995</c:v>
                </c:pt>
                <c:pt idx="4614">
                  <c:v>79.489999999999995</c:v>
                </c:pt>
                <c:pt idx="4615">
                  <c:v>79.489999999999995</c:v>
                </c:pt>
                <c:pt idx="4616">
                  <c:v>79.489999999999995</c:v>
                </c:pt>
                <c:pt idx="4617">
                  <c:v>79.489999999999995</c:v>
                </c:pt>
                <c:pt idx="4618">
                  <c:v>79.489999999999995</c:v>
                </c:pt>
                <c:pt idx="4619">
                  <c:v>79.489999999999995</c:v>
                </c:pt>
                <c:pt idx="4620">
                  <c:v>79.489999999999995</c:v>
                </c:pt>
                <c:pt idx="4621">
                  <c:v>79.489999999999995</c:v>
                </c:pt>
                <c:pt idx="4622">
                  <c:v>79.489999999999995</c:v>
                </c:pt>
                <c:pt idx="4623">
                  <c:v>79.489999999999995</c:v>
                </c:pt>
                <c:pt idx="4624">
                  <c:v>79.489999999999995</c:v>
                </c:pt>
                <c:pt idx="4625">
                  <c:v>79.489999999999995</c:v>
                </c:pt>
                <c:pt idx="4626">
                  <c:v>79.489999999999995</c:v>
                </c:pt>
                <c:pt idx="4627">
                  <c:v>79.489999999999995</c:v>
                </c:pt>
                <c:pt idx="4628">
                  <c:v>79.489999999999995</c:v>
                </c:pt>
                <c:pt idx="4629">
                  <c:v>79.489999999999995</c:v>
                </c:pt>
                <c:pt idx="4630">
                  <c:v>79.489999999999995</c:v>
                </c:pt>
                <c:pt idx="4631">
                  <c:v>79.489999999999995</c:v>
                </c:pt>
                <c:pt idx="4632">
                  <c:v>79.489999999999995</c:v>
                </c:pt>
                <c:pt idx="4633">
                  <c:v>79.489999999999995</c:v>
                </c:pt>
                <c:pt idx="4634">
                  <c:v>79.489999999999995</c:v>
                </c:pt>
                <c:pt idx="4635">
                  <c:v>79.489999999999995</c:v>
                </c:pt>
                <c:pt idx="4636">
                  <c:v>79.489999999999995</c:v>
                </c:pt>
                <c:pt idx="4637">
                  <c:v>79.489999999999995</c:v>
                </c:pt>
                <c:pt idx="4638">
                  <c:v>79.489999999999995</c:v>
                </c:pt>
                <c:pt idx="4639">
                  <c:v>79.489999999999995</c:v>
                </c:pt>
                <c:pt idx="4640">
                  <c:v>79.489999999999995</c:v>
                </c:pt>
                <c:pt idx="4641">
                  <c:v>79.489999999999995</c:v>
                </c:pt>
                <c:pt idx="4642">
                  <c:v>79.489999999999995</c:v>
                </c:pt>
                <c:pt idx="4643">
                  <c:v>79.489999999999995</c:v>
                </c:pt>
                <c:pt idx="4644">
                  <c:v>79.489999999999995</c:v>
                </c:pt>
                <c:pt idx="4645">
                  <c:v>79.489999999999995</c:v>
                </c:pt>
                <c:pt idx="4646">
                  <c:v>79.489999999999995</c:v>
                </c:pt>
                <c:pt idx="4647">
                  <c:v>79.489999999999995</c:v>
                </c:pt>
                <c:pt idx="4648">
                  <c:v>79.489999999999995</c:v>
                </c:pt>
                <c:pt idx="4649">
                  <c:v>79.489999999999995</c:v>
                </c:pt>
                <c:pt idx="4650">
                  <c:v>79.489999999999995</c:v>
                </c:pt>
                <c:pt idx="4651">
                  <c:v>79.489999999999995</c:v>
                </c:pt>
                <c:pt idx="4652">
                  <c:v>79.489999999999995</c:v>
                </c:pt>
                <c:pt idx="4653">
                  <c:v>79.489999999999995</c:v>
                </c:pt>
                <c:pt idx="4654">
                  <c:v>79.489999999999995</c:v>
                </c:pt>
                <c:pt idx="4655">
                  <c:v>79.489999999999995</c:v>
                </c:pt>
                <c:pt idx="4656">
                  <c:v>79.489999999999995</c:v>
                </c:pt>
                <c:pt idx="4657">
                  <c:v>79.489999999999995</c:v>
                </c:pt>
                <c:pt idx="4658">
                  <c:v>79.489999999999995</c:v>
                </c:pt>
                <c:pt idx="4659">
                  <c:v>79.489999999999995</c:v>
                </c:pt>
                <c:pt idx="4660">
                  <c:v>79.489999999999995</c:v>
                </c:pt>
                <c:pt idx="4661">
                  <c:v>79.489999999999995</c:v>
                </c:pt>
                <c:pt idx="4662">
                  <c:v>79.489999999999995</c:v>
                </c:pt>
                <c:pt idx="4663">
                  <c:v>79.489999999999995</c:v>
                </c:pt>
                <c:pt idx="4664">
                  <c:v>79.489999999999995</c:v>
                </c:pt>
                <c:pt idx="4665">
                  <c:v>79.489999999999995</c:v>
                </c:pt>
                <c:pt idx="4666">
                  <c:v>79.489999999999995</c:v>
                </c:pt>
                <c:pt idx="4667">
                  <c:v>79.489999999999995</c:v>
                </c:pt>
                <c:pt idx="4668">
                  <c:v>79.489999999999995</c:v>
                </c:pt>
                <c:pt idx="4669">
                  <c:v>79.489999999999995</c:v>
                </c:pt>
                <c:pt idx="4670">
                  <c:v>79.489999999999995</c:v>
                </c:pt>
                <c:pt idx="4671">
                  <c:v>79.489999999999995</c:v>
                </c:pt>
                <c:pt idx="4672">
                  <c:v>79.489999999999995</c:v>
                </c:pt>
                <c:pt idx="4673">
                  <c:v>79.489999999999995</c:v>
                </c:pt>
                <c:pt idx="4674">
                  <c:v>79.489999999999995</c:v>
                </c:pt>
                <c:pt idx="4675">
                  <c:v>79.489999999999995</c:v>
                </c:pt>
                <c:pt idx="4676">
                  <c:v>79.489999999999995</c:v>
                </c:pt>
                <c:pt idx="4677">
                  <c:v>79.489999999999995</c:v>
                </c:pt>
                <c:pt idx="4678">
                  <c:v>79.489999999999995</c:v>
                </c:pt>
                <c:pt idx="4679">
                  <c:v>79.489999999999995</c:v>
                </c:pt>
                <c:pt idx="4680">
                  <c:v>79.489999999999995</c:v>
                </c:pt>
                <c:pt idx="4681">
                  <c:v>79.489999999999995</c:v>
                </c:pt>
                <c:pt idx="4682">
                  <c:v>79.489999999999995</c:v>
                </c:pt>
                <c:pt idx="4683">
                  <c:v>79.489999999999995</c:v>
                </c:pt>
                <c:pt idx="4684">
                  <c:v>79.489999999999995</c:v>
                </c:pt>
                <c:pt idx="4685">
                  <c:v>79.489999999999995</c:v>
                </c:pt>
                <c:pt idx="4686">
                  <c:v>79.489999999999995</c:v>
                </c:pt>
                <c:pt idx="4687">
                  <c:v>79.489999999999995</c:v>
                </c:pt>
                <c:pt idx="4688">
                  <c:v>79.489999999999995</c:v>
                </c:pt>
                <c:pt idx="4689">
                  <c:v>79.489999999999995</c:v>
                </c:pt>
                <c:pt idx="4690">
                  <c:v>79.489999999999995</c:v>
                </c:pt>
                <c:pt idx="4691">
                  <c:v>79.489999999999995</c:v>
                </c:pt>
                <c:pt idx="4692">
                  <c:v>79.489999999999995</c:v>
                </c:pt>
                <c:pt idx="4693">
                  <c:v>79.489999999999995</c:v>
                </c:pt>
                <c:pt idx="4694">
                  <c:v>79.489999999999995</c:v>
                </c:pt>
                <c:pt idx="4695">
                  <c:v>79.489999999999995</c:v>
                </c:pt>
                <c:pt idx="4696">
                  <c:v>79.489999999999995</c:v>
                </c:pt>
                <c:pt idx="4697">
                  <c:v>79.489999999999995</c:v>
                </c:pt>
                <c:pt idx="4698">
                  <c:v>79.489999999999995</c:v>
                </c:pt>
                <c:pt idx="4699">
                  <c:v>79.489999999999995</c:v>
                </c:pt>
                <c:pt idx="4700">
                  <c:v>79.489999999999995</c:v>
                </c:pt>
                <c:pt idx="4701">
                  <c:v>79.489999999999995</c:v>
                </c:pt>
                <c:pt idx="4702">
                  <c:v>79.489999999999995</c:v>
                </c:pt>
                <c:pt idx="4703">
                  <c:v>79.489999999999995</c:v>
                </c:pt>
                <c:pt idx="4704">
                  <c:v>79.489999999999995</c:v>
                </c:pt>
                <c:pt idx="4705">
                  <c:v>79.489999999999995</c:v>
                </c:pt>
                <c:pt idx="4706">
                  <c:v>79.489999999999995</c:v>
                </c:pt>
                <c:pt idx="4707">
                  <c:v>79.489999999999995</c:v>
                </c:pt>
                <c:pt idx="4708">
                  <c:v>79.489999999999995</c:v>
                </c:pt>
                <c:pt idx="4709">
                  <c:v>79.489999999999995</c:v>
                </c:pt>
                <c:pt idx="4710">
                  <c:v>79.489999999999995</c:v>
                </c:pt>
                <c:pt idx="4711">
                  <c:v>79.489999999999995</c:v>
                </c:pt>
                <c:pt idx="4712">
                  <c:v>79.489999999999995</c:v>
                </c:pt>
                <c:pt idx="4713">
                  <c:v>79.489999999999995</c:v>
                </c:pt>
                <c:pt idx="4714">
                  <c:v>79.489999999999995</c:v>
                </c:pt>
                <c:pt idx="4715">
                  <c:v>79.489999999999995</c:v>
                </c:pt>
                <c:pt idx="4716">
                  <c:v>79.489999999999995</c:v>
                </c:pt>
                <c:pt idx="4717">
                  <c:v>79.489999999999995</c:v>
                </c:pt>
                <c:pt idx="4718">
                  <c:v>79.489999999999995</c:v>
                </c:pt>
                <c:pt idx="4719">
                  <c:v>79.489999999999995</c:v>
                </c:pt>
                <c:pt idx="4720">
                  <c:v>79.489999999999995</c:v>
                </c:pt>
                <c:pt idx="4721">
                  <c:v>79.489999999999995</c:v>
                </c:pt>
                <c:pt idx="4722">
                  <c:v>79.489999999999995</c:v>
                </c:pt>
                <c:pt idx="4723">
                  <c:v>79.489999999999995</c:v>
                </c:pt>
                <c:pt idx="4724">
                  <c:v>79.489999999999995</c:v>
                </c:pt>
                <c:pt idx="4725">
                  <c:v>79.489999999999995</c:v>
                </c:pt>
                <c:pt idx="4726">
                  <c:v>79.489999999999995</c:v>
                </c:pt>
                <c:pt idx="4727">
                  <c:v>79.489999999999995</c:v>
                </c:pt>
                <c:pt idx="4728">
                  <c:v>79.489999999999995</c:v>
                </c:pt>
                <c:pt idx="4729">
                  <c:v>79.489999999999995</c:v>
                </c:pt>
                <c:pt idx="4730">
                  <c:v>79.489999999999995</c:v>
                </c:pt>
                <c:pt idx="4731">
                  <c:v>79.489999999999995</c:v>
                </c:pt>
                <c:pt idx="4732">
                  <c:v>79.489999999999995</c:v>
                </c:pt>
                <c:pt idx="4733">
                  <c:v>79.489999999999995</c:v>
                </c:pt>
                <c:pt idx="4734">
                  <c:v>79.489999999999995</c:v>
                </c:pt>
                <c:pt idx="4735">
                  <c:v>79.489999999999995</c:v>
                </c:pt>
                <c:pt idx="4736">
                  <c:v>79.489999999999995</c:v>
                </c:pt>
                <c:pt idx="4737">
                  <c:v>79.489999999999995</c:v>
                </c:pt>
                <c:pt idx="4738">
                  <c:v>79.489999999999995</c:v>
                </c:pt>
                <c:pt idx="4739">
                  <c:v>79.489999999999995</c:v>
                </c:pt>
                <c:pt idx="4740">
                  <c:v>79.489999999999995</c:v>
                </c:pt>
                <c:pt idx="4741">
                  <c:v>79.489999999999995</c:v>
                </c:pt>
                <c:pt idx="4742">
                  <c:v>79.489999999999995</c:v>
                </c:pt>
                <c:pt idx="4743">
                  <c:v>79.489999999999995</c:v>
                </c:pt>
                <c:pt idx="4744">
                  <c:v>79.489999999999995</c:v>
                </c:pt>
                <c:pt idx="4745">
                  <c:v>79.489999999999995</c:v>
                </c:pt>
                <c:pt idx="4746">
                  <c:v>79.489999999999995</c:v>
                </c:pt>
              </c:numCache>
            </c:numRef>
          </c:val>
          <c:smooth val="0"/>
          <c:extLst xmlns:c16r2="http://schemas.microsoft.com/office/drawing/2015/06/chart">
            <c:ext xmlns:c16="http://schemas.microsoft.com/office/drawing/2014/chart" uri="{C3380CC4-5D6E-409C-BE32-E72D297353CC}">
              <c16:uniqueId val="{00000001-C1F9-914A-AAE0-130AF64C8E34}"/>
            </c:ext>
          </c:extLst>
        </c:ser>
        <c:dLbls>
          <c:showLegendKey val="0"/>
          <c:showVal val="0"/>
          <c:showCatName val="0"/>
          <c:showSerName val="0"/>
          <c:showPercent val="0"/>
          <c:showBubbleSize val="0"/>
        </c:dLbls>
        <c:marker val="1"/>
        <c:smooth val="0"/>
        <c:axId val="384134784"/>
        <c:axId val="384130864"/>
      </c:lineChart>
      <c:catAx>
        <c:axId val="384136352"/>
        <c:scaling>
          <c:orientation val="minMax"/>
        </c:scaling>
        <c:delete val="0"/>
        <c:axPos val="b"/>
        <c:numFmt formatCode="General" sourceLinked="1"/>
        <c:majorTickMark val="none"/>
        <c:minorTickMark val="none"/>
        <c:tickLblPos val="none"/>
        <c:spPr>
          <a:ln w="12700">
            <a:solidFill>
              <a:sysClr val="window" lastClr="FFFFFF">
                <a:lumMod val="75000"/>
              </a:sysClr>
            </a:solidFill>
          </a:ln>
        </c:spPr>
        <c:crossAx val="384137136"/>
        <c:crossesAt val="-2.0000000000000004E-2"/>
        <c:auto val="1"/>
        <c:lblAlgn val="ctr"/>
        <c:lblOffset val="100"/>
        <c:noMultiLvlLbl val="0"/>
      </c:catAx>
      <c:valAx>
        <c:axId val="384137136"/>
        <c:scaling>
          <c:orientation val="minMax"/>
          <c:max val="2.0000000000000004E-2"/>
          <c:min val="-2.0000000000000004E-2"/>
        </c:scaling>
        <c:delete val="0"/>
        <c:axPos val="l"/>
        <c:numFmt formatCode="0.00%" sourceLinked="1"/>
        <c:majorTickMark val="out"/>
        <c:minorTickMark val="none"/>
        <c:tickLblPos val="nextTo"/>
        <c:spPr>
          <a:ln w="12700">
            <a:solidFill>
              <a:sysClr val="window" lastClr="FFFFFF">
                <a:lumMod val="75000"/>
              </a:sysClr>
            </a:solidFill>
          </a:ln>
        </c:spPr>
        <c:txPr>
          <a:bodyPr/>
          <a:lstStyle/>
          <a:p>
            <a:pPr>
              <a:defRPr>
                <a:solidFill>
                  <a:schemeClr val="tx1"/>
                </a:solidFill>
              </a:defRPr>
            </a:pPr>
            <a:endParaRPr lang="en-US"/>
          </a:p>
        </c:txPr>
        <c:crossAx val="384136352"/>
        <c:crosses val="autoZero"/>
        <c:crossBetween val="midCat"/>
        <c:majorUnit val="1.0000000000000002E-2"/>
      </c:valAx>
      <c:valAx>
        <c:axId val="384130864"/>
        <c:scaling>
          <c:orientation val="minMax"/>
          <c:max val="79.5"/>
          <c:min val="77.5"/>
        </c:scaling>
        <c:delete val="0"/>
        <c:axPos val="r"/>
        <c:numFmt formatCode="0.0" sourceLinked="1"/>
        <c:majorTickMark val="out"/>
        <c:minorTickMark val="none"/>
        <c:tickLblPos val="nextTo"/>
        <c:spPr>
          <a:ln w="12700">
            <a:solidFill>
              <a:sysClr val="window" lastClr="FFFFFF">
                <a:lumMod val="75000"/>
              </a:sysClr>
            </a:solidFill>
          </a:ln>
        </c:spPr>
        <c:txPr>
          <a:bodyPr/>
          <a:lstStyle/>
          <a:p>
            <a:pPr>
              <a:defRPr>
                <a:solidFill>
                  <a:schemeClr val="tx1"/>
                </a:solidFill>
              </a:defRPr>
            </a:pPr>
            <a:endParaRPr lang="en-US"/>
          </a:p>
        </c:txPr>
        <c:crossAx val="384134784"/>
        <c:crosses val="max"/>
        <c:crossBetween val="midCat"/>
        <c:majorUnit val="0.5"/>
      </c:valAx>
      <c:catAx>
        <c:axId val="384134784"/>
        <c:scaling>
          <c:orientation val="minMax"/>
        </c:scaling>
        <c:delete val="0"/>
        <c:axPos val="t"/>
        <c:numFmt formatCode="General" sourceLinked="1"/>
        <c:majorTickMark val="none"/>
        <c:minorTickMark val="none"/>
        <c:tickLblPos val="none"/>
        <c:crossAx val="384130864"/>
        <c:crosses val="max"/>
        <c:auto val="1"/>
        <c:lblAlgn val="ctr"/>
        <c:lblOffset val="100"/>
        <c:noMultiLvlLbl val="0"/>
      </c:catAx>
      <c:spPr>
        <a:noFill/>
        <a:ln w="25400">
          <a:noFill/>
        </a:ln>
      </c:spPr>
    </c:plotArea>
    <c:plotVisOnly val="1"/>
    <c:dispBlanksAs val="gap"/>
    <c:showDLblsOverMax val="0"/>
  </c:chart>
  <c:spPr>
    <a:noFill/>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795569723022225E-2"/>
          <c:y val="0.19525399766848672"/>
          <c:w val="0.3542050883235196"/>
          <c:h val="0.26525747605846894"/>
        </c:manualLayout>
      </c:layout>
      <c:doughnutChart>
        <c:varyColors val="1"/>
        <c:ser>
          <c:idx val="0"/>
          <c:order val="0"/>
          <c:dPt>
            <c:idx val="1"/>
            <c:bubble3D val="0"/>
            <c:spPr>
              <a:solidFill>
                <a:schemeClr val="accent4"/>
              </a:solidFill>
            </c:spPr>
            <c:extLst xmlns:c16r2="http://schemas.microsoft.com/office/drawing/2015/06/chart">
              <c:ext xmlns:c16="http://schemas.microsoft.com/office/drawing/2014/chart" uri="{C3380CC4-5D6E-409C-BE32-E72D297353CC}">
                <c16:uniqueId val="{00000001-537B-D740-81BB-7DFA191A0817}"/>
              </c:ext>
            </c:extLst>
          </c:dPt>
          <c:dLbls>
            <c:dLbl>
              <c:idx val="0"/>
              <c:layout>
                <c:manualLayout>
                  <c:x val="1.0853494910821875E-2"/>
                  <c:y val="4.063988295713708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537B-D740-81BB-7DFA191A0817}"/>
                </c:ext>
                <c:ext xmlns:c15="http://schemas.microsoft.com/office/drawing/2012/chart" uri="{CE6537A1-D6FC-4f65-9D91-7224C49458BB}"/>
              </c:extLst>
            </c:dLbl>
            <c:numFmt formatCode="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Sheet1!$E$9:$E$10</c:f>
              <c:strCache>
                <c:ptCount val="2"/>
                <c:pt idx="0">
                  <c:v>Bulk annuities transacted </c:v>
                </c:pt>
                <c:pt idx="1">
                  <c:v>Untapped market</c:v>
                </c:pt>
              </c:strCache>
            </c:strRef>
          </c:cat>
          <c:val>
            <c:numRef>
              <c:f>Sheet1!$G$9:$G$10</c:f>
              <c:numCache>
                <c:formatCode>General</c:formatCode>
                <c:ptCount val="2"/>
                <c:pt idx="0">
                  <c:v>0.05</c:v>
                </c:pt>
                <c:pt idx="1">
                  <c:v>0.95</c:v>
                </c:pt>
              </c:numCache>
            </c:numRef>
          </c:val>
          <c:extLst xmlns:c16r2="http://schemas.microsoft.com/office/drawing/2015/06/chart">
            <c:ext xmlns:c16="http://schemas.microsoft.com/office/drawing/2014/chart" uri="{C3380CC4-5D6E-409C-BE32-E72D297353CC}">
              <c16:uniqueId val="{00000003-537B-D740-81BB-7DFA191A0817}"/>
            </c:ext>
          </c:extLst>
        </c:ser>
        <c:dLbls>
          <c:showLegendKey val="0"/>
          <c:showVal val="0"/>
          <c:showCatName val="0"/>
          <c:showSerName val="0"/>
          <c:showPercent val="0"/>
          <c:showBubbleSize val="0"/>
          <c:showLeaderLines val="1"/>
        </c:dLbls>
        <c:firstSliceAng val="0"/>
        <c:holeSize val="55"/>
      </c:doughnutChart>
    </c:plotArea>
    <c:plotVisOnly val="1"/>
    <c:dispBlanksAs val="gap"/>
    <c:showDLblsOverMax val="0"/>
  </c:chart>
  <c:spPr>
    <a:noFill/>
    <a:ln>
      <a:noFill/>
    </a:ln>
  </c:spPr>
  <c:txPr>
    <a:bodyPr/>
    <a:lstStyle/>
    <a:p>
      <a:pPr>
        <a:defRPr sz="1600">
          <a:solidFill>
            <a:schemeClr val="tx2"/>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193039157265358E-2"/>
          <c:y val="3.5671988169640449E-2"/>
          <c:w val="0.73242434508679854"/>
          <c:h val="0.71314443616894962"/>
        </c:manualLayout>
      </c:layout>
      <c:doughnutChart>
        <c:varyColors val="1"/>
        <c:ser>
          <c:idx val="0"/>
          <c:order val="0"/>
          <c:dPt>
            <c:idx val="1"/>
            <c:bubble3D val="0"/>
            <c:spPr>
              <a:solidFill>
                <a:schemeClr val="accent4"/>
              </a:solidFill>
            </c:spPr>
            <c:extLst xmlns:c16r2="http://schemas.microsoft.com/office/drawing/2015/06/chart">
              <c:ext xmlns:c16="http://schemas.microsoft.com/office/drawing/2014/chart" uri="{C3380CC4-5D6E-409C-BE32-E72D297353CC}">
                <c16:uniqueId val="{00000001-B7CA-0241-BB5C-65041AC48D81}"/>
              </c:ext>
            </c:extLst>
          </c:dPt>
          <c:dLbls>
            <c:numFmt formatCode="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Sheet1!$E$9:$E$10</c:f>
              <c:strCache>
                <c:ptCount val="2"/>
                <c:pt idx="0">
                  <c:v>Bulk annuities transacted </c:v>
                </c:pt>
                <c:pt idx="1">
                  <c:v>Untapped market</c:v>
                </c:pt>
              </c:strCache>
            </c:strRef>
          </c:cat>
          <c:val>
            <c:numRef>
              <c:f>Sheet1!$F$9:$F$10</c:f>
              <c:numCache>
                <c:formatCode>General</c:formatCode>
                <c:ptCount val="2"/>
                <c:pt idx="0">
                  <c:v>0.08</c:v>
                </c:pt>
                <c:pt idx="1">
                  <c:v>0.92</c:v>
                </c:pt>
              </c:numCache>
            </c:numRef>
          </c:val>
          <c:extLst xmlns:c16r2="http://schemas.microsoft.com/office/drawing/2015/06/chart">
            <c:ext xmlns:c16="http://schemas.microsoft.com/office/drawing/2014/chart" uri="{C3380CC4-5D6E-409C-BE32-E72D297353CC}">
              <c16:uniqueId val="{00000002-B7CA-0241-BB5C-65041AC48D81}"/>
            </c:ext>
          </c:extLst>
        </c:ser>
        <c:dLbls>
          <c:showLegendKey val="0"/>
          <c:showVal val="0"/>
          <c:showCatName val="0"/>
          <c:showSerName val="0"/>
          <c:showPercent val="0"/>
          <c:showBubbleSize val="0"/>
          <c:showLeaderLines val="1"/>
        </c:dLbls>
        <c:firstSliceAng val="0"/>
        <c:holeSize val="55"/>
      </c:doughnutChart>
    </c:plotArea>
    <c:plotVisOnly val="1"/>
    <c:dispBlanksAs val="gap"/>
    <c:showDLblsOverMax val="0"/>
  </c:chart>
  <c:spPr>
    <a:noFill/>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ln>
              <a:solidFill>
                <a:schemeClr val="bg1"/>
              </a:solidFill>
            </a:ln>
          </c:spPr>
          <c:dPt>
            <c:idx val="0"/>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1-8F64-8048-AA6D-B4BB00EB07BB}"/>
              </c:ext>
            </c:extLst>
          </c:dPt>
          <c:val>
            <c:numRef>
              <c:f>Sheet1!$C$2:$C$5</c:f>
              <c:numCache>
                <c:formatCode>General</c:formatCode>
                <c:ptCount val="4"/>
                <c:pt idx="0">
                  <c:v>60</c:v>
                </c:pt>
                <c:pt idx="1">
                  <c:v>0</c:v>
                </c:pt>
                <c:pt idx="2">
                  <c:v>0</c:v>
                </c:pt>
                <c:pt idx="3">
                  <c:v>40</c:v>
                </c:pt>
              </c:numCache>
            </c:numRef>
          </c:val>
          <c:extLst xmlns:c16r2="http://schemas.microsoft.com/office/drawing/2015/06/chart">
            <c:ext xmlns:c16="http://schemas.microsoft.com/office/drawing/2014/chart" uri="{C3380CC4-5D6E-409C-BE32-E72D297353CC}">
              <c16:uniqueId val="{00000002-8F64-8048-AA6D-B4BB00EB07BB}"/>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ln>
              <a:solidFill>
                <a:schemeClr val="bg1"/>
              </a:solidFill>
            </a:ln>
          </c:spPr>
          <c:dPt>
            <c:idx val="0"/>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1-B3F3-2B43-A11E-7CC82F0FE633}"/>
              </c:ext>
            </c:extLst>
          </c:dPt>
          <c:val>
            <c:numRef>
              <c:f>Sheet1!$D$2:$D$5</c:f>
              <c:numCache>
                <c:formatCode>General</c:formatCode>
                <c:ptCount val="4"/>
                <c:pt idx="0">
                  <c:v>40</c:v>
                </c:pt>
                <c:pt idx="1">
                  <c:v>0</c:v>
                </c:pt>
                <c:pt idx="2">
                  <c:v>0</c:v>
                </c:pt>
                <c:pt idx="3">
                  <c:v>60</c:v>
                </c:pt>
              </c:numCache>
            </c:numRef>
          </c:val>
          <c:extLst xmlns:c16r2="http://schemas.microsoft.com/office/drawing/2015/06/chart">
            <c:ext xmlns:c16="http://schemas.microsoft.com/office/drawing/2014/chart" uri="{C3380CC4-5D6E-409C-BE32-E72D297353CC}">
              <c16:uniqueId val="{00000002-B3F3-2B43-A11E-7CC82F0FE633}"/>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ln>
              <a:solidFill>
                <a:schemeClr val="bg1"/>
              </a:solidFill>
            </a:ln>
          </c:spPr>
          <c:dPt>
            <c:idx val="0"/>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1-5594-D544-BE30-ACB146C524C2}"/>
              </c:ext>
            </c:extLst>
          </c:dPt>
          <c:val>
            <c:numRef>
              <c:f>Sheet1!$E$2:$E$5</c:f>
              <c:numCache>
                <c:formatCode>General</c:formatCode>
                <c:ptCount val="4"/>
                <c:pt idx="0">
                  <c:v>20</c:v>
                </c:pt>
                <c:pt idx="1">
                  <c:v>0</c:v>
                </c:pt>
                <c:pt idx="2">
                  <c:v>0</c:v>
                </c:pt>
                <c:pt idx="3">
                  <c:v>80</c:v>
                </c:pt>
              </c:numCache>
            </c:numRef>
          </c:val>
          <c:extLst xmlns:c16r2="http://schemas.microsoft.com/office/drawing/2015/06/chart">
            <c:ext xmlns:c16="http://schemas.microsoft.com/office/drawing/2014/chart" uri="{C3380CC4-5D6E-409C-BE32-E72D297353CC}">
              <c16:uniqueId val="{00000002-5594-D544-BE30-ACB146C524C2}"/>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ln>
              <a:solidFill>
                <a:schemeClr val="bg1"/>
              </a:solidFill>
            </a:ln>
          </c:spPr>
          <c:dPt>
            <c:idx val="0"/>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1-F7BF-2049-B4BE-08965E6517BE}"/>
              </c:ext>
            </c:extLst>
          </c:dPt>
          <c:val>
            <c:numRef>
              <c:f>Sheet1!$F$2:$F$5</c:f>
              <c:numCache>
                <c:formatCode>General</c:formatCode>
                <c:ptCount val="4"/>
                <c:pt idx="0">
                  <c:v>10</c:v>
                </c:pt>
                <c:pt idx="1">
                  <c:v>20</c:v>
                </c:pt>
                <c:pt idx="2">
                  <c:v>0</c:v>
                </c:pt>
                <c:pt idx="3">
                  <c:v>70</c:v>
                </c:pt>
              </c:numCache>
            </c:numRef>
          </c:val>
          <c:extLst xmlns:c16r2="http://schemas.microsoft.com/office/drawing/2015/06/chart">
            <c:ext xmlns:c16="http://schemas.microsoft.com/office/drawing/2014/chart" uri="{C3380CC4-5D6E-409C-BE32-E72D297353CC}">
              <c16:uniqueId val="{00000002-F7BF-2049-B4BE-08965E6517BE}"/>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9525" y="0"/>
            <a:ext cx="2921000" cy="493713"/>
          </a:xfrm>
          <a:prstGeom prst="rect">
            <a:avLst/>
          </a:prstGeom>
        </p:spPr>
        <p:txBody>
          <a:bodyPr vert="horz" lIns="91440" tIns="45720" rIns="91440" bIns="45720" rtlCol="0"/>
          <a:lstStyle>
            <a:lvl1pPr algn="r">
              <a:defRPr sz="1200"/>
            </a:lvl1pPr>
          </a:lstStyle>
          <a:p>
            <a:fld id="{7237D7C8-9825-48EE-887B-B932FC3FFE6A}" type="datetimeFigureOut">
              <a:rPr lang="en-GB" smtClean="0"/>
              <a:t>01/09/2020</a:t>
            </a:fld>
            <a:endParaRPr lang="en-GB"/>
          </a:p>
        </p:txBody>
      </p:sp>
      <p:sp>
        <p:nvSpPr>
          <p:cNvPr id="4" name="Footer Placeholder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a:defRPr sz="1200"/>
            </a:lvl1pPr>
          </a:lstStyle>
          <a:p>
            <a:fld id="{9A25C327-8F62-44E9-AF33-EC79DD0FA202}" type="slidenum">
              <a:rPr lang="en-GB" smtClean="0"/>
              <a:t>‹#›</a:t>
            </a:fld>
            <a:endParaRPr lang="en-GB"/>
          </a:p>
        </p:txBody>
      </p:sp>
    </p:spTree>
    <p:extLst>
      <p:ext uri="{BB962C8B-B14F-4D97-AF65-F5344CB8AC3E}">
        <p14:creationId xmlns:p14="http://schemas.microsoft.com/office/powerpoint/2010/main" val="360822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21582"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7171" name="Rectangle 3"/>
          <p:cNvSpPr>
            <a:spLocks noGrp="1" noChangeArrowheads="1"/>
          </p:cNvSpPr>
          <p:nvPr>
            <p:ph type="dt" idx="1"/>
          </p:nvPr>
        </p:nvSpPr>
        <p:spPr bwMode="auto">
          <a:xfrm>
            <a:off x="3818971" y="0"/>
            <a:ext cx="2921582"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7172" name="Rectangle 4"/>
          <p:cNvSpPr>
            <a:spLocks noGrp="1" noRot="1" noChangeAspect="1" noChangeArrowheads="1" noTextEdit="1"/>
          </p:cNvSpPr>
          <p:nvPr>
            <p:ph type="sldImg" idx="2"/>
          </p:nvPr>
        </p:nvSpPr>
        <p:spPr bwMode="auto">
          <a:xfrm>
            <a:off x="79375" y="739775"/>
            <a:ext cx="6583363" cy="37036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74212" y="4689515"/>
            <a:ext cx="5393690" cy="444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174" name="Rectangle 6"/>
          <p:cNvSpPr>
            <a:spLocks noGrp="1" noChangeArrowheads="1"/>
          </p:cNvSpPr>
          <p:nvPr>
            <p:ph type="ftr" sz="quarter" idx="4"/>
          </p:nvPr>
        </p:nvSpPr>
        <p:spPr bwMode="auto">
          <a:xfrm>
            <a:off x="0" y="9377316"/>
            <a:ext cx="2921582"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7175" name="Rectangle 7"/>
          <p:cNvSpPr>
            <a:spLocks noGrp="1" noChangeArrowheads="1"/>
          </p:cNvSpPr>
          <p:nvPr>
            <p:ph type="sldNum" sz="quarter" idx="5"/>
          </p:nvPr>
        </p:nvSpPr>
        <p:spPr bwMode="auto">
          <a:xfrm>
            <a:off x="3818971" y="9377316"/>
            <a:ext cx="2921582"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sz="900" kern="1200">
        <a:solidFill>
          <a:schemeClr val="tx1"/>
        </a:solidFill>
        <a:latin typeface="Arial" charset="0"/>
        <a:ea typeface="+mn-ea"/>
        <a:cs typeface="Arial" charset="0"/>
      </a:defRPr>
    </a:lvl1pPr>
    <a:lvl2pPr marL="342744" algn="l" rtl="0" fontAlgn="base">
      <a:spcBef>
        <a:spcPct val="30000"/>
      </a:spcBef>
      <a:spcAft>
        <a:spcPct val="0"/>
      </a:spcAft>
      <a:defRPr sz="900" kern="1200">
        <a:solidFill>
          <a:schemeClr val="tx1"/>
        </a:solidFill>
        <a:latin typeface="Arial" charset="0"/>
        <a:ea typeface="+mn-ea"/>
        <a:cs typeface="Arial" charset="0"/>
      </a:defRPr>
    </a:lvl2pPr>
    <a:lvl3pPr marL="685488" algn="l" rtl="0" fontAlgn="base">
      <a:spcBef>
        <a:spcPct val="30000"/>
      </a:spcBef>
      <a:spcAft>
        <a:spcPct val="0"/>
      </a:spcAft>
      <a:defRPr sz="900" kern="1200">
        <a:solidFill>
          <a:schemeClr val="tx1"/>
        </a:solidFill>
        <a:latin typeface="Arial" charset="0"/>
        <a:ea typeface="+mn-ea"/>
        <a:cs typeface="Arial" charset="0"/>
      </a:defRPr>
    </a:lvl3pPr>
    <a:lvl4pPr marL="1028232" algn="l" rtl="0" fontAlgn="base">
      <a:spcBef>
        <a:spcPct val="30000"/>
      </a:spcBef>
      <a:spcAft>
        <a:spcPct val="0"/>
      </a:spcAft>
      <a:defRPr sz="900" kern="1200">
        <a:solidFill>
          <a:schemeClr val="tx1"/>
        </a:solidFill>
        <a:latin typeface="Arial" charset="0"/>
        <a:ea typeface="+mn-ea"/>
        <a:cs typeface="Arial" charset="0"/>
      </a:defRPr>
    </a:lvl4pPr>
    <a:lvl5pPr marL="1370976" algn="l" rtl="0" fontAlgn="base">
      <a:spcBef>
        <a:spcPct val="30000"/>
      </a:spcBef>
      <a:spcAft>
        <a:spcPct val="0"/>
      </a:spcAft>
      <a:defRPr sz="900" kern="1200">
        <a:solidFill>
          <a:schemeClr val="tx1"/>
        </a:solidFill>
        <a:latin typeface="Arial" charset="0"/>
        <a:ea typeface="+mn-ea"/>
        <a:cs typeface="Arial" charset="0"/>
      </a:defRPr>
    </a:lvl5pPr>
    <a:lvl6pPr marL="1713720" algn="l" defTabSz="685488" rtl="0" eaLnBrk="1" latinLnBrk="0" hangingPunct="1">
      <a:defRPr sz="900" kern="1200">
        <a:solidFill>
          <a:schemeClr val="tx1"/>
        </a:solidFill>
        <a:latin typeface="+mn-lt"/>
        <a:ea typeface="+mn-ea"/>
        <a:cs typeface="+mn-cs"/>
      </a:defRPr>
    </a:lvl6pPr>
    <a:lvl7pPr marL="2056464" algn="l" defTabSz="685488" rtl="0" eaLnBrk="1" latinLnBrk="0" hangingPunct="1">
      <a:defRPr sz="900" kern="1200">
        <a:solidFill>
          <a:schemeClr val="tx1"/>
        </a:solidFill>
        <a:latin typeface="+mn-lt"/>
        <a:ea typeface="+mn-ea"/>
        <a:cs typeface="+mn-cs"/>
      </a:defRPr>
    </a:lvl7pPr>
    <a:lvl8pPr marL="2399208" algn="l" defTabSz="685488" rtl="0" eaLnBrk="1" latinLnBrk="0" hangingPunct="1">
      <a:defRPr sz="900" kern="1200">
        <a:solidFill>
          <a:schemeClr val="tx1"/>
        </a:solidFill>
        <a:latin typeface="+mn-lt"/>
        <a:ea typeface="+mn-ea"/>
        <a:cs typeface="+mn-cs"/>
      </a:defRPr>
    </a:lvl8pPr>
    <a:lvl9pPr marL="2741952" algn="l" defTabSz="685488"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file:///\\eurfiler1\GBM%20Pensions%20Group\Presentations\INSURANCE\2019\0.%20Life%20Review\Data\UK%20SII%20disclosure%20-%20HY%202019.xls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1</a:t>
            </a:fld>
            <a:endParaRPr lang="en-GB"/>
          </a:p>
        </p:txBody>
      </p:sp>
    </p:spTree>
    <p:extLst>
      <p:ext uri="{BB962C8B-B14F-4D97-AF65-F5344CB8AC3E}">
        <p14:creationId xmlns:p14="http://schemas.microsoft.com/office/powerpoint/2010/main" val="1047886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r>
              <a:rPr lang="en-GB" dirty="0"/>
              <a:t>O:\Presentations\INSURANCE\2020\13. Talks\CILA\BPA chart.xlsx</a:t>
            </a:r>
          </a:p>
        </p:txBody>
      </p:sp>
      <p:sp>
        <p:nvSpPr>
          <p:cNvPr id="4" name="Header Placeholder 3"/>
          <p:cNvSpPr>
            <a:spLocks noGrp="1"/>
          </p:cNvSpPr>
          <p:nvPr>
            <p:ph type="hdr" sz="quarter" idx="10"/>
          </p:nvPr>
        </p:nvSpPr>
        <p:spPr/>
        <p:txBody>
          <a:bodyPr/>
          <a:lstStyle/>
          <a:p>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0C75E569-FA29-4591-9ED9-413A86DC2D18}"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25454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11</a:t>
            </a:fld>
            <a:endParaRPr lang="en-GB"/>
          </a:p>
        </p:txBody>
      </p:sp>
    </p:spTree>
    <p:extLst>
      <p:ext uri="{BB962C8B-B14F-4D97-AF65-F5344CB8AC3E}">
        <p14:creationId xmlns:p14="http://schemas.microsoft.com/office/powerpoint/2010/main" val="1304856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12</a:t>
            </a:fld>
            <a:endParaRPr lang="en-GB"/>
          </a:p>
        </p:txBody>
      </p:sp>
    </p:spTree>
    <p:extLst>
      <p:ext uri="{BB962C8B-B14F-4D97-AF65-F5344CB8AC3E}">
        <p14:creationId xmlns:p14="http://schemas.microsoft.com/office/powerpoint/2010/main" val="3153924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13</a:t>
            </a:fld>
            <a:endParaRPr lang="en-GB"/>
          </a:p>
        </p:txBody>
      </p:sp>
    </p:spTree>
    <p:extLst>
      <p:ext uri="{BB962C8B-B14F-4D97-AF65-F5344CB8AC3E}">
        <p14:creationId xmlns:p14="http://schemas.microsoft.com/office/powerpoint/2010/main" val="3746900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14</a:t>
            </a:fld>
            <a:endParaRPr lang="en-GB"/>
          </a:p>
        </p:txBody>
      </p:sp>
    </p:spTree>
    <p:extLst>
      <p:ext uri="{BB962C8B-B14F-4D97-AF65-F5344CB8AC3E}">
        <p14:creationId xmlns:p14="http://schemas.microsoft.com/office/powerpoint/2010/main" val="1603849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15</a:t>
            </a:fld>
            <a:endParaRPr lang="en-GB"/>
          </a:p>
        </p:txBody>
      </p:sp>
    </p:spTree>
    <p:extLst>
      <p:ext uri="{BB962C8B-B14F-4D97-AF65-F5344CB8AC3E}">
        <p14:creationId xmlns:p14="http://schemas.microsoft.com/office/powerpoint/2010/main" val="1304856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900" u="sng" kern="1200" dirty="0">
                <a:solidFill>
                  <a:schemeClr val="tx1"/>
                </a:solidFill>
                <a:effectLst/>
                <a:latin typeface="Arial" charset="0"/>
                <a:ea typeface="+mn-ea"/>
                <a:cs typeface="Arial" charset="0"/>
                <a:hlinkClick r:id="rId3"/>
              </a:rPr>
              <a:t>O:\Presentations\INSURANCE\2019\0. </a:t>
            </a:r>
            <a:r>
              <a:rPr lang="en-GB" sz="900" u="sng" kern="1200">
                <a:solidFill>
                  <a:schemeClr val="tx1"/>
                </a:solidFill>
                <a:effectLst/>
                <a:latin typeface="Arial" charset="0"/>
                <a:ea typeface="+mn-ea"/>
                <a:cs typeface="Arial" charset="0"/>
                <a:hlinkClick r:id="rId3"/>
              </a:rPr>
              <a:t>Life Review\Data\UK SII disclosure - HY 2019.xlsm</a:t>
            </a:r>
            <a:endParaRPr lang="en-GB" sz="900" kern="1200">
              <a:solidFill>
                <a:schemeClr val="tx1"/>
              </a:solidFill>
              <a:effectLst/>
              <a:latin typeface="Arial" charset="0"/>
              <a:ea typeface="+mn-ea"/>
              <a:cs typeface="Arial" charset="0"/>
            </a:endParaRPr>
          </a:p>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16</a:t>
            </a:fld>
            <a:endParaRPr lang="en-GB"/>
          </a:p>
        </p:txBody>
      </p:sp>
    </p:spTree>
    <p:extLst>
      <p:ext uri="{BB962C8B-B14F-4D97-AF65-F5344CB8AC3E}">
        <p14:creationId xmlns:p14="http://schemas.microsoft.com/office/powerpoint/2010/main" val="3643446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17</a:t>
            </a:fld>
            <a:endParaRPr lang="en-GB"/>
          </a:p>
        </p:txBody>
      </p:sp>
    </p:spTree>
    <p:extLst>
      <p:ext uri="{BB962C8B-B14F-4D97-AF65-F5344CB8AC3E}">
        <p14:creationId xmlns:p14="http://schemas.microsoft.com/office/powerpoint/2010/main" val="1256151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r>
              <a:rPr lang="en-GB" dirty="0"/>
              <a:t>Intro model here – what we’ve tried to</a:t>
            </a:r>
            <a:r>
              <a:rPr lang="en-GB" baseline="0" dirty="0"/>
              <a:t> do etc</a:t>
            </a:r>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18</a:t>
            </a:fld>
            <a:endParaRPr lang="en-GB"/>
          </a:p>
        </p:txBody>
      </p:sp>
    </p:spTree>
    <p:extLst>
      <p:ext uri="{BB962C8B-B14F-4D97-AF65-F5344CB8AC3E}">
        <p14:creationId xmlns:p14="http://schemas.microsoft.com/office/powerpoint/2010/main" val="3153924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r>
              <a:rPr lang="en-GB" dirty="0"/>
              <a:t>O:\Presentations\INSURANCE\2019\6. Talks\Life </a:t>
            </a:r>
            <a:r>
              <a:rPr lang="en-GB" dirty="0" err="1"/>
              <a:t>Conf</a:t>
            </a:r>
            <a:r>
              <a:rPr lang="en-GB" dirty="0"/>
              <a:t>\Growing Pains\Trial Balance Sheet v1.0.xlsx</a:t>
            </a:r>
          </a:p>
          <a:p>
            <a:r>
              <a:rPr lang="en-GB" dirty="0"/>
              <a:t>Covers 76%</a:t>
            </a:r>
            <a:r>
              <a:rPr lang="en-GB" baseline="0" dirty="0"/>
              <a:t> of 2018 BPA market (+Pru back-book)</a:t>
            </a:r>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19</a:t>
            </a:fld>
            <a:endParaRPr lang="en-GB"/>
          </a:p>
        </p:txBody>
      </p:sp>
    </p:spTree>
    <p:extLst>
      <p:ext uri="{BB962C8B-B14F-4D97-AF65-F5344CB8AC3E}">
        <p14:creationId xmlns:p14="http://schemas.microsoft.com/office/powerpoint/2010/main" val="1420783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2</a:t>
            </a:fld>
            <a:endParaRPr lang="en-GB"/>
          </a:p>
        </p:txBody>
      </p:sp>
    </p:spTree>
    <p:extLst>
      <p:ext uri="{BB962C8B-B14F-4D97-AF65-F5344CB8AC3E}">
        <p14:creationId xmlns:p14="http://schemas.microsoft.com/office/powerpoint/2010/main" val="225454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20</a:t>
            </a:fld>
            <a:endParaRPr lang="en-GB"/>
          </a:p>
        </p:txBody>
      </p:sp>
    </p:spTree>
    <p:extLst>
      <p:ext uri="{BB962C8B-B14F-4D97-AF65-F5344CB8AC3E}">
        <p14:creationId xmlns:p14="http://schemas.microsoft.com/office/powerpoint/2010/main" val="1603849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21</a:t>
            </a:fld>
            <a:endParaRPr lang="en-GB"/>
          </a:p>
        </p:txBody>
      </p:sp>
    </p:spTree>
    <p:extLst>
      <p:ext uri="{BB962C8B-B14F-4D97-AF65-F5344CB8AC3E}">
        <p14:creationId xmlns:p14="http://schemas.microsoft.com/office/powerpoint/2010/main" val="1420783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pPr marL="146025" indent="-146025" defTabSz="710558" fontAlgn="auto">
              <a:spcBef>
                <a:spcPts val="0"/>
              </a:spcBef>
              <a:spcAft>
                <a:spcPts val="0"/>
              </a:spcAft>
              <a:buFont typeface="Arial" panose="020B0604020202020204" pitchFamily="34" charset="0"/>
              <a:buChar char="•"/>
            </a:pPr>
            <a:r>
              <a:rPr lang="en-GB" sz="900" dirty="0">
                <a:solidFill>
                  <a:prstClr val="black">
                    <a:lumMod val="65000"/>
                    <a:lumOff val="35000"/>
                  </a:prstClr>
                </a:solidFill>
              </a:rPr>
              <a:t>Ratio of SII capital strain to premium will vary by insurer and by transaction</a:t>
            </a:r>
          </a:p>
          <a:p>
            <a:pPr marL="146025" indent="-146025" defTabSz="710558" fontAlgn="auto">
              <a:spcBef>
                <a:spcPts val="0"/>
              </a:spcBef>
              <a:spcAft>
                <a:spcPts val="0"/>
              </a:spcAft>
              <a:buFont typeface="Arial" panose="020B0604020202020204" pitchFamily="34" charset="0"/>
              <a:buChar char="•"/>
            </a:pPr>
            <a:r>
              <a:rPr lang="en-GB" sz="900" dirty="0">
                <a:solidFill>
                  <a:prstClr val="black">
                    <a:lumMod val="65000"/>
                    <a:lumOff val="35000"/>
                  </a:prstClr>
                </a:solidFill>
              </a:rPr>
              <a:t>Drivers include: deal characteristics, level of reinsurance, availability of capital and competition</a:t>
            </a:r>
          </a:p>
          <a:p>
            <a:pPr marL="146025" indent="-146025" defTabSz="710558" fontAlgn="auto">
              <a:spcBef>
                <a:spcPts val="0"/>
              </a:spcBef>
              <a:spcAft>
                <a:spcPts val="0"/>
              </a:spcAft>
              <a:buFont typeface="Arial" panose="020B0604020202020204" pitchFamily="34" charset="0"/>
              <a:buChar char="•"/>
            </a:pPr>
            <a:r>
              <a:rPr lang="en-GB" sz="900" dirty="0">
                <a:solidFill>
                  <a:prstClr val="black">
                    <a:lumMod val="65000"/>
                    <a:lumOff val="35000"/>
                  </a:prstClr>
                </a:solidFill>
              </a:rPr>
              <a:t>NB profit</a:t>
            </a:r>
            <a:r>
              <a:rPr lang="en-GB" sz="900" baseline="0" dirty="0">
                <a:solidFill>
                  <a:prstClr val="black">
                    <a:lumMod val="65000"/>
                    <a:lumOff val="35000"/>
                  </a:prstClr>
                </a:solidFill>
              </a:rPr>
              <a:t> depends on reserving assumptions and premium</a:t>
            </a:r>
            <a:endParaRPr lang="en-GB" sz="900" dirty="0">
              <a:solidFill>
                <a:prstClr val="black">
                  <a:lumMod val="65000"/>
                  <a:lumOff val="35000"/>
                </a:prstClr>
              </a:solidFill>
            </a:endParaRPr>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22</a:t>
            </a:fld>
            <a:endParaRPr lang="en-GB"/>
          </a:p>
        </p:txBody>
      </p:sp>
    </p:spTree>
    <p:extLst>
      <p:ext uri="{BB962C8B-B14F-4D97-AF65-F5344CB8AC3E}">
        <p14:creationId xmlns:p14="http://schemas.microsoft.com/office/powerpoint/2010/main" val="1420783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r>
              <a:rPr lang="en-GB" dirty="0"/>
              <a:t>Challenge of growing the back-book:</a:t>
            </a:r>
            <a:r>
              <a:rPr lang="en-GB" baseline="0" dirty="0"/>
              <a:t> need to grow enough to cover run-off</a:t>
            </a:r>
          </a:p>
          <a:p>
            <a:endParaRPr lang="en-GB" baseline="0" dirty="0"/>
          </a:p>
          <a:p>
            <a:r>
              <a:rPr lang="en-GB" baseline="0" dirty="0"/>
              <a:t>Perhaps use one firms and scale / no axis?</a:t>
            </a:r>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23</a:t>
            </a:fld>
            <a:endParaRPr lang="en-GB"/>
          </a:p>
        </p:txBody>
      </p:sp>
    </p:spTree>
    <p:extLst>
      <p:ext uri="{BB962C8B-B14F-4D97-AF65-F5344CB8AC3E}">
        <p14:creationId xmlns:p14="http://schemas.microsoft.com/office/powerpoint/2010/main" val="1420783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r>
              <a:rPr lang="en-GB" dirty="0"/>
              <a:t>Explain what’s happening: in-force is growing, but so is NBS</a:t>
            </a:r>
          </a:p>
          <a:p>
            <a:r>
              <a:rPr lang="en-GB" dirty="0"/>
              <a:t>To</a:t>
            </a:r>
            <a:r>
              <a:rPr lang="en-GB" baseline="0" dirty="0"/>
              <a:t> maintain coverage ratio, we’re having to raise more capital in-organically – increases costs</a:t>
            </a:r>
          </a:p>
          <a:p>
            <a:r>
              <a:rPr lang="en-GB" baseline="0" dirty="0"/>
              <a:t>The more you can release from </a:t>
            </a:r>
            <a:r>
              <a:rPr lang="en-GB" baseline="0" dirty="0" err="1"/>
              <a:t>mgmt</a:t>
            </a:r>
            <a:r>
              <a:rPr lang="en-GB" baseline="0" dirty="0"/>
              <a:t> actions (or equity investment) the better</a:t>
            </a:r>
          </a:p>
          <a:p>
            <a:r>
              <a:rPr lang="en-GB" baseline="0" dirty="0"/>
              <a:t>So, how does the back book grow?</a:t>
            </a:r>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24</a:t>
            </a:fld>
            <a:endParaRPr lang="en-GB"/>
          </a:p>
        </p:txBody>
      </p:sp>
    </p:spTree>
    <p:extLst>
      <p:ext uri="{BB962C8B-B14F-4D97-AF65-F5344CB8AC3E}">
        <p14:creationId xmlns:p14="http://schemas.microsoft.com/office/powerpoint/2010/main" val="1420783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r>
              <a:rPr lang="en-GB" dirty="0"/>
              <a:t>Final lines on balance sheet – overlaying capital structure: probably need a chart for expected (total) issuance over the period?</a:t>
            </a:r>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25</a:t>
            </a:fld>
            <a:endParaRPr lang="en-GB"/>
          </a:p>
        </p:txBody>
      </p:sp>
    </p:spTree>
    <p:extLst>
      <p:ext uri="{BB962C8B-B14F-4D97-AF65-F5344CB8AC3E}">
        <p14:creationId xmlns:p14="http://schemas.microsoft.com/office/powerpoint/2010/main" val="1420783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26</a:t>
            </a:fld>
            <a:endParaRPr lang="en-GB"/>
          </a:p>
        </p:txBody>
      </p:sp>
    </p:spTree>
    <p:extLst>
      <p:ext uri="{BB962C8B-B14F-4D97-AF65-F5344CB8AC3E}">
        <p14:creationId xmlns:p14="http://schemas.microsoft.com/office/powerpoint/2010/main" val="1420783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pPr marL="146025" indent="-146025" defTabSz="710558" fontAlgn="auto">
              <a:spcBef>
                <a:spcPts val="0"/>
              </a:spcBef>
              <a:spcAft>
                <a:spcPts val="0"/>
              </a:spcAft>
              <a:buFont typeface="Arial" panose="020B0604020202020204" pitchFamily="34" charset="0"/>
              <a:buChar char="•"/>
            </a:pPr>
            <a:r>
              <a:rPr lang="en-GB" sz="900" dirty="0">
                <a:solidFill>
                  <a:prstClr val="black">
                    <a:lumMod val="65000"/>
                    <a:lumOff val="35000"/>
                  </a:prstClr>
                </a:solidFill>
              </a:rPr>
              <a:t>Ratio of SII capital strain to premium will vary by insurer and by transaction</a:t>
            </a:r>
          </a:p>
          <a:p>
            <a:pPr marL="146025" indent="-146025" defTabSz="710558" fontAlgn="auto">
              <a:spcBef>
                <a:spcPts val="0"/>
              </a:spcBef>
              <a:spcAft>
                <a:spcPts val="0"/>
              </a:spcAft>
              <a:buFont typeface="Arial" panose="020B0604020202020204" pitchFamily="34" charset="0"/>
              <a:buChar char="•"/>
            </a:pPr>
            <a:r>
              <a:rPr lang="en-GB" sz="900" dirty="0">
                <a:solidFill>
                  <a:prstClr val="black">
                    <a:lumMod val="65000"/>
                    <a:lumOff val="35000"/>
                  </a:prstClr>
                </a:solidFill>
              </a:rPr>
              <a:t>Drivers include: deal characteristics, level of reinsurance, availability of capital and competition</a:t>
            </a:r>
          </a:p>
          <a:p>
            <a:pPr marL="146025" indent="-146025" defTabSz="710558" fontAlgn="auto">
              <a:spcBef>
                <a:spcPts val="0"/>
              </a:spcBef>
              <a:spcAft>
                <a:spcPts val="0"/>
              </a:spcAft>
              <a:buFont typeface="Arial" panose="020B0604020202020204" pitchFamily="34" charset="0"/>
              <a:buChar char="•"/>
            </a:pPr>
            <a:r>
              <a:rPr lang="en-GB" sz="900" dirty="0">
                <a:solidFill>
                  <a:prstClr val="black">
                    <a:lumMod val="65000"/>
                    <a:lumOff val="35000"/>
                  </a:prstClr>
                </a:solidFill>
              </a:rPr>
              <a:t>NB profit</a:t>
            </a:r>
            <a:r>
              <a:rPr lang="en-GB" sz="900" baseline="0" dirty="0">
                <a:solidFill>
                  <a:prstClr val="black">
                    <a:lumMod val="65000"/>
                    <a:lumOff val="35000"/>
                  </a:prstClr>
                </a:solidFill>
              </a:rPr>
              <a:t> depends on reserving assumptions and premium</a:t>
            </a:r>
            <a:endParaRPr lang="en-GB" sz="900" dirty="0">
              <a:solidFill>
                <a:prstClr val="black">
                  <a:lumMod val="65000"/>
                  <a:lumOff val="35000"/>
                </a:prstClr>
              </a:solidFill>
            </a:endParaRPr>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27</a:t>
            </a:fld>
            <a:endParaRPr lang="en-GB"/>
          </a:p>
        </p:txBody>
      </p:sp>
    </p:spTree>
    <p:extLst>
      <p:ext uri="{BB962C8B-B14F-4D97-AF65-F5344CB8AC3E}">
        <p14:creationId xmlns:p14="http://schemas.microsoft.com/office/powerpoint/2010/main" val="14207839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pPr marL="146025" indent="-146025" defTabSz="710558" fontAlgn="auto">
              <a:spcBef>
                <a:spcPts val="0"/>
              </a:spcBef>
              <a:spcAft>
                <a:spcPts val="0"/>
              </a:spcAft>
              <a:buFont typeface="Arial" panose="020B0604020202020204" pitchFamily="34" charset="0"/>
              <a:buChar char="•"/>
            </a:pPr>
            <a:r>
              <a:rPr lang="en-GB" sz="900" dirty="0">
                <a:solidFill>
                  <a:prstClr val="black">
                    <a:lumMod val="65000"/>
                    <a:lumOff val="35000"/>
                  </a:prstClr>
                </a:solidFill>
              </a:rPr>
              <a:t>O:\Presentations\INSURANCE\2019\6. Talks\Life </a:t>
            </a:r>
            <a:r>
              <a:rPr lang="en-GB" sz="900" dirty="0" err="1">
                <a:solidFill>
                  <a:prstClr val="black">
                    <a:lumMod val="65000"/>
                    <a:lumOff val="35000"/>
                  </a:prstClr>
                </a:solidFill>
              </a:rPr>
              <a:t>Conf</a:t>
            </a:r>
            <a:r>
              <a:rPr lang="en-GB" sz="900" dirty="0">
                <a:solidFill>
                  <a:prstClr val="black">
                    <a:lumMod val="65000"/>
                    <a:lumOff val="35000"/>
                  </a:prstClr>
                </a:solidFill>
              </a:rPr>
              <a:t>\Growing Pains\Charts v1.0.xlsx</a:t>
            </a:r>
          </a:p>
          <a:p>
            <a:pPr marL="146025" indent="-146025" defTabSz="710558" fontAlgn="auto">
              <a:spcBef>
                <a:spcPts val="0"/>
              </a:spcBef>
              <a:spcAft>
                <a:spcPts val="0"/>
              </a:spcAft>
              <a:buFont typeface="Arial" panose="020B0604020202020204" pitchFamily="34" charset="0"/>
              <a:buChar char="•"/>
            </a:pPr>
            <a:r>
              <a:rPr lang="en-GB" sz="900" dirty="0">
                <a:solidFill>
                  <a:prstClr val="black">
                    <a:lumMod val="65000"/>
                    <a:lumOff val="35000"/>
                  </a:prstClr>
                </a:solidFill>
              </a:rPr>
              <a:t>L&amp;G: IFRS</a:t>
            </a:r>
            <a:r>
              <a:rPr lang="en-GB" sz="900" baseline="0" dirty="0">
                <a:solidFill>
                  <a:prstClr val="black">
                    <a:lumMod val="65000"/>
                    <a:lumOff val="35000"/>
                  </a:prstClr>
                </a:solidFill>
              </a:rPr>
              <a:t> requires less prudence than Solvency II</a:t>
            </a:r>
            <a:endParaRPr lang="en-GB" sz="900" dirty="0">
              <a:solidFill>
                <a:prstClr val="black">
                  <a:lumMod val="65000"/>
                  <a:lumOff val="35000"/>
                </a:prstClr>
              </a:solidFill>
            </a:endParaRPr>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28</a:t>
            </a:fld>
            <a:endParaRPr lang="en-GB"/>
          </a:p>
        </p:txBody>
      </p:sp>
    </p:spTree>
    <p:extLst>
      <p:ext uri="{BB962C8B-B14F-4D97-AF65-F5344CB8AC3E}">
        <p14:creationId xmlns:p14="http://schemas.microsoft.com/office/powerpoint/2010/main" val="14207839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29</a:t>
            </a:fld>
            <a:endParaRPr lang="en-GB"/>
          </a:p>
        </p:txBody>
      </p:sp>
    </p:spTree>
    <p:extLst>
      <p:ext uri="{BB962C8B-B14F-4D97-AF65-F5344CB8AC3E}">
        <p14:creationId xmlns:p14="http://schemas.microsoft.com/office/powerpoint/2010/main" val="1420783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3</a:t>
            </a:fld>
            <a:endParaRPr lang="en-GB"/>
          </a:p>
        </p:txBody>
      </p:sp>
    </p:spTree>
    <p:extLst>
      <p:ext uri="{BB962C8B-B14F-4D97-AF65-F5344CB8AC3E}">
        <p14:creationId xmlns:p14="http://schemas.microsoft.com/office/powerpoint/2010/main" val="3153924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30</a:t>
            </a:fld>
            <a:endParaRPr lang="en-GB"/>
          </a:p>
        </p:txBody>
      </p:sp>
    </p:spTree>
    <p:extLst>
      <p:ext uri="{BB962C8B-B14F-4D97-AF65-F5344CB8AC3E}">
        <p14:creationId xmlns:p14="http://schemas.microsoft.com/office/powerpoint/2010/main" val="3691440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r>
              <a:rPr lang="en-GB" dirty="0"/>
              <a:t>Liam Peek: </a:t>
            </a:r>
            <a:r>
              <a:rPr lang="en-GB" sz="900" kern="1200" dirty="0">
                <a:solidFill>
                  <a:schemeClr val="tx1"/>
                </a:solidFill>
                <a:effectLst/>
                <a:latin typeface="Arial" charset="0"/>
                <a:ea typeface="+mn-ea"/>
                <a:cs typeface="Arial" charset="0"/>
              </a:rPr>
              <a:t>the investment case has to‎ be anchored on something - a bit of this and a bit of that probably doesn't work</a:t>
            </a:r>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31</a:t>
            </a:fld>
            <a:endParaRPr lang="en-GB"/>
          </a:p>
        </p:txBody>
      </p:sp>
    </p:spTree>
    <p:extLst>
      <p:ext uri="{BB962C8B-B14F-4D97-AF65-F5344CB8AC3E}">
        <p14:creationId xmlns:p14="http://schemas.microsoft.com/office/powerpoint/2010/main" val="14207839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32</a:t>
            </a:fld>
            <a:endParaRPr lang="en-GB"/>
          </a:p>
        </p:txBody>
      </p:sp>
    </p:spTree>
    <p:extLst>
      <p:ext uri="{BB962C8B-B14F-4D97-AF65-F5344CB8AC3E}">
        <p14:creationId xmlns:p14="http://schemas.microsoft.com/office/powerpoint/2010/main" val="12561517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r>
              <a:rPr lang="en-GB" dirty="0"/>
              <a:t>…and some of the biggest</a:t>
            </a:r>
            <a:r>
              <a:rPr lang="en-GB" baseline="0" dirty="0"/>
              <a:t> investors in Just and Phoenix… note strategic partnership between Phoenix and SLA</a:t>
            </a:r>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33</a:t>
            </a:fld>
            <a:endParaRPr lang="en-GB"/>
          </a:p>
        </p:txBody>
      </p:sp>
    </p:spTree>
    <p:extLst>
      <p:ext uri="{BB962C8B-B14F-4D97-AF65-F5344CB8AC3E}">
        <p14:creationId xmlns:p14="http://schemas.microsoft.com/office/powerpoint/2010/main" val="13048562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900" dirty="0">
                <a:solidFill>
                  <a:schemeClr val="bg1"/>
                </a:solidFill>
              </a:rPr>
              <a:t>Q. Is public ownership the best structure for annuity business (is capital patient enough)?</a:t>
            </a:r>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34</a:t>
            </a:fld>
            <a:endParaRPr lang="en-GB"/>
          </a:p>
        </p:txBody>
      </p:sp>
    </p:spTree>
    <p:extLst>
      <p:ext uri="{BB962C8B-B14F-4D97-AF65-F5344CB8AC3E}">
        <p14:creationId xmlns:p14="http://schemas.microsoft.com/office/powerpoint/2010/main" val="13048562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a:t>Note:</a:t>
            </a:r>
            <a:r>
              <a:rPr lang="en-GB" baseline="0" dirty="0"/>
              <a:t> Roth equity injection - </a:t>
            </a:r>
            <a:r>
              <a:rPr lang="en-GB" dirty="0"/>
              <a:t>“in anticipation of this transaction and further significant opportunities in the defined benefit bulk annuity market, Rothesay Life’s shareholders have contributed another £200m of new equity in addition to the £500m announced earlier this month to take the total new equity provided in 2019 to £700m”</a:t>
            </a:r>
          </a:p>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35</a:t>
            </a:fld>
            <a:endParaRPr lang="en-GB"/>
          </a:p>
        </p:txBody>
      </p:sp>
    </p:spTree>
    <p:extLst>
      <p:ext uri="{BB962C8B-B14F-4D97-AF65-F5344CB8AC3E}">
        <p14:creationId xmlns:p14="http://schemas.microsoft.com/office/powerpoint/2010/main" val="13048562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36</a:t>
            </a:fld>
            <a:endParaRPr lang="en-GB"/>
          </a:p>
        </p:txBody>
      </p:sp>
    </p:spTree>
    <p:extLst>
      <p:ext uri="{BB962C8B-B14F-4D97-AF65-F5344CB8AC3E}">
        <p14:creationId xmlns:p14="http://schemas.microsoft.com/office/powerpoint/2010/main" val="36914409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37</a:t>
            </a:fld>
            <a:endParaRPr lang="en-GB"/>
          </a:p>
        </p:txBody>
      </p:sp>
    </p:spTree>
    <p:extLst>
      <p:ext uri="{BB962C8B-B14F-4D97-AF65-F5344CB8AC3E}">
        <p14:creationId xmlns:p14="http://schemas.microsoft.com/office/powerpoint/2010/main" val="13048562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38</a:t>
            </a:fld>
            <a:endParaRPr lang="en-GB"/>
          </a:p>
        </p:txBody>
      </p:sp>
    </p:spTree>
    <p:extLst>
      <p:ext uri="{BB962C8B-B14F-4D97-AF65-F5344CB8AC3E}">
        <p14:creationId xmlns:p14="http://schemas.microsoft.com/office/powerpoint/2010/main" val="21091990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39</a:t>
            </a:fld>
            <a:endParaRPr lang="en-GB"/>
          </a:p>
        </p:txBody>
      </p:sp>
    </p:spTree>
    <p:extLst>
      <p:ext uri="{BB962C8B-B14F-4D97-AF65-F5344CB8AC3E}">
        <p14:creationId xmlns:p14="http://schemas.microsoft.com/office/powerpoint/2010/main" val="3691440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4</a:t>
            </a:fld>
            <a:endParaRPr lang="en-GB"/>
          </a:p>
        </p:txBody>
      </p:sp>
    </p:spTree>
    <p:extLst>
      <p:ext uri="{BB962C8B-B14F-4D97-AF65-F5344CB8AC3E}">
        <p14:creationId xmlns:p14="http://schemas.microsoft.com/office/powerpoint/2010/main" val="2254541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40</a:t>
            </a:fld>
            <a:endParaRPr lang="en-GB"/>
          </a:p>
        </p:txBody>
      </p:sp>
    </p:spTree>
    <p:extLst>
      <p:ext uri="{BB962C8B-B14F-4D97-AF65-F5344CB8AC3E}">
        <p14:creationId xmlns:p14="http://schemas.microsoft.com/office/powerpoint/2010/main" val="14207839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41</a:t>
            </a:fld>
            <a:endParaRPr lang="en-GB"/>
          </a:p>
        </p:txBody>
      </p:sp>
    </p:spTree>
    <p:extLst>
      <p:ext uri="{BB962C8B-B14F-4D97-AF65-F5344CB8AC3E}">
        <p14:creationId xmlns:p14="http://schemas.microsoft.com/office/powerpoint/2010/main" val="14207839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42</a:t>
            </a:fld>
            <a:endParaRPr lang="en-GB"/>
          </a:p>
        </p:txBody>
      </p:sp>
    </p:spTree>
    <p:extLst>
      <p:ext uri="{BB962C8B-B14F-4D97-AF65-F5344CB8AC3E}">
        <p14:creationId xmlns:p14="http://schemas.microsoft.com/office/powerpoint/2010/main" val="14207839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43</a:t>
            </a:fld>
            <a:endParaRPr lang="en-GB"/>
          </a:p>
        </p:txBody>
      </p:sp>
    </p:spTree>
    <p:extLst>
      <p:ext uri="{BB962C8B-B14F-4D97-AF65-F5344CB8AC3E}">
        <p14:creationId xmlns:p14="http://schemas.microsoft.com/office/powerpoint/2010/main" val="1420783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5E569-FA29-4591-9ED9-413A86DC2D18}" type="slidenum">
              <a:rPr lang="en-GB" smtClean="0"/>
              <a:pPr/>
              <a:t>5</a:t>
            </a:fld>
            <a:endParaRPr lang="en-GB"/>
          </a:p>
        </p:txBody>
      </p:sp>
    </p:spTree>
    <p:extLst>
      <p:ext uri="{BB962C8B-B14F-4D97-AF65-F5344CB8AC3E}">
        <p14:creationId xmlns:p14="http://schemas.microsoft.com/office/powerpoint/2010/main" val="225454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0C75E569-FA29-4591-9ED9-413A86DC2D18}"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25454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0C75E569-FA29-4591-9ED9-413A86DC2D18}"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25454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0C75E569-FA29-4591-9ED9-413A86DC2D18}"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25454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0C75E569-FA29-4591-9ED9-413A86DC2D18}"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2545411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wmf"/></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3.w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8" name="Picture 4" descr="E:\Pants Work\Current Work\Actuaries 2011\IFOA Rebrand 2012\PowerPoint\blue_crest.pn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4969306" y="800101"/>
            <a:ext cx="3946096" cy="4153785"/>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395295" y="1600211"/>
            <a:ext cx="8234358" cy="971549"/>
          </a:xfrm>
        </p:spPr>
        <p:txBody>
          <a:bodyPr anchor="t"/>
          <a:lstStyle>
            <a:lvl1pPr>
              <a:defRPr sz="27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1" y="2085977"/>
            <a:ext cx="7491409" cy="755805"/>
          </a:xfrm>
        </p:spPr>
        <p:txBody>
          <a:bodyPr/>
          <a:lstStyle>
            <a:lvl1pPr marL="0" indent="0">
              <a:spcBef>
                <a:spcPts val="0"/>
              </a:spcBef>
              <a:buFontTx/>
              <a:buNone/>
              <a:defRPr sz="20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5"/>
            <a:ext cx="2195512" cy="248841"/>
          </a:xfrm>
        </p:spPr>
        <p:txBody>
          <a:bodyPr/>
          <a:lstStyle>
            <a:lvl1pPr>
              <a:defRPr>
                <a:solidFill>
                  <a:schemeClr val="bg1"/>
                </a:solidFill>
              </a:defRPr>
            </a:lvl1pPr>
          </a:lstStyle>
          <a:p>
            <a:r>
              <a:rPr lang="en-GB" dirty="0"/>
              <a:t>15 July 2020</a:t>
            </a:r>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00050" y="195267"/>
            <a:ext cx="1920368" cy="7817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95293" y="1168007"/>
            <a:ext cx="4068763" cy="3480197"/>
          </a:xfrm>
        </p:spPr>
        <p:txBody>
          <a:bodyPr/>
          <a:lstStyle>
            <a:lvl1pPr>
              <a:defRPr sz="1700"/>
            </a:lvl1pPr>
            <a:lvl2pPr>
              <a:defRPr sz="1500"/>
            </a:lvl2pPr>
            <a:lvl3pPr>
              <a:defRPr sz="1400"/>
            </a:lvl3pPr>
            <a:lvl4pPr>
              <a:defRPr sz="1200"/>
            </a:lvl4pPr>
            <a:lvl5pPr>
              <a:defRPr sz="11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16453" y="1168007"/>
            <a:ext cx="4070351" cy="3480197"/>
          </a:xfrm>
        </p:spPr>
        <p:txBody>
          <a:bodyPr/>
          <a:lstStyle>
            <a:lvl1pPr>
              <a:defRPr sz="1700"/>
            </a:lvl1pPr>
            <a:lvl2pPr>
              <a:defRPr sz="1500"/>
            </a:lvl2pPr>
            <a:lvl3pPr>
              <a:defRPr sz="1400"/>
            </a:lvl3pPr>
            <a:lvl4pPr>
              <a:defRPr sz="1200"/>
            </a:lvl4pPr>
            <a:lvl5pPr>
              <a:defRPr sz="11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defRPr/>
            </a:lvl1pPr>
          </a:lstStyle>
          <a:p>
            <a:r>
              <a:rPr lang="en-GB" dirty="0"/>
              <a:t>15 July 2020</a:t>
            </a:r>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4288328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004" y="303498"/>
            <a:ext cx="8229600" cy="85725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700" b="1"/>
            </a:lvl1pPr>
            <a:lvl2pPr marL="342762" indent="0">
              <a:buNone/>
              <a:defRPr sz="1500" b="1"/>
            </a:lvl2pPr>
            <a:lvl3pPr marL="685523" indent="0">
              <a:buNone/>
              <a:defRPr sz="1400" b="1"/>
            </a:lvl3pPr>
            <a:lvl4pPr marL="1028283" indent="0">
              <a:buNone/>
              <a:defRPr sz="1200" b="1"/>
            </a:lvl4pPr>
            <a:lvl5pPr marL="1371045" indent="0">
              <a:buNone/>
              <a:defRPr sz="1200" b="1"/>
            </a:lvl5pPr>
            <a:lvl6pPr marL="1713806" indent="0">
              <a:buNone/>
              <a:defRPr sz="1200" b="1"/>
            </a:lvl6pPr>
            <a:lvl7pPr marL="2056567" indent="0">
              <a:buNone/>
              <a:defRPr sz="1200" b="1"/>
            </a:lvl7pPr>
            <a:lvl8pPr marL="2399328" indent="0">
              <a:buNone/>
              <a:defRPr sz="1200" b="1"/>
            </a:lvl8pPr>
            <a:lvl9pPr marL="2742089"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700"/>
            </a:lvl1pPr>
            <a:lvl2pPr>
              <a:defRPr sz="1500"/>
            </a:lvl2pPr>
            <a:lvl3pPr>
              <a:defRPr sz="1400"/>
            </a:lvl3pPr>
            <a:lvl4pPr>
              <a:defRPr sz="1200"/>
            </a:lvl4pPr>
            <a:lvl5pPr>
              <a:defRPr sz="11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151335"/>
            <a:ext cx="4041776" cy="479822"/>
          </a:xfrm>
        </p:spPr>
        <p:txBody>
          <a:bodyPr anchor="b"/>
          <a:lstStyle>
            <a:lvl1pPr marL="0" indent="0">
              <a:buNone/>
              <a:defRPr sz="1700" b="1"/>
            </a:lvl1pPr>
            <a:lvl2pPr marL="342762" indent="0">
              <a:buNone/>
              <a:defRPr sz="1500" b="1"/>
            </a:lvl2pPr>
            <a:lvl3pPr marL="685523" indent="0">
              <a:buNone/>
              <a:defRPr sz="1400" b="1"/>
            </a:lvl3pPr>
            <a:lvl4pPr marL="1028283" indent="0">
              <a:buNone/>
              <a:defRPr sz="1200" b="1"/>
            </a:lvl4pPr>
            <a:lvl5pPr marL="1371045" indent="0">
              <a:buNone/>
              <a:defRPr sz="1200" b="1"/>
            </a:lvl5pPr>
            <a:lvl6pPr marL="1713806" indent="0">
              <a:buNone/>
              <a:defRPr sz="1200" b="1"/>
            </a:lvl6pPr>
            <a:lvl7pPr marL="2056567" indent="0">
              <a:buNone/>
              <a:defRPr sz="1200" b="1"/>
            </a:lvl7pPr>
            <a:lvl8pPr marL="2399328" indent="0">
              <a:buNone/>
              <a:defRPr sz="1200" b="1"/>
            </a:lvl8pPr>
            <a:lvl9pPr marL="2742089"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5" y="1631156"/>
            <a:ext cx="4041776" cy="2963466"/>
          </a:xfrm>
        </p:spPr>
        <p:txBody>
          <a:bodyPr/>
          <a:lstStyle>
            <a:lvl1pPr>
              <a:defRPr sz="1700"/>
            </a:lvl1pPr>
            <a:lvl2pPr>
              <a:defRPr sz="1500"/>
            </a:lvl2pPr>
            <a:lvl3pPr>
              <a:defRPr sz="1400"/>
            </a:lvl3pPr>
            <a:lvl4pPr>
              <a:defRPr sz="1200"/>
            </a:lvl4pPr>
            <a:lvl5pPr>
              <a:defRPr sz="11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lvl1pPr>
              <a:defRPr/>
            </a:lvl1pPr>
          </a:lstStyle>
          <a:p>
            <a:r>
              <a:rPr lang="en-GB" dirty="0"/>
              <a:t>15 July 2020</a:t>
            </a:r>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2271509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r>
              <a:rPr lang="en-GB" dirty="0"/>
              <a:t>15 July 2020</a:t>
            </a:r>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2225758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GB" dirty="0"/>
              <a:t>15 July 2020</a:t>
            </a:r>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522497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5292" y="303610"/>
            <a:ext cx="8291512" cy="857250"/>
          </a:xfrm>
        </p:spPr>
        <p:txBody>
          <a:bodyPr/>
          <a:lstStyle/>
          <a:p>
            <a:r>
              <a:rPr lang="en-US"/>
              <a:t>Click to edit Master title style</a:t>
            </a:r>
            <a:endParaRPr lang="en-GB"/>
          </a:p>
        </p:txBody>
      </p:sp>
      <p:sp>
        <p:nvSpPr>
          <p:cNvPr id="3" name="Text Placeholder 2"/>
          <p:cNvSpPr>
            <a:spLocks noGrp="1"/>
          </p:cNvSpPr>
          <p:nvPr>
            <p:ph type="body" sz="half" idx="1"/>
          </p:nvPr>
        </p:nvSpPr>
        <p:spPr>
          <a:xfrm>
            <a:off x="395293" y="1168007"/>
            <a:ext cx="4068763" cy="3480197"/>
          </a:xfrm>
        </p:spPr>
        <p:txBody>
          <a:bodyPr/>
          <a:lstStyle>
            <a:lvl1pPr>
              <a:defRPr sz="1700"/>
            </a:lvl1pPr>
            <a:lvl2pPr>
              <a:defRPr sz="15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hart Placeholder 3"/>
          <p:cNvSpPr>
            <a:spLocks noGrp="1"/>
          </p:cNvSpPr>
          <p:nvPr>
            <p:ph type="chart" sz="half" idx="2"/>
          </p:nvPr>
        </p:nvSpPr>
        <p:spPr>
          <a:xfrm>
            <a:off x="4616453" y="1168007"/>
            <a:ext cx="4070351" cy="3480197"/>
          </a:xfrm>
        </p:spPr>
        <p:txBody>
          <a:bodyPr/>
          <a:lstStyle>
            <a:lvl1pPr>
              <a:defRPr sz="1700"/>
            </a:lvl1pPr>
          </a:lstStyle>
          <a:p>
            <a:r>
              <a:rPr lang="en-US"/>
              <a:t>Click icon to add chart</a:t>
            </a:r>
            <a:endParaRPr lang="en-GB" dirty="0"/>
          </a:p>
        </p:txBody>
      </p:sp>
      <p:sp>
        <p:nvSpPr>
          <p:cNvPr id="5" name="Date Placeholder 4"/>
          <p:cNvSpPr>
            <a:spLocks noGrp="1"/>
          </p:cNvSpPr>
          <p:nvPr>
            <p:ph type="dt" sz="half" idx="10"/>
          </p:nvPr>
        </p:nvSpPr>
        <p:spPr>
          <a:xfrm>
            <a:off x="395294" y="4807745"/>
            <a:ext cx="2016125" cy="248841"/>
          </a:xfrm>
        </p:spPr>
        <p:txBody>
          <a:bodyPr/>
          <a:lstStyle>
            <a:lvl1pPr>
              <a:defRPr/>
            </a:lvl1pPr>
          </a:lstStyle>
          <a:p>
            <a:r>
              <a:rPr lang="en-GB" dirty="0"/>
              <a:t>15 July 2020</a:t>
            </a:r>
          </a:p>
        </p:txBody>
      </p:sp>
      <p:sp>
        <p:nvSpPr>
          <p:cNvPr id="6" name="Footer Placeholder 5"/>
          <p:cNvSpPr>
            <a:spLocks noGrp="1"/>
          </p:cNvSpPr>
          <p:nvPr>
            <p:ph type="ftr" sz="quarter" idx="11"/>
          </p:nvPr>
        </p:nvSpPr>
        <p:spPr>
          <a:xfrm>
            <a:off x="2411422" y="4807745"/>
            <a:ext cx="4321175" cy="248841"/>
          </a:xfrm>
        </p:spPr>
        <p:txBody>
          <a:bodyPr/>
          <a:lstStyle>
            <a:lvl1pPr>
              <a:defRPr/>
            </a:lvl1pPr>
          </a:lstStyle>
          <a:p>
            <a:endParaRPr lang="en-GB"/>
          </a:p>
        </p:txBody>
      </p:sp>
      <p:sp>
        <p:nvSpPr>
          <p:cNvPr id="7" name="Slide Number Placeholder 6"/>
          <p:cNvSpPr>
            <a:spLocks noGrp="1"/>
          </p:cNvSpPr>
          <p:nvPr>
            <p:ph type="sldNum" sz="quarter" idx="12"/>
          </p:nvPr>
        </p:nvSpPr>
        <p:spPr>
          <a:xfrm>
            <a:off x="8101019" y="4801797"/>
            <a:ext cx="647700" cy="254794"/>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3777601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8" name="Picture 4" descr="E:\Pants Work\Current Work\Actuaries 2011\IFOA Rebrand 2012\PowerPoint\blue_crest.pn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4969306" y="800101"/>
            <a:ext cx="3946096" cy="4153785"/>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395295" y="1600211"/>
            <a:ext cx="8234358" cy="971549"/>
          </a:xfrm>
        </p:spPr>
        <p:txBody>
          <a:bodyPr anchor="t"/>
          <a:lstStyle>
            <a:lvl1pPr>
              <a:defRPr sz="27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1" y="2085977"/>
            <a:ext cx="7491409" cy="755805"/>
          </a:xfrm>
        </p:spPr>
        <p:txBody>
          <a:bodyPr/>
          <a:lstStyle>
            <a:lvl1pPr marL="0" indent="0">
              <a:spcBef>
                <a:spcPts val="0"/>
              </a:spcBef>
              <a:buFontTx/>
              <a:buNone/>
              <a:defRPr sz="20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5"/>
            <a:ext cx="2195512" cy="248841"/>
          </a:xfrm>
        </p:spPr>
        <p:txBody>
          <a:bodyPr/>
          <a:lstStyle>
            <a:lvl1pPr>
              <a:defRPr>
                <a:solidFill>
                  <a:schemeClr val="bg1"/>
                </a:solidFill>
              </a:defRPr>
            </a:lvl1pPr>
          </a:lstStyle>
          <a:p>
            <a:r>
              <a:rPr lang="en-GB" dirty="0"/>
              <a:t>15 July 2020</a:t>
            </a:r>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00050" y="195267"/>
            <a:ext cx="1920368" cy="78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890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11"/>
            <a:ext cx="8177212" cy="971549"/>
          </a:xfrm>
        </p:spPr>
        <p:txBody>
          <a:bodyPr anchor="t"/>
          <a:lstStyle>
            <a:lvl1pPr>
              <a:defRPr sz="27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1" y="2085977"/>
            <a:ext cx="7148509" cy="755805"/>
          </a:xfrm>
        </p:spPr>
        <p:txBody>
          <a:bodyPr/>
          <a:lstStyle>
            <a:lvl1pPr marL="0" indent="0">
              <a:spcBef>
                <a:spcPts val="0"/>
              </a:spcBef>
              <a:buFontTx/>
              <a:buNone/>
              <a:defRPr sz="20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5"/>
            <a:ext cx="2195512" cy="248841"/>
          </a:xfrm>
        </p:spPr>
        <p:txBody>
          <a:bodyPr/>
          <a:lstStyle>
            <a:lvl1pPr>
              <a:defRPr>
                <a:solidFill>
                  <a:schemeClr val="bg1"/>
                </a:solidFill>
              </a:defRPr>
            </a:lvl1pPr>
          </a:lstStyle>
          <a:p>
            <a:r>
              <a:rPr lang="en-GB" dirty="0"/>
              <a:t>15 July 2020</a:t>
            </a:r>
          </a:p>
        </p:txBody>
      </p:sp>
      <p:grpSp>
        <p:nvGrpSpPr>
          <p:cNvPr id="4" name="Group 3"/>
          <p:cNvGrpSpPr/>
          <p:nvPr userDrawn="1"/>
        </p:nvGrpSpPr>
        <p:grpSpPr>
          <a:xfrm>
            <a:off x="7693823" y="404980"/>
            <a:ext cx="1189338" cy="496537"/>
            <a:chOff x="7905328" y="493473"/>
            <a:chExt cx="1656184" cy="662050"/>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TextBox 2"/>
            <p:cNvSpPr txBox="1"/>
            <p:nvPr userDrawn="1"/>
          </p:nvSpPr>
          <p:spPr>
            <a:xfrm>
              <a:off x="8553400" y="539969"/>
              <a:ext cx="1008112" cy="615554"/>
            </a:xfrm>
            <a:prstGeom prst="rect">
              <a:avLst/>
            </a:prstGeom>
            <a:noFill/>
          </p:spPr>
          <p:txBody>
            <a:bodyPr wrap="square" rtlCol="0">
              <a:spAutoFit/>
            </a:bodyPr>
            <a:lstStyle/>
            <a:p>
              <a:r>
                <a:rPr lang="en-GB" sz="1200" dirty="0">
                  <a:solidFill>
                    <a:prstClr val="white"/>
                  </a:solidFill>
                </a:rPr>
                <a:t>Partner</a:t>
              </a:r>
            </a:p>
            <a:p>
              <a:r>
                <a:rPr lang="en-GB" sz="1200" dirty="0">
                  <a:solidFill>
                    <a:prstClr val="white"/>
                  </a:solidFill>
                </a:rPr>
                <a:t>Logo</a:t>
              </a:r>
            </a:p>
          </p:txBody>
        </p:sp>
      </p:grpSp>
      <p:grpSp>
        <p:nvGrpSpPr>
          <p:cNvPr id="5" name="Group 4"/>
          <p:cNvGrpSpPr/>
          <p:nvPr userDrawn="1"/>
        </p:nvGrpSpPr>
        <p:grpSpPr>
          <a:xfrm>
            <a:off x="6286500" y="404980"/>
            <a:ext cx="1189338" cy="496537"/>
            <a:chOff x="7905328" y="1357569"/>
            <a:chExt cx="1656184" cy="662050"/>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Box 11"/>
            <p:cNvSpPr txBox="1"/>
            <p:nvPr userDrawn="1"/>
          </p:nvSpPr>
          <p:spPr>
            <a:xfrm>
              <a:off x="8553400" y="1404065"/>
              <a:ext cx="1008112" cy="615554"/>
            </a:xfrm>
            <a:prstGeom prst="rect">
              <a:avLst/>
            </a:prstGeom>
            <a:noFill/>
          </p:spPr>
          <p:txBody>
            <a:bodyPr wrap="square" rtlCol="0">
              <a:spAutoFit/>
            </a:bodyPr>
            <a:lstStyle/>
            <a:p>
              <a:r>
                <a:rPr lang="en-GB" sz="1200" dirty="0">
                  <a:solidFill>
                    <a:prstClr val="white"/>
                  </a:solidFill>
                </a:rPr>
                <a:t>Partner</a:t>
              </a:r>
            </a:p>
            <a:p>
              <a:r>
                <a:rPr lang="en-GB" sz="1200" dirty="0">
                  <a:solidFill>
                    <a:prstClr val="white"/>
                  </a:solidFill>
                </a:rPr>
                <a:t>Logo</a:t>
              </a:r>
            </a:p>
          </p:txBody>
        </p:sp>
      </p:grpSp>
      <p:pic>
        <p:nvPicPr>
          <p:cNvPr id="13"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0050" y="195267"/>
            <a:ext cx="1920368" cy="78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841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300966" y="4144134"/>
            <a:ext cx="9791566" cy="750321"/>
            <a:chOff x="-326050" y="5525517"/>
            <a:chExt cx="10607528" cy="1000433"/>
          </a:xfrm>
        </p:grpSpPr>
        <p:sp>
          <p:nvSpPr>
            <p:cNvPr id="7" name="TextBox 6"/>
            <p:cNvSpPr txBox="1"/>
            <p:nvPr userDrawn="1"/>
          </p:nvSpPr>
          <p:spPr>
            <a:xfrm rot="18900000">
              <a:off x="918816" y="6054024"/>
              <a:ext cx="1146495" cy="471926"/>
            </a:xfrm>
            <a:prstGeom prst="rect">
              <a:avLst/>
            </a:prstGeom>
            <a:noFill/>
          </p:spPr>
          <p:txBody>
            <a:bodyPr wrap="none" rtlCol="0">
              <a:spAutoFit/>
            </a:bodyPr>
            <a:lstStyle/>
            <a:p>
              <a:r>
                <a:rPr lang="en-GB" sz="1700" dirty="0">
                  <a:solidFill>
                    <a:srgbClr val="7CB3E1">
                      <a:lumMod val="50000"/>
                    </a:srgbClr>
                  </a:solidFill>
                </a:rPr>
                <a:t>Progress</a:t>
              </a:r>
            </a:p>
          </p:txBody>
        </p:sp>
        <p:sp>
          <p:nvSpPr>
            <p:cNvPr id="8" name="TextBox 7"/>
            <p:cNvSpPr txBox="1"/>
            <p:nvPr userDrawn="1"/>
          </p:nvSpPr>
          <p:spPr>
            <a:xfrm rot="18900000">
              <a:off x="1315796" y="6003691"/>
              <a:ext cx="1394826" cy="471926"/>
            </a:xfrm>
            <a:prstGeom prst="rect">
              <a:avLst/>
            </a:prstGeom>
            <a:noFill/>
          </p:spPr>
          <p:txBody>
            <a:bodyPr wrap="none" rtlCol="0">
              <a:spAutoFit/>
            </a:bodyPr>
            <a:lstStyle/>
            <a:p>
              <a:r>
                <a:rPr lang="en-GB" sz="1700" dirty="0">
                  <a:solidFill>
                    <a:srgbClr val="7CB3E1">
                      <a:lumMod val="50000"/>
                    </a:srgbClr>
                  </a:solidFill>
                </a:rPr>
                <a:t>Community</a:t>
              </a:r>
            </a:p>
          </p:txBody>
        </p:sp>
        <p:sp>
          <p:nvSpPr>
            <p:cNvPr id="9" name="TextBox 8"/>
            <p:cNvSpPr txBox="1"/>
            <p:nvPr userDrawn="1"/>
          </p:nvSpPr>
          <p:spPr>
            <a:xfrm rot="18900000">
              <a:off x="1708416" y="5626186"/>
              <a:ext cx="2252699" cy="471926"/>
            </a:xfrm>
            <a:prstGeom prst="rect">
              <a:avLst/>
            </a:prstGeom>
            <a:noFill/>
          </p:spPr>
          <p:txBody>
            <a:bodyPr wrap="none" rtlCol="0">
              <a:spAutoFit/>
            </a:bodyPr>
            <a:lstStyle/>
            <a:p>
              <a:r>
                <a:rPr lang="en-GB" sz="1700" dirty="0">
                  <a:solidFill>
                    <a:srgbClr val="7CB3E1">
                      <a:lumMod val="50000"/>
                    </a:srgbClr>
                  </a:solidFill>
                </a:rPr>
                <a:t>Sessional Meetings</a:t>
              </a:r>
            </a:p>
          </p:txBody>
        </p:sp>
        <p:sp>
          <p:nvSpPr>
            <p:cNvPr id="11" name="TextBox 10"/>
            <p:cNvSpPr txBox="1"/>
            <p:nvPr userDrawn="1"/>
          </p:nvSpPr>
          <p:spPr>
            <a:xfrm rot="18900000">
              <a:off x="2448713" y="6003691"/>
              <a:ext cx="1254163" cy="471926"/>
            </a:xfrm>
            <a:prstGeom prst="rect">
              <a:avLst/>
            </a:prstGeom>
            <a:noFill/>
          </p:spPr>
          <p:txBody>
            <a:bodyPr wrap="none" rtlCol="0">
              <a:spAutoFit/>
            </a:bodyPr>
            <a:lstStyle/>
            <a:p>
              <a:r>
                <a:rPr lang="en-GB" sz="1700" dirty="0">
                  <a:solidFill>
                    <a:srgbClr val="7CB3E1">
                      <a:lumMod val="50000"/>
                    </a:srgbClr>
                  </a:solidFill>
                </a:rPr>
                <a:t>Education</a:t>
              </a:r>
            </a:p>
          </p:txBody>
        </p:sp>
        <p:sp>
          <p:nvSpPr>
            <p:cNvPr id="12" name="TextBox 11"/>
            <p:cNvSpPr txBox="1"/>
            <p:nvPr userDrawn="1"/>
          </p:nvSpPr>
          <p:spPr>
            <a:xfrm rot="18900000">
              <a:off x="2861292" y="5777188"/>
              <a:ext cx="1838629" cy="471926"/>
            </a:xfrm>
            <a:prstGeom prst="rect">
              <a:avLst/>
            </a:prstGeom>
            <a:noFill/>
          </p:spPr>
          <p:txBody>
            <a:bodyPr wrap="none" rtlCol="0">
              <a:spAutoFit/>
            </a:bodyPr>
            <a:lstStyle/>
            <a:p>
              <a:r>
                <a:rPr lang="en-GB" sz="1700" dirty="0">
                  <a:solidFill>
                    <a:srgbClr val="7CB3E1">
                      <a:lumMod val="50000"/>
                    </a:srgbClr>
                  </a:solidFill>
                </a:rPr>
                <a:t>Working parties</a:t>
              </a:r>
            </a:p>
          </p:txBody>
        </p:sp>
        <p:sp>
          <p:nvSpPr>
            <p:cNvPr id="13" name="TextBox 12"/>
            <p:cNvSpPr txBox="1"/>
            <p:nvPr userDrawn="1"/>
          </p:nvSpPr>
          <p:spPr>
            <a:xfrm rot="18900000">
              <a:off x="3460080" y="5928192"/>
              <a:ext cx="1517221" cy="471926"/>
            </a:xfrm>
            <a:prstGeom prst="rect">
              <a:avLst/>
            </a:prstGeom>
            <a:noFill/>
          </p:spPr>
          <p:txBody>
            <a:bodyPr wrap="none" rtlCol="0">
              <a:spAutoFit/>
            </a:bodyPr>
            <a:lstStyle/>
            <a:p>
              <a:r>
                <a:rPr lang="en-GB" sz="1700" dirty="0">
                  <a:solidFill>
                    <a:srgbClr val="7CB3E1">
                      <a:lumMod val="50000"/>
                    </a:srgbClr>
                  </a:solidFill>
                </a:rPr>
                <a:t>Volunteering</a:t>
              </a:r>
            </a:p>
          </p:txBody>
        </p:sp>
        <p:sp>
          <p:nvSpPr>
            <p:cNvPr id="14" name="TextBox 13"/>
            <p:cNvSpPr txBox="1"/>
            <p:nvPr userDrawn="1"/>
          </p:nvSpPr>
          <p:spPr>
            <a:xfrm rot="18900000">
              <a:off x="4070375" y="6020468"/>
              <a:ext cx="1212485" cy="471926"/>
            </a:xfrm>
            <a:prstGeom prst="rect">
              <a:avLst/>
            </a:prstGeom>
            <a:noFill/>
          </p:spPr>
          <p:txBody>
            <a:bodyPr wrap="none" rtlCol="0">
              <a:spAutoFit/>
            </a:bodyPr>
            <a:lstStyle/>
            <a:p>
              <a:r>
                <a:rPr lang="en-GB" sz="1700" dirty="0">
                  <a:solidFill>
                    <a:srgbClr val="7CB3E1">
                      <a:lumMod val="50000"/>
                    </a:srgbClr>
                  </a:solidFill>
                </a:rPr>
                <a:t>Research</a:t>
              </a:r>
            </a:p>
          </p:txBody>
        </p:sp>
        <p:sp>
          <p:nvSpPr>
            <p:cNvPr id="15" name="TextBox 14"/>
            <p:cNvSpPr txBox="1"/>
            <p:nvPr userDrawn="1"/>
          </p:nvSpPr>
          <p:spPr>
            <a:xfrm rot="18900000">
              <a:off x="4414315" y="5659740"/>
              <a:ext cx="2138085" cy="471926"/>
            </a:xfrm>
            <a:prstGeom prst="rect">
              <a:avLst/>
            </a:prstGeom>
            <a:noFill/>
          </p:spPr>
          <p:txBody>
            <a:bodyPr wrap="none" rtlCol="0">
              <a:spAutoFit/>
            </a:bodyPr>
            <a:lstStyle/>
            <a:p>
              <a:r>
                <a:rPr lang="en-GB" sz="1700" dirty="0">
                  <a:solidFill>
                    <a:srgbClr val="7CB3E1">
                      <a:lumMod val="50000"/>
                    </a:srgbClr>
                  </a:solidFill>
                </a:rPr>
                <a:t>Shaping the future</a:t>
              </a:r>
            </a:p>
          </p:txBody>
        </p:sp>
        <p:sp>
          <p:nvSpPr>
            <p:cNvPr id="16" name="TextBox 15"/>
            <p:cNvSpPr txBox="1"/>
            <p:nvPr userDrawn="1"/>
          </p:nvSpPr>
          <p:spPr>
            <a:xfrm rot="18900000">
              <a:off x="5153737" y="5939576"/>
              <a:ext cx="1382670" cy="471926"/>
            </a:xfrm>
            <a:prstGeom prst="rect">
              <a:avLst/>
            </a:prstGeom>
            <a:noFill/>
          </p:spPr>
          <p:txBody>
            <a:bodyPr wrap="none" rtlCol="0">
              <a:spAutoFit/>
            </a:bodyPr>
            <a:lstStyle/>
            <a:p>
              <a:r>
                <a:rPr lang="en-GB" sz="1700" dirty="0">
                  <a:solidFill>
                    <a:srgbClr val="7CB3E1">
                      <a:lumMod val="50000"/>
                    </a:srgbClr>
                  </a:solidFill>
                </a:rPr>
                <a:t>Networking</a:t>
              </a:r>
            </a:p>
          </p:txBody>
        </p:sp>
        <p:sp>
          <p:nvSpPr>
            <p:cNvPr id="17" name="TextBox 16"/>
            <p:cNvSpPr txBox="1"/>
            <p:nvPr userDrawn="1"/>
          </p:nvSpPr>
          <p:spPr>
            <a:xfrm rot="18900000">
              <a:off x="5519559" y="5545288"/>
              <a:ext cx="2358632" cy="471926"/>
            </a:xfrm>
            <a:prstGeom prst="rect">
              <a:avLst/>
            </a:prstGeom>
            <a:noFill/>
          </p:spPr>
          <p:txBody>
            <a:bodyPr wrap="none" rtlCol="0">
              <a:spAutoFit/>
            </a:bodyPr>
            <a:lstStyle/>
            <a:p>
              <a:r>
                <a:rPr lang="en-GB" sz="1700" dirty="0">
                  <a:solidFill>
                    <a:srgbClr val="7CB3E1">
                      <a:lumMod val="50000"/>
                    </a:srgbClr>
                  </a:solidFill>
                </a:rPr>
                <a:t>Professional support</a:t>
              </a:r>
            </a:p>
          </p:txBody>
        </p:sp>
        <p:sp>
          <p:nvSpPr>
            <p:cNvPr id="18" name="TextBox 17"/>
            <p:cNvSpPr txBox="1"/>
            <p:nvPr userDrawn="1"/>
          </p:nvSpPr>
          <p:spPr>
            <a:xfrm rot="18900000">
              <a:off x="6081938" y="5620792"/>
              <a:ext cx="2172817" cy="471926"/>
            </a:xfrm>
            <a:prstGeom prst="rect">
              <a:avLst/>
            </a:prstGeom>
            <a:noFill/>
          </p:spPr>
          <p:txBody>
            <a:bodyPr wrap="none" rtlCol="0">
              <a:spAutoFit/>
            </a:bodyPr>
            <a:lstStyle/>
            <a:p>
              <a:r>
                <a:rPr lang="en-GB" sz="1700" dirty="0">
                  <a:solidFill>
                    <a:srgbClr val="7CB3E1">
                      <a:lumMod val="50000"/>
                    </a:srgbClr>
                  </a:solidFill>
                </a:rPr>
                <a:t>Enterprise and risk</a:t>
              </a:r>
            </a:p>
          </p:txBody>
        </p:sp>
        <p:sp>
          <p:nvSpPr>
            <p:cNvPr id="19" name="TextBox 18"/>
            <p:cNvSpPr txBox="1"/>
            <p:nvPr userDrawn="1"/>
          </p:nvSpPr>
          <p:spPr>
            <a:xfrm rot="18900000">
              <a:off x="6685758" y="5746626"/>
              <a:ext cx="1872388" cy="471926"/>
            </a:xfrm>
            <a:prstGeom prst="rect">
              <a:avLst/>
            </a:prstGeom>
            <a:noFill/>
          </p:spPr>
          <p:txBody>
            <a:bodyPr wrap="none" rtlCol="0">
              <a:spAutoFit/>
            </a:bodyPr>
            <a:lstStyle/>
            <a:p>
              <a:r>
                <a:rPr lang="en-GB" sz="1700" dirty="0">
                  <a:solidFill>
                    <a:srgbClr val="7CB3E1">
                      <a:lumMod val="50000"/>
                    </a:srgbClr>
                  </a:solidFill>
                </a:rPr>
                <a:t>Learned society</a:t>
              </a:r>
            </a:p>
          </p:txBody>
        </p:sp>
        <p:sp>
          <p:nvSpPr>
            <p:cNvPr id="20" name="TextBox 19"/>
            <p:cNvSpPr txBox="1"/>
            <p:nvPr userDrawn="1"/>
          </p:nvSpPr>
          <p:spPr>
            <a:xfrm rot="18900000">
              <a:off x="7313649" y="5973129"/>
              <a:ext cx="1424349" cy="471926"/>
            </a:xfrm>
            <a:prstGeom prst="rect">
              <a:avLst/>
            </a:prstGeom>
            <a:noFill/>
          </p:spPr>
          <p:txBody>
            <a:bodyPr wrap="none" rtlCol="0">
              <a:spAutoFit/>
            </a:bodyPr>
            <a:lstStyle/>
            <a:p>
              <a:r>
                <a:rPr lang="en-GB" sz="1700" dirty="0">
                  <a:solidFill>
                    <a:srgbClr val="7CB3E1">
                      <a:lumMod val="50000"/>
                    </a:srgbClr>
                  </a:solidFill>
                </a:rPr>
                <a:t>Opportunity</a:t>
              </a:r>
            </a:p>
          </p:txBody>
        </p:sp>
        <p:sp>
          <p:nvSpPr>
            <p:cNvPr id="21" name="TextBox 20"/>
            <p:cNvSpPr txBox="1"/>
            <p:nvPr userDrawn="1"/>
          </p:nvSpPr>
          <p:spPr>
            <a:xfrm rot="18900000">
              <a:off x="7746550" y="5587235"/>
              <a:ext cx="2214495" cy="471926"/>
            </a:xfrm>
            <a:prstGeom prst="rect">
              <a:avLst/>
            </a:prstGeom>
            <a:noFill/>
          </p:spPr>
          <p:txBody>
            <a:bodyPr wrap="none" rtlCol="0">
              <a:spAutoFit/>
            </a:bodyPr>
            <a:lstStyle/>
            <a:p>
              <a:r>
                <a:rPr lang="en-GB" sz="1700" dirty="0">
                  <a:solidFill>
                    <a:srgbClr val="7CB3E1">
                      <a:lumMod val="50000"/>
                    </a:srgbClr>
                  </a:solidFill>
                </a:rPr>
                <a:t>International profile</a:t>
              </a:r>
            </a:p>
          </p:txBody>
        </p:sp>
        <p:sp>
          <p:nvSpPr>
            <p:cNvPr id="22" name="TextBox 21"/>
            <p:cNvSpPr txBox="1"/>
            <p:nvPr userDrawn="1"/>
          </p:nvSpPr>
          <p:spPr>
            <a:xfrm rot="18900000">
              <a:off x="8480232" y="6031852"/>
              <a:ext cx="1094397" cy="471926"/>
            </a:xfrm>
            <a:prstGeom prst="rect">
              <a:avLst/>
            </a:prstGeom>
            <a:noFill/>
          </p:spPr>
          <p:txBody>
            <a:bodyPr wrap="none" rtlCol="0">
              <a:spAutoFit/>
            </a:bodyPr>
            <a:lstStyle/>
            <a:p>
              <a:r>
                <a:rPr lang="en-GB" sz="1700" dirty="0">
                  <a:solidFill>
                    <a:srgbClr val="7CB3E1">
                      <a:lumMod val="50000"/>
                    </a:srgbClr>
                  </a:solidFill>
                </a:rPr>
                <a:t>Journals</a:t>
              </a:r>
            </a:p>
          </p:txBody>
        </p:sp>
        <p:sp>
          <p:nvSpPr>
            <p:cNvPr id="23" name="TextBox 22"/>
            <p:cNvSpPr txBox="1"/>
            <p:nvPr userDrawn="1"/>
          </p:nvSpPr>
          <p:spPr>
            <a:xfrm rot="18900000">
              <a:off x="8935276" y="5981519"/>
              <a:ext cx="1346202" cy="471926"/>
            </a:xfrm>
            <a:prstGeom prst="rect">
              <a:avLst/>
            </a:prstGeom>
            <a:noFill/>
          </p:spPr>
          <p:txBody>
            <a:bodyPr wrap="none" rtlCol="0">
              <a:spAutoFit/>
            </a:bodyPr>
            <a:lstStyle/>
            <a:p>
              <a:r>
                <a:rPr lang="en-GB" sz="1700" dirty="0">
                  <a:solidFill>
                    <a:srgbClr val="7CB3E1">
                      <a:lumMod val="50000"/>
                    </a:srgbClr>
                  </a:solidFill>
                </a:rPr>
                <a:t>Supporting</a:t>
              </a:r>
            </a:p>
          </p:txBody>
        </p:sp>
        <p:sp>
          <p:nvSpPr>
            <p:cNvPr id="24" name="TextBox 23"/>
            <p:cNvSpPr txBox="1"/>
            <p:nvPr userDrawn="1"/>
          </p:nvSpPr>
          <p:spPr>
            <a:xfrm rot="18900000">
              <a:off x="-326050" y="5525517"/>
              <a:ext cx="1186436" cy="471926"/>
            </a:xfrm>
            <a:prstGeom prst="rect">
              <a:avLst/>
            </a:prstGeom>
            <a:noFill/>
          </p:spPr>
          <p:txBody>
            <a:bodyPr wrap="none" rtlCol="0">
              <a:spAutoFit/>
            </a:bodyPr>
            <a:lstStyle/>
            <a:p>
              <a:r>
                <a:rPr lang="en-GB" sz="1700" dirty="0">
                  <a:solidFill>
                    <a:srgbClr val="7CB3E1">
                      <a:lumMod val="50000"/>
                    </a:srgbClr>
                  </a:solidFill>
                </a:rPr>
                <a:t>Expertise</a:t>
              </a:r>
            </a:p>
          </p:txBody>
        </p:sp>
        <p:sp>
          <p:nvSpPr>
            <p:cNvPr id="25" name="TextBox 24"/>
            <p:cNvSpPr txBox="1"/>
            <p:nvPr userDrawn="1"/>
          </p:nvSpPr>
          <p:spPr>
            <a:xfrm rot="18900000">
              <a:off x="-209497" y="5852687"/>
              <a:ext cx="1516387" cy="471926"/>
            </a:xfrm>
            <a:prstGeom prst="rect">
              <a:avLst/>
            </a:prstGeom>
            <a:noFill/>
          </p:spPr>
          <p:txBody>
            <a:bodyPr wrap="none" rtlCol="0">
              <a:spAutoFit/>
            </a:bodyPr>
            <a:lstStyle/>
            <a:p>
              <a:r>
                <a:rPr lang="en-GB" sz="1700" dirty="0">
                  <a:solidFill>
                    <a:srgbClr val="7CB3E1">
                      <a:lumMod val="50000"/>
                    </a:srgbClr>
                  </a:solidFill>
                </a:rPr>
                <a:t>Sponsorship</a:t>
              </a:r>
            </a:p>
          </p:txBody>
        </p:sp>
        <p:sp>
          <p:nvSpPr>
            <p:cNvPr id="26" name="TextBox 25"/>
            <p:cNvSpPr txBox="1"/>
            <p:nvPr userDrawn="1"/>
          </p:nvSpPr>
          <p:spPr>
            <a:xfrm rot="18900000">
              <a:off x="181051" y="5634571"/>
              <a:ext cx="2228387" cy="471926"/>
            </a:xfrm>
            <a:prstGeom prst="rect">
              <a:avLst/>
            </a:prstGeom>
            <a:noFill/>
          </p:spPr>
          <p:txBody>
            <a:bodyPr wrap="none" rtlCol="0">
              <a:spAutoFit/>
            </a:bodyPr>
            <a:lstStyle/>
            <a:p>
              <a:r>
                <a:rPr lang="en-GB" sz="1700" dirty="0">
                  <a:solidFill>
                    <a:srgbClr val="7CB3E1">
                      <a:lumMod val="50000"/>
                    </a:srgbClr>
                  </a:solidFill>
                </a:rPr>
                <a:t>Thought leadership</a:t>
              </a:r>
            </a:p>
          </p:txBody>
        </p:sp>
      </p:grpSp>
      <p:sp>
        <p:nvSpPr>
          <p:cNvPr id="3074" name="Rectangle 2"/>
          <p:cNvSpPr>
            <a:spLocks noGrp="1" noChangeArrowheads="1"/>
          </p:cNvSpPr>
          <p:nvPr>
            <p:ph type="ctrTitle"/>
          </p:nvPr>
        </p:nvSpPr>
        <p:spPr>
          <a:xfrm>
            <a:off x="395288" y="1600211"/>
            <a:ext cx="8177212" cy="971549"/>
          </a:xfrm>
        </p:spPr>
        <p:txBody>
          <a:bodyPr anchor="t"/>
          <a:lstStyle>
            <a:lvl1pPr>
              <a:defRPr sz="27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1" y="2085977"/>
            <a:ext cx="7596570" cy="755805"/>
          </a:xfrm>
        </p:spPr>
        <p:txBody>
          <a:bodyPr/>
          <a:lstStyle>
            <a:lvl1pPr marL="0" indent="0">
              <a:spcBef>
                <a:spcPts val="0"/>
              </a:spcBef>
              <a:buFontTx/>
              <a:buNone/>
              <a:defRPr sz="20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5"/>
            <a:ext cx="2195512" cy="248841"/>
          </a:xfrm>
        </p:spPr>
        <p:txBody>
          <a:bodyPr/>
          <a:lstStyle>
            <a:lvl1pPr>
              <a:defRPr>
                <a:solidFill>
                  <a:schemeClr val="bg1"/>
                </a:solidFill>
              </a:defRPr>
            </a:lvl1pPr>
          </a:lstStyle>
          <a:p>
            <a:r>
              <a:rPr lang="en-GB" dirty="0"/>
              <a:t>15 July 2020</a:t>
            </a:r>
          </a:p>
        </p:txBody>
      </p:sp>
      <p:pic>
        <p:nvPicPr>
          <p:cNvPr id="27"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0050" y="195267"/>
            <a:ext cx="1920368" cy="78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607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9" y="1600211"/>
            <a:ext cx="7493579" cy="971549"/>
          </a:xfrm>
        </p:spPr>
        <p:txBody>
          <a:bodyPr anchor="t"/>
          <a:lstStyle>
            <a:lvl1pPr>
              <a:defRPr sz="27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4" y="2085977"/>
            <a:ext cx="6121400" cy="755805"/>
          </a:xfrm>
        </p:spPr>
        <p:txBody>
          <a:bodyPr/>
          <a:lstStyle>
            <a:lvl1pPr marL="0" indent="0">
              <a:spcBef>
                <a:spcPts val="0"/>
              </a:spcBef>
              <a:buFontTx/>
              <a:buNone/>
              <a:defRPr sz="2000">
                <a:solidFill>
                  <a:schemeClr val="tx1"/>
                </a:solidFill>
              </a:defRPr>
            </a:lvl1pPr>
          </a:lstStyle>
          <a:p>
            <a:pPr lvl="0"/>
            <a:r>
              <a:rPr lang="en-US" noProof="0"/>
              <a:t>Click to edit Master subtitle style</a:t>
            </a:r>
            <a:endParaRPr lang="en-GB" noProof="0" dirty="0"/>
          </a:p>
        </p:txBody>
      </p:sp>
      <p:pic>
        <p:nvPicPr>
          <p:cNvPr id="31"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0050" y="186681"/>
            <a:ext cx="1941452" cy="79031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userDrawn="1"/>
        </p:nvSpPr>
        <p:spPr>
          <a:xfrm rot="18900000">
            <a:off x="871257" y="4552078"/>
            <a:ext cx="1012074" cy="330827"/>
          </a:xfrm>
          <a:prstGeom prst="rect">
            <a:avLst/>
          </a:prstGeom>
          <a:noFill/>
        </p:spPr>
        <p:txBody>
          <a:bodyPr wrap="none" lIns="68549" tIns="34274" rIns="68549" bIns="34274" rtlCol="0">
            <a:spAutoFit/>
          </a:bodyPr>
          <a:lstStyle/>
          <a:p>
            <a:r>
              <a:rPr lang="en-GB" sz="1700" dirty="0">
                <a:solidFill>
                  <a:prstClr val="white">
                    <a:lumMod val="75000"/>
                  </a:prstClr>
                </a:solidFill>
              </a:rPr>
              <a:t>Progress</a:t>
            </a:r>
          </a:p>
        </p:txBody>
      </p:sp>
      <p:sp>
        <p:nvSpPr>
          <p:cNvPr id="33" name="TextBox 32"/>
          <p:cNvSpPr txBox="1"/>
          <p:nvPr userDrawn="1"/>
        </p:nvSpPr>
        <p:spPr>
          <a:xfrm rot="18900000">
            <a:off x="1237701" y="4514327"/>
            <a:ext cx="1241303" cy="330827"/>
          </a:xfrm>
          <a:prstGeom prst="rect">
            <a:avLst/>
          </a:prstGeom>
          <a:noFill/>
        </p:spPr>
        <p:txBody>
          <a:bodyPr wrap="none" lIns="68549" tIns="34274" rIns="68549" bIns="34274" rtlCol="0">
            <a:spAutoFit/>
          </a:bodyPr>
          <a:lstStyle/>
          <a:p>
            <a:r>
              <a:rPr lang="en-GB" sz="1700" dirty="0">
                <a:solidFill>
                  <a:prstClr val="white">
                    <a:lumMod val="75000"/>
                  </a:prstClr>
                </a:solidFill>
              </a:rPr>
              <a:t>Community</a:t>
            </a:r>
          </a:p>
        </p:txBody>
      </p:sp>
      <p:sp>
        <p:nvSpPr>
          <p:cNvPr id="34" name="TextBox 33"/>
          <p:cNvSpPr txBox="1"/>
          <p:nvPr userDrawn="1"/>
        </p:nvSpPr>
        <p:spPr>
          <a:xfrm rot="18900000">
            <a:off x="1600120" y="4231198"/>
            <a:ext cx="2033186" cy="330827"/>
          </a:xfrm>
          <a:prstGeom prst="rect">
            <a:avLst/>
          </a:prstGeom>
          <a:noFill/>
        </p:spPr>
        <p:txBody>
          <a:bodyPr wrap="none" lIns="68549" tIns="34274" rIns="68549" bIns="34274" rtlCol="0">
            <a:spAutoFit/>
          </a:bodyPr>
          <a:lstStyle/>
          <a:p>
            <a:r>
              <a:rPr lang="en-GB" sz="1700" dirty="0">
                <a:solidFill>
                  <a:prstClr val="white">
                    <a:lumMod val="75000"/>
                  </a:prstClr>
                </a:solidFill>
              </a:rPr>
              <a:t>Sessional Meetings</a:t>
            </a:r>
          </a:p>
        </p:txBody>
      </p:sp>
      <p:sp>
        <p:nvSpPr>
          <p:cNvPr id="35" name="TextBox 34"/>
          <p:cNvSpPr txBox="1"/>
          <p:nvPr userDrawn="1"/>
        </p:nvSpPr>
        <p:spPr>
          <a:xfrm rot="18900000">
            <a:off x="2283469" y="4514326"/>
            <a:ext cx="1111460" cy="330827"/>
          </a:xfrm>
          <a:prstGeom prst="rect">
            <a:avLst/>
          </a:prstGeom>
          <a:noFill/>
        </p:spPr>
        <p:txBody>
          <a:bodyPr wrap="none" lIns="68549" tIns="34274" rIns="68549" bIns="34274" rtlCol="0">
            <a:spAutoFit/>
          </a:bodyPr>
          <a:lstStyle/>
          <a:p>
            <a:r>
              <a:rPr lang="en-GB" sz="1700" dirty="0">
                <a:solidFill>
                  <a:prstClr val="white">
                    <a:lumMod val="75000"/>
                  </a:prstClr>
                </a:solidFill>
              </a:rPr>
              <a:t>Education</a:t>
            </a:r>
          </a:p>
        </p:txBody>
      </p:sp>
      <p:sp>
        <p:nvSpPr>
          <p:cNvPr id="36" name="TextBox 35"/>
          <p:cNvSpPr txBox="1"/>
          <p:nvPr userDrawn="1"/>
        </p:nvSpPr>
        <p:spPr>
          <a:xfrm rot="18900000">
            <a:off x="2664317" y="4344451"/>
            <a:ext cx="1650967" cy="330827"/>
          </a:xfrm>
          <a:prstGeom prst="rect">
            <a:avLst/>
          </a:prstGeom>
          <a:noFill/>
        </p:spPr>
        <p:txBody>
          <a:bodyPr wrap="none" lIns="68549" tIns="34274" rIns="68549" bIns="34274" rtlCol="0">
            <a:spAutoFit/>
          </a:bodyPr>
          <a:lstStyle/>
          <a:p>
            <a:r>
              <a:rPr lang="en-GB" sz="1700" dirty="0">
                <a:solidFill>
                  <a:prstClr val="white">
                    <a:lumMod val="75000"/>
                  </a:prstClr>
                </a:solidFill>
              </a:rPr>
              <a:t>Working parties</a:t>
            </a:r>
          </a:p>
        </p:txBody>
      </p:sp>
      <p:sp>
        <p:nvSpPr>
          <p:cNvPr id="37" name="TextBox 36"/>
          <p:cNvSpPr txBox="1"/>
          <p:nvPr userDrawn="1"/>
        </p:nvSpPr>
        <p:spPr>
          <a:xfrm rot="18900000">
            <a:off x="3217039" y="4457704"/>
            <a:ext cx="1354283" cy="330827"/>
          </a:xfrm>
          <a:prstGeom prst="rect">
            <a:avLst/>
          </a:prstGeom>
          <a:noFill/>
        </p:spPr>
        <p:txBody>
          <a:bodyPr wrap="none" lIns="68549" tIns="34274" rIns="68549" bIns="34274" rtlCol="0">
            <a:spAutoFit/>
          </a:bodyPr>
          <a:lstStyle/>
          <a:p>
            <a:r>
              <a:rPr lang="en-GB" sz="1700" dirty="0">
                <a:solidFill>
                  <a:prstClr val="white">
                    <a:lumMod val="75000"/>
                  </a:prstClr>
                </a:solidFill>
              </a:rPr>
              <a:t>Volunteering</a:t>
            </a:r>
          </a:p>
        </p:txBody>
      </p:sp>
      <p:sp>
        <p:nvSpPr>
          <p:cNvPr id="38" name="TextBox 37"/>
          <p:cNvSpPr txBox="1"/>
          <p:nvPr userDrawn="1"/>
        </p:nvSpPr>
        <p:spPr>
          <a:xfrm rot="18900000">
            <a:off x="3780390" y="4526911"/>
            <a:ext cx="1072988" cy="330827"/>
          </a:xfrm>
          <a:prstGeom prst="rect">
            <a:avLst/>
          </a:prstGeom>
          <a:noFill/>
        </p:spPr>
        <p:txBody>
          <a:bodyPr wrap="none" lIns="68549" tIns="34274" rIns="68549" bIns="34274" rtlCol="0">
            <a:spAutoFit/>
          </a:bodyPr>
          <a:lstStyle/>
          <a:p>
            <a:r>
              <a:rPr lang="en-GB" sz="1700" dirty="0">
                <a:solidFill>
                  <a:prstClr val="white">
                    <a:lumMod val="75000"/>
                  </a:prstClr>
                </a:solidFill>
              </a:rPr>
              <a:t>Research</a:t>
            </a:r>
          </a:p>
        </p:txBody>
      </p:sp>
      <p:sp>
        <p:nvSpPr>
          <p:cNvPr id="39" name="TextBox 38"/>
          <p:cNvSpPr txBox="1"/>
          <p:nvPr userDrawn="1"/>
        </p:nvSpPr>
        <p:spPr>
          <a:xfrm rot="18900000">
            <a:off x="4097870" y="4256365"/>
            <a:ext cx="1927388" cy="330827"/>
          </a:xfrm>
          <a:prstGeom prst="rect">
            <a:avLst/>
          </a:prstGeom>
          <a:noFill/>
        </p:spPr>
        <p:txBody>
          <a:bodyPr wrap="none" lIns="68549" tIns="34274" rIns="68549" bIns="34274" rtlCol="0">
            <a:spAutoFit/>
          </a:bodyPr>
          <a:lstStyle/>
          <a:p>
            <a:r>
              <a:rPr lang="en-GB" sz="1700" dirty="0">
                <a:solidFill>
                  <a:prstClr val="white">
                    <a:lumMod val="75000"/>
                  </a:prstClr>
                </a:solidFill>
              </a:rPr>
              <a:t>Shaping the future</a:t>
            </a:r>
          </a:p>
        </p:txBody>
      </p:sp>
      <p:sp>
        <p:nvSpPr>
          <p:cNvPr id="40" name="TextBox 39"/>
          <p:cNvSpPr txBox="1"/>
          <p:nvPr userDrawn="1"/>
        </p:nvSpPr>
        <p:spPr>
          <a:xfrm rot="18900000">
            <a:off x="4780415" y="4466242"/>
            <a:ext cx="1230082" cy="330827"/>
          </a:xfrm>
          <a:prstGeom prst="rect">
            <a:avLst/>
          </a:prstGeom>
          <a:noFill/>
        </p:spPr>
        <p:txBody>
          <a:bodyPr wrap="none" lIns="68549" tIns="34274" rIns="68549" bIns="34274" rtlCol="0">
            <a:spAutoFit/>
          </a:bodyPr>
          <a:lstStyle/>
          <a:p>
            <a:r>
              <a:rPr lang="en-GB" sz="1700" dirty="0">
                <a:solidFill>
                  <a:prstClr val="white">
                    <a:lumMod val="75000"/>
                  </a:prstClr>
                </a:solidFill>
              </a:rPr>
              <a:t>Networking</a:t>
            </a:r>
          </a:p>
        </p:txBody>
      </p:sp>
      <p:sp>
        <p:nvSpPr>
          <p:cNvPr id="41" name="TextBox 40"/>
          <p:cNvSpPr txBox="1"/>
          <p:nvPr userDrawn="1"/>
        </p:nvSpPr>
        <p:spPr>
          <a:xfrm rot="18900000">
            <a:off x="5118097" y="4170526"/>
            <a:ext cx="2130970" cy="330827"/>
          </a:xfrm>
          <a:prstGeom prst="rect">
            <a:avLst/>
          </a:prstGeom>
          <a:noFill/>
        </p:spPr>
        <p:txBody>
          <a:bodyPr wrap="none" lIns="68549" tIns="34274" rIns="68549" bIns="34274" rtlCol="0">
            <a:spAutoFit/>
          </a:bodyPr>
          <a:lstStyle/>
          <a:p>
            <a:r>
              <a:rPr lang="en-GB" sz="1700" dirty="0">
                <a:solidFill>
                  <a:prstClr val="white">
                    <a:lumMod val="75000"/>
                  </a:prstClr>
                </a:solidFill>
              </a:rPr>
              <a:t>Professional support</a:t>
            </a:r>
          </a:p>
        </p:txBody>
      </p:sp>
      <p:sp>
        <p:nvSpPr>
          <p:cNvPr id="42" name="TextBox 41"/>
          <p:cNvSpPr txBox="1"/>
          <p:nvPr userDrawn="1"/>
        </p:nvSpPr>
        <p:spPr>
          <a:xfrm rot="18900000">
            <a:off x="5637218" y="4227154"/>
            <a:ext cx="1959448" cy="330827"/>
          </a:xfrm>
          <a:prstGeom prst="rect">
            <a:avLst/>
          </a:prstGeom>
          <a:noFill/>
        </p:spPr>
        <p:txBody>
          <a:bodyPr wrap="none" lIns="68549" tIns="34274" rIns="68549" bIns="34274" rtlCol="0">
            <a:spAutoFit/>
          </a:bodyPr>
          <a:lstStyle/>
          <a:p>
            <a:r>
              <a:rPr lang="en-GB" sz="1700" dirty="0">
                <a:solidFill>
                  <a:prstClr val="white">
                    <a:lumMod val="75000"/>
                  </a:prstClr>
                </a:solidFill>
              </a:rPr>
              <a:t>Enterprise and risk</a:t>
            </a:r>
          </a:p>
        </p:txBody>
      </p:sp>
      <p:sp>
        <p:nvSpPr>
          <p:cNvPr id="43" name="TextBox 42"/>
          <p:cNvSpPr txBox="1"/>
          <p:nvPr userDrawn="1"/>
        </p:nvSpPr>
        <p:spPr>
          <a:xfrm rot="18900000">
            <a:off x="6194586" y="4321528"/>
            <a:ext cx="1682129" cy="330827"/>
          </a:xfrm>
          <a:prstGeom prst="rect">
            <a:avLst/>
          </a:prstGeom>
          <a:noFill/>
        </p:spPr>
        <p:txBody>
          <a:bodyPr wrap="none" lIns="68549" tIns="34274" rIns="68549" bIns="34274" rtlCol="0">
            <a:spAutoFit/>
          </a:bodyPr>
          <a:lstStyle/>
          <a:p>
            <a:r>
              <a:rPr lang="en-GB" sz="1700" dirty="0">
                <a:solidFill>
                  <a:prstClr val="white">
                    <a:lumMod val="75000"/>
                  </a:prstClr>
                </a:solidFill>
              </a:rPr>
              <a:t>Learned society</a:t>
            </a:r>
          </a:p>
        </p:txBody>
      </p:sp>
      <p:sp>
        <p:nvSpPr>
          <p:cNvPr id="44" name="TextBox 43"/>
          <p:cNvSpPr txBox="1"/>
          <p:nvPr userDrawn="1"/>
        </p:nvSpPr>
        <p:spPr>
          <a:xfrm rot="18900000">
            <a:off x="6774180" y="4491406"/>
            <a:ext cx="1268554" cy="330827"/>
          </a:xfrm>
          <a:prstGeom prst="rect">
            <a:avLst/>
          </a:prstGeom>
          <a:noFill/>
        </p:spPr>
        <p:txBody>
          <a:bodyPr wrap="none" lIns="68549" tIns="34274" rIns="68549" bIns="34274" rtlCol="0">
            <a:spAutoFit/>
          </a:bodyPr>
          <a:lstStyle/>
          <a:p>
            <a:r>
              <a:rPr lang="en-GB" sz="1700" dirty="0">
                <a:solidFill>
                  <a:prstClr val="white">
                    <a:lumMod val="75000"/>
                  </a:prstClr>
                </a:solidFill>
              </a:rPr>
              <a:t>Opportunity</a:t>
            </a:r>
          </a:p>
        </p:txBody>
      </p:sp>
      <p:sp>
        <p:nvSpPr>
          <p:cNvPr id="45" name="TextBox 44"/>
          <p:cNvSpPr txBox="1"/>
          <p:nvPr userDrawn="1"/>
        </p:nvSpPr>
        <p:spPr>
          <a:xfrm rot="18900000">
            <a:off x="7173781" y="4201987"/>
            <a:ext cx="1997920" cy="330827"/>
          </a:xfrm>
          <a:prstGeom prst="rect">
            <a:avLst/>
          </a:prstGeom>
          <a:noFill/>
        </p:spPr>
        <p:txBody>
          <a:bodyPr wrap="none" lIns="68549" tIns="34274" rIns="68549" bIns="34274" rtlCol="0">
            <a:spAutoFit/>
          </a:bodyPr>
          <a:lstStyle/>
          <a:p>
            <a:r>
              <a:rPr lang="en-GB" sz="1700" dirty="0">
                <a:solidFill>
                  <a:prstClr val="white">
                    <a:lumMod val="75000"/>
                  </a:prstClr>
                </a:solidFill>
              </a:rPr>
              <a:t>International profile</a:t>
            </a:r>
          </a:p>
        </p:txBody>
      </p:sp>
      <p:sp>
        <p:nvSpPr>
          <p:cNvPr id="46" name="TextBox 45"/>
          <p:cNvSpPr txBox="1"/>
          <p:nvPr userDrawn="1"/>
        </p:nvSpPr>
        <p:spPr>
          <a:xfrm rot="18900000">
            <a:off x="7851023" y="4535449"/>
            <a:ext cx="963984" cy="330827"/>
          </a:xfrm>
          <a:prstGeom prst="rect">
            <a:avLst/>
          </a:prstGeom>
          <a:noFill/>
        </p:spPr>
        <p:txBody>
          <a:bodyPr wrap="none" lIns="68549" tIns="34274" rIns="68549" bIns="34274" rtlCol="0">
            <a:spAutoFit/>
          </a:bodyPr>
          <a:lstStyle/>
          <a:p>
            <a:r>
              <a:rPr lang="en-GB" sz="1700" dirty="0">
                <a:solidFill>
                  <a:prstClr val="white">
                    <a:lumMod val="75000"/>
                  </a:prstClr>
                </a:solidFill>
              </a:rPr>
              <a:t>Journals</a:t>
            </a:r>
          </a:p>
        </p:txBody>
      </p:sp>
      <p:sp>
        <p:nvSpPr>
          <p:cNvPr id="47" name="TextBox 46"/>
          <p:cNvSpPr txBox="1"/>
          <p:nvPr userDrawn="1"/>
        </p:nvSpPr>
        <p:spPr>
          <a:xfrm rot="18900000">
            <a:off x="8271068" y="4497698"/>
            <a:ext cx="1196419" cy="330827"/>
          </a:xfrm>
          <a:prstGeom prst="rect">
            <a:avLst/>
          </a:prstGeom>
          <a:noFill/>
        </p:spPr>
        <p:txBody>
          <a:bodyPr wrap="none" lIns="68549" tIns="34274" rIns="68549" bIns="34274" rtlCol="0">
            <a:spAutoFit/>
          </a:bodyPr>
          <a:lstStyle/>
          <a:p>
            <a:r>
              <a:rPr lang="en-GB" sz="1700" dirty="0">
                <a:solidFill>
                  <a:prstClr val="white">
                    <a:lumMod val="75000"/>
                  </a:prstClr>
                </a:solidFill>
              </a:rPr>
              <a:t>Supporting</a:t>
            </a:r>
          </a:p>
        </p:txBody>
      </p:sp>
      <p:sp>
        <p:nvSpPr>
          <p:cNvPr id="48" name="TextBox 47"/>
          <p:cNvSpPr txBox="1"/>
          <p:nvPr userDrawn="1"/>
        </p:nvSpPr>
        <p:spPr>
          <a:xfrm rot="18900000">
            <a:off x="-277851" y="4155698"/>
            <a:ext cx="1048943" cy="330827"/>
          </a:xfrm>
          <a:prstGeom prst="rect">
            <a:avLst/>
          </a:prstGeom>
          <a:noFill/>
        </p:spPr>
        <p:txBody>
          <a:bodyPr wrap="none" lIns="68549" tIns="34274" rIns="68549" bIns="34274" rtlCol="0">
            <a:spAutoFit/>
          </a:bodyPr>
          <a:lstStyle/>
          <a:p>
            <a:r>
              <a:rPr lang="en-GB" sz="1700" dirty="0">
                <a:solidFill>
                  <a:prstClr val="white">
                    <a:lumMod val="75000"/>
                  </a:prstClr>
                </a:solidFill>
              </a:rPr>
              <a:t>Expertise</a:t>
            </a:r>
          </a:p>
        </p:txBody>
      </p:sp>
      <p:sp>
        <p:nvSpPr>
          <p:cNvPr id="49" name="TextBox 48"/>
          <p:cNvSpPr txBox="1"/>
          <p:nvPr userDrawn="1"/>
        </p:nvSpPr>
        <p:spPr>
          <a:xfrm rot="18900000">
            <a:off x="-170263" y="4401076"/>
            <a:ext cx="1353513" cy="330827"/>
          </a:xfrm>
          <a:prstGeom prst="rect">
            <a:avLst/>
          </a:prstGeom>
          <a:noFill/>
        </p:spPr>
        <p:txBody>
          <a:bodyPr wrap="none" lIns="68549" tIns="34274" rIns="68549" bIns="34274" rtlCol="0">
            <a:spAutoFit/>
          </a:bodyPr>
          <a:lstStyle/>
          <a:p>
            <a:r>
              <a:rPr lang="en-GB" sz="1700" dirty="0">
                <a:solidFill>
                  <a:prstClr val="white">
                    <a:lumMod val="75000"/>
                  </a:prstClr>
                </a:solidFill>
              </a:rPr>
              <a:t>Sponsorship</a:t>
            </a:r>
          </a:p>
        </p:txBody>
      </p:sp>
      <p:sp>
        <p:nvSpPr>
          <p:cNvPr id="50" name="TextBox 49"/>
          <p:cNvSpPr txBox="1"/>
          <p:nvPr userDrawn="1"/>
        </p:nvSpPr>
        <p:spPr>
          <a:xfrm rot="18900000">
            <a:off x="190241" y="4237490"/>
            <a:ext cx="2010744" cy="330827"/>
          </a:xfrm>
          <a:prstGeom prst="rect">
            <a:avLst/>
          </a:prstGeom>
          <a:noFill/>
        </p:spPr>
        <p:txBody>
          <a:bodyPr wrap="none" lIns="68549" tIns="34274" rIns="68549" bIns="34274" rtlCol="0">
            <a:spAutoFit/>
          </a:bodyPr>
          <a:lstStyle/>
          <a:p>
            <a:r>
              <a:rPr lang="en-GB" sz="1700" dirty="0">
                <a:solidFill>
                  <a:prstClr val="white">
                    <a:lumMod val="75000"/>
                  </a:prstClr>
                </a:solidFill>
              </a:rPr>
              <a:t>Thought leadership</a:t>
            </a:r>
          </a:p>
        </p:txBody>
      </p:sp>
      <p:sp>
        <p:nvSpPr>
          <p:cNvPr id="3076" name="Rectangle 4"/>
          <p:cNvSpPr>
            <a:spLocks noGrp="1" noChangeArrowheads="1"/>
          </p:cNvSpPr>
          <p:nvPr>
            <p:ph type="dt" sz="half" idx="2"/>
          </p:nvPr>
        </p:nvSpPr>
        <p:spPr>
          <a:xfrm>
            <a:off x="395292" y="4807745"/>
            <a:ext cx="2195512" cy="248841"/>
          </a:xfrm>
        </p:spPr>
        <p:txBody>
          <a:bodyPr/>
          <a:lstStyle>
            <a:lvl1pPr>
              <a:defRPr>
                <a:solidFill>
                  <a:schemeClr val="tx1"/>
                </a:solidFill>
              </a:defRPr>
            </a:lvl1pPr>
          </a:lstStyle>
          <a:p>
            <a:r>
              <a:rPr lang="en-GB" dirty="0"/>
              <a:t>15 July 2020</a:t>
            </a:r>
          </a:p>
        </p:txBody>
      </p:sp>
    </p:spTree>
    <p:extLst>
      <p:ext uri="{BB962C8B-B14F-4D97-AF65-F5344CB8AC3E}">
        <p14:creationId xmlns:p14="http://schemas.microsoft.com/office/powerpoint/2010/main" val="3349518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90" y="1600211"/>
            <a:ext cx="8291512" cy="971549"/>
          </a:xfrm>
        </p:spPr>
        <p:txBody>
          <a:bodyPr anchor="t"/>
          <a:lstStyle>
            <a:lvl1pPr>
              <a:defRPr sz="27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4" y="2085977"/>
            <a:ext cx="6121400" cy="755805"/>
          </a:xfrm>
        </p:spPr>
        <p:txBody>
          <a:bodyPr/>
          <a:lstStyle>
            <a:lvl1pPr marL="0" indent="0">
              <a:spcBef>
                <a:spcPts val="0"/>
              </a:spcBef>
              <a:buFontTx/>
              <a:buNone/>
              <a:defRPr sz="2000">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5"/>
            <a:ext cx="2195512" cy="248841"/>
          </a:xfrm>
        </p:spPr>
        <p:txBody>
          <a:bodyPr/>
          <a:lstStyle>
            <a:lvl1pPr>
              <a:defRPr>
                <a:solidFill>
                  <a:schemeClr val="bg1"/>
                </a:solidFill>
              </a:defRPr>
            </a:lvl1pPr>
          </a:lstStyle>
          <a:p>
            <a:r>
              <a:rPr lang="en-GB" dirty="0"/>
              <a:t>15 July 2020</a:t>
            </a:r>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6681"/>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009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11"/>
            <a:ext cx="8177212" cy="971549"/>
          </a:xfrm>
        </p:spPr>
        <p:txBody>
          <a:bodyPr anchor="t"/>
          <a:lstStyle>
            <a:lvl1pPr>
              <a:defRPr sz="27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1" y="2085977"/>
            <a:ext cx="7148509" cy="755805"/>
          </a:xfrm>
        </p:spPr>
        <p:txBody>
          <a:bodyPr/>
          <a:lstStyle>
            <a:lvl1pPr marL="0" indent="0">
              <a:spcBef>
                <a:spcPts val="0"/>
              </a:spcBef>
              <a:buFontTx/>
              <a:buNone/>
              <a:defRPr sz="20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5"/>
            <a:ext cx="2195512" cy="248841"/>
          </a:xfrm>
        </p:spPr>
        <p:txBody>
          <a:bodyPr/>
          <a:lstStyle>
            <a:lvl1pPr>
              <a:defRPr>
                <a:solidFill>
                  <a:schemeClr val="bg1"/>
                </a:solidFill>
              </a:defRPr>
            </a:lvl1pPr>
          </a:lstStyle>
          <a:p>
            <a:r>
              <a:rPr lang="en-GB" dirty="0"/>
              <a:t>15 July 2020</a:t>
            </a:r>
          </a:p>
        </p:txBody>
      </p:sp>
      <p:grpSp>
        <p:nvGrpSpPr>
          <p:cNvPr id="4" name="Group 3"/>
          <p:cNvGrpSpPr/>
          <p:nvPr userDrawn="1"/>
        </p:nvGrpSpPr>
        <p:grpSpPr>
          <a:xfrm>
            <a:off x="7693823" y="404980"/>
            <a:ext cx="1189338" cy="496537"/>
            <a:chOff x="7905328" y="493473"/>
            <a:chExt cx="1656184" cy="662050"/>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userDrawn="1"/>
          </p:nvSpPr>
          <p:spPr>
            <a:xfrm>
              <a:off x="8553400" y="539969"/>
              <a:ext cx="1008112" cy="615554"/>
            </a:xfrm>
            <a:prstGeom prst="rect">
              <a:avLst/>
            </a:prstGeom>
            <a:noFill/>
          </p:spPr>
          <p:txBody>
            <a:bodyPr wrap="square" rtlCol="0">
              <a:spAutoFit/>
            </a:bodyPr>
            <a:lstStyle/>
            <a:p>
              <a:r>
                <a:rPr lang="en-GB" sz="1200" dirty="0">
                  <a:solidFill>
                    <a:schemeClr val="bg1"/>
                  </a:solidFill>
                </a:rPr>
                <a:t>Partner</a:t>
              </a:r>
            </a:p>
            <a:p>
              <a:r>
                <a:rPr lang="en-GB" sz="1200" dirty="0">
                  <a:solidFill>
                    <a:schemeClr val="bg1"/>
                  </a:solidFill>
                </a:rPr>
                <a:t>Logo</a:t>
              </a:r>
            </a:p>
          </p:txBody>
        </p:sp>
      </p:grpSp>
      <p:grpSp>
        <p:nvGrpSpPr>
          <p:cNvPr id="5" name="Group 4"/>
          <p:cNvGrpSpPr/>
          <p:nvPr userDrawn="1"/>
        </p:nvGrpSpPr>
        <p:grpSpPr>
          <a:xfrm>
            <a:off x="6286500" y="404980"/>
            <a:ext cx="1189338" cy="496537"/>
            <a:chOff x="7905328" y="1357569"/>
            <a:chExt cx="1656184" cy="662050"/>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userDrawn="1"/>
          </p:nvSpPr>
          <p:spPr>
            <a:xfrm>
              <a:off x="8553400" y="1404065"/>
              <a:ext cx="1008112" cy="615554"/>
            </a:xfrm>
            <a:prstGeom prst="rect">
              <a:avLst/>
            </a:prstGeom>
            <a:noFill/>
          </p:spPr>
          <p:txBody>
            <a:bodyPr wrap="square" rtlCol="0">
              <a:spAutoFit/>
            </a:bodyPr>
            <a:lstStyle/>
            <a:p>
              <a:r>
                <a:rPr lang="en-GB" sz="1200" dirty="0">
                  <a:solidFill>
                    <a:schemeClr val="bg1"/>
                  </a:solidFill>
                </a:rPr>
                <a:t>Partner</a:t>
              </a:r>
            </a:p>
            <a:p>
              <a:r>
                <a:rPr lang="en-GB" sz="1200" dirty="0">
                  <a:solidFill>
                    <a:schemeClr val="bg1"/>
                  </a:solidFill>
                </a:rPr>
                <a:t>Logo</a:t>
              </a:r>
            </a:p>
          </p:txBody>
        </p:sp>
      </p:grpSp>
      <p:pic>
        <p:nvPicPr>
          <p:cNvPr id="13"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0050" y="195267"/>
            <a:ext cx="1920368" cy="78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255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9" y="1600211"/>
            <a:ext cx="6348412" cy="971549"/>
          </a:xfrm>
        </p:spPr>
        <p:txBody>
          <a:bodyPr anchor="t"/>
          <a:lstStyle>
            <a:lvl1pPr>
              <a:defRPr sz="27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4" y="2085977"/>
            <a:ext cx="6121400" cy="755805"/>
          </a:xfrm>
        </p:spPr>
        <p:txBody>
          <a:bodyPr/>
          <a:lstStyle>
            <a:lvl1pPr marL="0" indent="0">
              <a:spcBef>
                <a:spcPts val="0"/>
              </a:spcBef>
              <a:buFontTx/>
              <a:buNone/>
              <a:defRPr sz="2000">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5"/>
            <a:ext cx="2195512" cy="248841"/>
          </a:xfrm>
        </p:spPr>
        <p:txBody>
          <a:bodyPr/>
          <a:lstStyle>
            <a:lvl1pPr>
              <a:defRPr>
                <a:solidFill>
                  <a:schemeClr val="tx1"/>
                </a:solidFill>
              </a:defRPr>
            </a:lvl1pPr>
          </a:lstStyle>
          <a:p>
            <a:r>
              <a:rPr lang="en-GB" dirty="0"/>
              <a:t>15 July 2020</a:t>
            </a:r>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6681"/>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116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11"/>
            <a:ext cx="6519862" cy="971549"/>
          </a:xfrm>
        </p:spPr>
        <p:txBody>
          <a:bodyPr anchor="t"/>
          <a:lstStyle>
            <a:lvl1pPr>
              <a:defRPr sz="27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4" y="2085977"/>
            <a:ext cx="6121400" cy="755805"/>
          </a:xfrm>
        </p:spPr>
        <p:txBody>
          <a:bodyPr/>
          <a:lstStyle>
            <a:lvl1pPr marL="0" indent="0">
              <a:spcBef>
                <a:spcPts val="0"/>
              </a:spcBef>
              <a:buFontTx/>
              <a:buNone/>
              <a:defRPr sz="2000">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5"/>
            <a:ext cx="2195512" cy="248841"/>
          </a:xfrm>
        </p:spPr>
        <p:txBody>
          <a:bodyPr/>
          <a:lstStyle>
            <a:lvl1pPr>
              <a:defRPr>
                <a:solidFill>
                  <a:schemeClr val="bg1"/>
                </a:solidFill>
              </a:defRPr>
            </a:lvl1pPr>
          </a:lstStyle>
          <a:p>
            <a:r>
              <a:rPr lang="en-GB" dirty="0"/>
              <a:t>15 July 2020</a:t>
            </a:r>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6681"/>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15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92" y="1600211"/>
            <a:ext cx="7129463" cy="971549"/>
          </a:xfrm>
        </p:spPr>
        <p:txBody>
          <a:bodyPr anchor="t"/>
          <a:lstStyle>
            <a:lvl1pPr>
              <a:defRPr sz="27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4" y="2085977"/>
            <a:ext cx="6121400" cy="755805"/>
          </a:xfrm>
        </p:spPr>
        <p:txBody>
          <a:bodyPr/>
          <a:lstStyle>
            <a:lvl1pPr marL="0" indent="0">
              <a:spcBef>
                <a:spcPts val="0"/>
              </a:spcBef>
              <a:buFontTx/>
              <a:buNone/>
              <a:defRPr sz="2000">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6" y="4807750"/>
            <a:ext cx="1385017" cy="225056"/>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r>
              <a:rPr lang="en-GB" dirty="0"/>
              <a:t>15 July 2020</a:t>
            </a:r>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6681"/>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873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r>
              <a:rPr lang="en-GB" dirty="0">
                <a:solidFill>
                  <a:srgbClr val="3F4548"/>
                </a:solidFill>
              </a:rPr>
              <a:t>15 July 2020</a:t>
            </a:r>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4593067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95293" y="1168007"/>
            <a:ext cx="4068763" cy="3480197"/>
          </a:xfrm>
        </p:spPr>
        <p:txBody>
          <a:bodyPr/>
          <a:lstStyle>
            <a:lvl1pPr>
              <a:defRPr sz="1700"/>
            </a:lvl1pPr>
            <a:lvl2pPr>
              <a:defRPr sz="1500"/>
            </a:lvl2pPr>
            <a:lvl3pPr>
              <a:defRPr sz="1400"/>
            </a:lvl3pPr>
            <a:lvl4pPr>
              <a:defRPr sz="1200"/>
            </a:lvl4pPr>
            <a:lvl5pPr>
              <a:defRPr sz="11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16453" y="1168007"/>
            <a:ext cx="4070351" cy="3480197"/>
          </a:xfrm>
        </p:spPr>
        <p:txBody>
          <a:bodyPr/>
          <a:lstStyle>
            <a:lvl1pPr>
              <a:defRPr sz="1700"/>
            </a:lvl1pPr>
            <a:lvl2pPr>
              <a:defRPr sz="1500"/>
            </a:lvl2pPr>
            <a:lvl3pPr>
              <a:defRPr sz="1400"/>
            </a:lvl3pPr>
            <a:lvl4pPr>
              <a:defRPr sz="1200"/>
            </a:lvl4pPr>
            <a:lvl5pPr>
              <a:defRPr sz="11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
        <p:nvSpPr>
          <p:cNvPr id="8" name="Date Placeholder 3"/>
          <p:cNvSpPr>
            <a:spLocks noGrp="1"/>
          </p:cNvSpPr>
          <p:nvPr>
            <p:ph type="dt" sz="half" idx="10"/>
          </p:nvPr>
        </p:nvSpPr>
        <p:spPr>
          <a:xfrm>
            <a:off x="395294" y="4807745"/>
            <a:ext cx="2016125" cy="248841"/>
          </a:xfrm>
        </p:spPr>
        <p:txBody>
          <a:bodyPr/>
          <a:lstStyle>
            <a:lvl1pPr>
              <a:defRPr/>
            </a:lvl1pPr>
          </a:lstStyle>
          <a:p>
            <a:r>
              <a:rPr lang="en-GB" dirty="0">
                <a:solidFill>
                  <a:srgbClr val="3F4548"/>
                </a:solidFill>
              </a:rPr>
              <a:t>15 July 2020</a:t>
            </a:r>
          </a:p>
        </p:txBody>
      </p:sp>
    </p:spTree>
    <p:extLst>
      <p:ext uri="{BB962C8B-B14F-4D97-AF65-F5344CB8AC3E}">
        <p14:creationId xmlns:p14="http://schemas.microsoft.com/office/powerpoint/2010/main" val="8427822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004" y="303498"/>
            <a:ext cx="8229600" cy="85725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700" b="1"/>
            </a:lvl1pPr>
            <a:lvl2pPr marL="342762" indent="0">
              <a:buNone/>
              <a:defRPr sz="1500" b="1"/>
            </a:lvl2pPr>
            <a:lvl3pPr marL="685523" indent="0">
              <a:buNone/>
              <a:defRPr sz="1400" b="1"/>
            </a:lvl3pPr>
            <a:lvl4pPr marL="1028283" indent="0">
              <a:buNone/>
              <a:defRPr sz="1200" b="1"/>
            </a:lvl4pPr>
            <a:lvl5pPr marL="1371045" indent="0">
              <a:buNone/>
              <a:defRPr sz="1200" b="1"/>
            </a:lvl5pPr>
            <a:lvl6pPr marL="1713806" indent="0">
              <a:buNone/>
              <a:defRPr sz="1200" b="1"/>
            </a:lvl6pPr>
            <a:lvl7pPr marL="2056567" indent="0">
              <a:buNone/>
              <a:defRPr sz="1200" b="1"/>
            </a:lvl7pPr>
            <a:lvl8pPr marL="2399328" indent="0">
              <a:buNone/>
              <a:defRPr sz="1200" b="1"/>
            </a:lvl8pPr>
            <a:lvl9pPr marL="2742089"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700"/>
            </a:lvl1pPr>
            <a:lvl2pPr>
              <a:defRPr sz="1500"/>
            </a:lvl2pPr>
            <a:lvl3pPr>
              <a:defRPr sz="1400"/>
            </a:lvl3pPr>
            <a:lvl4pPr>
              <a:defRPr sz="1200"/>
            </a:lvl4pPr>
            <a:lvl5pPr>
              <a:defRPr sz="11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151335"/>
            <a:ext cx="4041776" cy="479822"/>
          </a:xfrm>
        </p:spPr>
        <p:txBody>
          <a:bodyPr anchor="b"/>
          <a:lstStyle>
            <a:lvl1pPr marL="0" indent="0">
              <a:buNone/>
              <a:defRPr sz="1700" b="1"/>
            </a:lvl1pPr>
            <a:lvl2pPr marL="342762" indent="0">
              <a:buNone/>
              <a:defRPr sz="1500" b="1"/>
            </a:lvl2pPr>
            <a:lvl3pPr marL="685523" indent="0">
              <a:buNone/>
              <a:defRPr sz="1400" b="1"/>
            </a:lvl3pPr>
            <a:lvl4pPr marL="1028283" indent="0">
              <a:buNone/>
              <a:defRPr sz="1200" b="1"/>
            </a:lvl4pPr>
            <a:lvl5pPr marL="1371045" indent="0">
              <a:buNone/>
              <a:defRPr sz="1200" b="1"/>
            </a:lvl5pPr>
            <a:lvl6pPr marL="1713806" indent="0">
              <a:buNone/>
              <a:defRPr sz="1200" b="1"/>
            </a:lvl6pPr>
            <a:lvl7pPr marL="2056567" indent="0">
              <a:buNone/>
              <a:defRPr sz="1200" b="1"/>
            </a:lvl7pPr>
            <a:lvl8pPr marL="2399328" indent="0">
              <a:buNone/>
              <a:defRPr sz="1200" b="1"/>
            </a:lvl8pPr>
            <a:lvl9pPr marL="2742089"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5" y="1631156"/>
            <a:ext cx="4041776" cy="2963466"/>
          </a:xfrm>
        </p:spPr>
        <p:txBody>
          <a:bodyPr/>
          <a:lstStyle>
            <a:lvl1pPr>
              <a:defRPr sz="1700"/>
            </a:lvl1pPr>
            <a:lvl2pPr>
              <a:defRPr sz="1500"/>
            </a:lvl2pPr>
            <a:lvl3pPr>
              <a:defRPr sz="1400"/>
            </a:lvl3pPr>
            <a:lvl4pPr>
              <a:defRPr sz="1200"/>
            </a:lvl4pPr>
            <a:lvl5pPr>
              <a:defRPr sz="11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
        <p:nvSpPr>
          <p:cNvPr id="10" name="Date Placeholder 3"/>
          <p:cNvSpPr>
            <a:spLocks noGrp="1"/>
          </p:cNvSpPr>
          <p:nvPr>
            <p:ph type="dt" sz="half" idx="10"/>
          </p:nvPr>
        </p:nvSpPr>
        <p:spPr>
          <a:xfrm>
            <a:off x="395294" y="4807745"/>
            <a:ext cx="2016125" cy="248841"/>
          </a:xfrm>
        </p:spPr>
        <p:txBody>
          <a:bodyPr/>
          <a:lstStyle>
            <a:lvl1pPr>
              <a:defRPr/>
            </a:lvl1pPr>
          </a:lstStyle>
          <a:p>
            <a:r>
              <a:rPr lang="en-GB" dirty="0">
                <a:solidFill>
                  <a:srgbClr val="3F4548"/>
                </a:solidFill>
              </a:rPr>
              <a:t>15 July 2020</a:t>
            </a:r>
          </a:p>
        </p:txBody>
      </p:sp>
    </p:spTree>
    <p:extLst>
      <p:ext uri="{BB962C8B-B14F-4D97-AF65-F5344CB8AC3E}">
        <p14:creationId xmlns:p14="http://schemas.microsoft.com/office/powerpoint/2010/main" val="13059160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
        <p:nvSpPr>
          <p:cNvPr id="6" name="Date Placeholder 3"/>
          <p:cNvSpPr>
            <a:spLocks noGrp="1"/>
          </p:cNvSpPr>
          <p:nvPr>
            <p:ph type="dt" sz="half" idx="10"/>
          </p:nvPr>
        </p:nvSpPr>
        <p:spPr>
          <a:xfrm>
            <a:off x="395294" y="4807745"/>
            <a:ext cx="2016125" cy="248841"/>
          </a:xfrm>
        </p:spPr>
        <p:txBody>
          <a:bodyPr/>
          <a:lstStyle>
            <a:lvl1pPr>
              <a:defRPr/>
            </a:lvl1pPr>
          </a:lstStyle>
          <a:p>
            <a:r>
              <a:rPr lang="en-GB" dirty="0">
                <a:solidFill>
                  <a:srgbClr val="3F4548"/>
                </a:solidFill>
              </a:rPr>
              <a:t>15 July 2020</a:t>
            </a:r>
          </a:p>
        </p:txBody>
      </p:sp>
    </p:spTree>
    <p:extLst>
      <p:ext uri="{BB962C8B-B14F-4D97-AF65-F5344CB8AC3E}">
        <p14:creationId xmlns:p14="http://schemas.microsoft.com/office/powerpoint/2010/main" val="12686883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
        <p:nvSpPr>
          <p:cNvPr id="5" name="Date Placeholder 3"/>
          <p:cNvSpPr>
            <a:spLocks noGrp="1"/>
          </p:cNvSpPr>
          <p:nvPr>
            <p:ph type="dt" sz="half" idx="10"/>
          </p:nvPr>
        </p:nvSpPr>
        <p:spPr>
          <a:xfrm>
            <a:off x="395294" y="4807745"/>
            <a:ext cx="2016125" cy="248841"/>
          </a:xfrm>
        </p:spPr>
        <p:txBody>
          <a:bodyPr/>
          <a:lstStyle>
            <a:lvl1pPr>
              <a:defRPr/>
            </a:lvl1pPr>
          </a:lstStyle>
          <a:p>
            <a:r>
              <a:rPr lang="en-GB" dirty="0">
                <a:solidFill>
                  <a:srgbClr val="3F4548"/>
                </a:solidFill>
              </a:rPr>
              <a:t>15 July 2020</a:t>
            </a:r>
          </a:p>
        </p:txBody>
      </p:sp>
    </p:spTree>
    <p:extLst>
      <p:ext uri="{BB962C8B-B14F-4D97-AF65-F5344CB8AC3E}">
        <p14:creationId xmlns:p14="http://schemas.microsoft.com/office/powerpoint/2010/main" val="3558323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5292" y="303610"/>
            <a:ext cx="8291512" cy="857250"/>
          </a:xfrm>
        </p:spPr>
        <p:txBody>
          <a:bodyPr/>
          <a:lstStyle/>
          <a:p>
            <a:r>
              <a:rPr lang="en-US"/>
              <a:t>Click to edit Master title style</a:t>
            </a:r>
            <a:endParaRPr lang="en-GB"/>
          </a:p>
        </p:txBody>
      </p:sp>
      <p:sp>
        <p:nvSpPr>
          <p:cNvPr id="3" name="Text Placeholder 2"/>
          <p:cNvSpPr>
            <a:spLocks noGrp="1"/>
          </p:cNvSpPr>
          <p:nvPr>
            <p:ph type="body" sz="half" idx="1"/>
          </p:nvPr>
        </p:nvSpPr>
        <p:spPr>
          <a:xfrm>
            <a:off x="395293" y="1168007"/>
            <a:ext cx="4068763" cy="3480197"/>
          </a:xfrm>
        </p:spPr>
        <p:txBody>
          <a:bodyPr/>
          <a:lstStyle>
            <a:lvl1pPr>
              <a:defRPr sz="1700"/>
            </a:lvl1pPr>
            <a:lvl2pPr>
              <a:defRPr sz="15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hart Placeholder 3"/>
          <p:cNvSpPr>
            <a:spLocks noGrp="1"/>
          </p:cNvSpPr>
          <p:nvPr>
            <p:ph type="chart" sz="half" idx="2"/>
          </p:nvPr>
        </p:nvSpPr>
        <p:spPr>
          <a:xfrm>
            <a:off x="4616453" y="1168007"/>
            <a:ext cx="4070351" cy="3480197"/>
          </a:xfrm>
        </p:spPr>
        <p:txBody>
          <a:bodyPr/>
          <a:lstStyle>
            <a:lvl1pPr>
              <a:defRPr sz="1700"/>
            </a:lvl1pPr>
          </a:lstStyle>
          <a:p>
            <a:r>
              <a:rPr lang="en-US"/>
              <a:t>Click icon to add chart</a:t>
            </a:r>
            <a:endParaRPr lang="en-GB" dirty="0"/>
          </a:p>
        </p:txBody>
      </p:sp>
      <p:sp>
        <p:nvSpPr>
          <p:cNvPr id="6" name="Footer Placeholder 5"/>
          <p:cNvSpPr>
            <a:spLocks noGrp="1"/>
          </p:cNvSpPr>
          <p:nvPr>
            <p:ph type="ftr" sz="quarter" idx="11"/>
          </p:nvPr>
        </p:nvSpPr>
        <p:spPr>
          <a:xfrm>
            <a:off x="2411422" y="4807745"/>
            <a:ext cx="4321175" cy="248841"/>
          </a:xfrm>
        </p:spPr>
        <p:txBody>
          <a:bodyPr/>
          <a:lstStyle>
            <a:lvl1pPr>
              <a:defRPr/>
            </a:lvl1pPr>
          </a:lstStyle>
          <a:p>
            <a:endParaRPr lang="en-GB"/>
          </a:p>
        </p:txBody>
      </p:sp>
      <p:sp>
        <p:nvSpPr>
          <p:cNvPr id="7" name="Slide Number Placeholder 6"/>
          <p:cNvSpPr>
            <a:spLocks noGrp="1"/>
          </p:cNvSpPr>
          <p:nvPr>
            <p:ph type="sldNum" sz="quarter" idx="12"/>
          </p:nvPr>
        </p:nvSpPr>
        <p:spPr>
          <a:xfrm>
            <a:off x="8101019" y="4801797"/>
            <a:ext cx="647700" cy="254794"/>
          </a:xfrm>
        </p:spPr>
        <p:txBody>
          <a:bodyPr/>
          <a:lstStyle>
            <a:lvl1pPr>
              <a:defRPr/>
            </a:lvl1pPr>
          </a:lstStyle>
          <a:p>
            <a:fld id="{DD990B9C-E09A-4941-8EE5-1699664D5C7B}" type="slidenum">
              <a:rPr lang="en-GB"/>
              <a:pPr/>
              <a:t>‹#›</a:t>
            </a:fld>
            <a:endParaRPr lang="en-GB"/>
          </a:p>
        </p:txBody>
      </p:sp>
      <p:sp>
        <p:nvSpPr>
          <p:cNvPr id="8" name="Date Placeholder 3"/>
          <p:cNvSpPr>
            <a:spLocks noGrp="1"/>
          </p:cNvSpPr>
          <p:nvPr>
            <p:ph type="dt" sz="half" idx="10"/>
          </p:nvPr>
        </p:nvSpPr>
        <p:spPr>
          <a:xfrm>
            <a:off x="395294" y="4807745"/>
            <a:ext cx="2016125" cy="248841"/>
          </a:xfrm>
        </p:spPr>
        <p:txBody>
          <a:bodyPr/>
          <a:lstStyle>
            <a:lvl1pPr>
              <a:defRPr/>
            </a:lvl1pPr>
          </a:lstStyle>
          <a:p>
            <a:r>
              <a:rPr lang="en-GB" dirty="0">
                <a:solidFill>
                  <a:srgbClr val="3F4548"/>
                </a:solidFill>
              </a:rPr>
              <a:t>15 July 2020</a:t>
            </a:r>
          </a:p>
        </p:txBody>
      </p:sp>
    </p:spTree>
    <p:extLst>
      <p:ext uri="{BB962C8B-B14F-4D97-AF65-F5344CB8AC3E}">
        <p14:creationId xmlns:p14="http://schemas.microsoft.com/office/powerpoint/2010/main" val="33813288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8" name="Picture 4" descr="E:\Pants Work\Current Work\Actuaries 2011\IFOA Rebrand 2012\PowerPoint\blue_crest.pn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4969306" y="800101"/>
            <a:ext cx="3946096" cy="4153785"/>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395295" y="1600211"/>
            <a:ext cx="8234358" cy="971549"/>
          </a:xfrm>
        </p:spPr>
        <p:txBody>
          <a:bodyPr anchor="t"/>
          <a:lstStyle>
            <a:lvl1pPr>
              <a:defRPr sz="27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1" y="2085977"/>
            <a:ext cx="7491409" cy="755805"/>
          </a:xfrm>
        </p:spPr>
        <p:txBody>
          <a:bodyPr/>
          <a:lstStyle>
            <a:lvl1pPr marL="0" indent="0">
              <a:spcBef>
                <a:spcPts val="0"/>
              </a:spcBef>
              <a:buFontTx/>
              <a:buNone/>
              <a:defRPr sz="20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5"/>
            <a:ext cx="2195512" cy="248841"/>
          </a:xfrm>
          <a:prstGeom prst="rect">
            <a:avLst/>
          </a:prstGeom>
        </p:spPr>
        <p:txBody>
          <a:bodyPr/>
          <a:lstStyle>
            <a:lvl1pPr>
              <a:defRPr>
                <a:solidFill>
                  <a:schemeClr val="bg1"/>
                </a:solidFill>
              </a:defRPr>
            </a:lvl1pPr>
          </a:lstStyle>
          <a:p>
            <a:r>
              <a:rPr lang="en-GB" dirty="0">
                <a:solidFill>
                  <a:prstClr val="white"/>
                </a:solidFill>
              </a:rPr>
              <a:t>15 July 2020</a:t>
            </a:r>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00050" y="195267"/>
            <a:ext cx="1920368" cy="78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958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300966" y="4144134"/>
            <a:ext cx="9791566" cy="750321"/>
            <a:chOff x="-326050" y="5525517"/>
            <a:chExt cx="10607528" cy="1000433"/>
          </a:xfrm>
        </p:grpSpPr>
        <p:sp>
          <p:nvSpPr>
            <p:cNvPr id="7" name="TextBox 6"/>
            <p:cNvSpPr txBox="1"/>
            <p:nvPr userDrawn="1"/>
          </p:nvSpPr>
          <p:spPr>
            <a:xfrm rot="18900000">
              <a:off x="918816" y="6054024"/>
              <a:ext cx="1146495" cy="471926"/>
            </a:xfrm>
            <a:prstGeom prst="rect">
              <a:avLst/>
            </a:prstGeom>
            <a:noFill/>
          </p:spPr>
          <p:txBody>
            <a:bodyPr wrap="none" rtlCol="0">
              <a:spAutoFit/>
            </a:bodyPr>
            <a:lstStyle/>
            <a:p>
              <a:r>
                <a:rPr lang="en-GB" sz="1700" dirty="0">
                  <a:solidFill>
                    <a:schemeClr val="accent3">
                      <a:lumMod val="50000"/>
                    </a:schemeClr>
                  </a:solidFill>
                </a:rPr>
                <a:t>Progress</a:t>
              </a:r>
            </a:p>
          </p:txBody>
        </p:sp>
        <p:sp>
          <p:nvSpPr>
            <p:cNvPr id="8" name="TextBox 7"/>
            <p:cNvSpPr txBox="1"/>
            <p:nvPr userDrawn="1"/>
          </p:nvSpPr>
          <p:spPr>
            <a:xfrm rot="18900000">
              <a:off x="1315796" y="6003691"/>
              <a:ext cx="1394826" cy="471926"/>
            </a:xfrm>
            <a:prstGeom prst="rect">
              <a:avLst/>
            </a:prstGeom>
            <a:noFill/>
          </p:spPr>
          <p:txBody>
            <a:bodyPr wrap="none" rtlCol="0">
              <a:spAutoFit/>
            </a:bodyPr>
            <a:lstStyle/>
            <a:p>
              <a:r>
                <a:rPr lang="en-GB" sz="1700" dirty="0">
                  <a:solidFill>
                    <a:schemeClr val="accent3">
                      <a:lumMod val="50000"/>
                    </a:schemeClr>
                  </a:solidFill>
                </a:rPr>
                <a:t>Community</a:t>
              </a:r>
            </a:p>
          </p:txBody>
        </p:sp>
        <p:sp>
          <p:nvSpPr>
            <p:cNvPr id="9" name="TextBox 8"/>
            <p:cNvSpPr txBox="1"/>
            <p:nvPr userDrawn="1"/>
          </p:nvSpPr>
          <p:spPr>
            <a:xfrm rot="18900000">
              <a:off x="1708416" y="5626186"/>
              <a:ext cx="2252699" cy="471926"/>
            </a:xfrm>
            <a:prstGeom prst="rect">
              <a:avLst/>
            </a:prstGeom>
            <a:noFill/>
          </p:spPr>
          <p:txBody>
            <a:bodyPr wrap="none" rtlCol="0">
              <a:spAutoFit/>
            </a:bodyPr>
            <a:lstStyle/>
            <a:p>
              <a:r>
                <a:rPr lang="en-GB" sz="1700" dirty="0">
                  <a:solidFill>
                    <a:schemeClr val="accent3">
                      <a:lumMod val="50000"/>
                    </a:schemeClr>
                  </a:solidFill>
                </a:rPr>
                <a:t>Sessional Meetings</a:t>
              </a:r>
            </a:p>
          </p:txBody>
        </p:sp>
        <p:sp>
          <p:nvSpPr>
            <p:cNvPr id="11" name="TextBox 10"/>
            <p:cNvSpPr txBox="1"/>
            <p:nvPr userDrawn="1"/>
          </p:nvSpPr>
          <p:spPr>
            <a:xfrm rot="18900000">
              <a:off x="2448713" y="6003691"/>
              <a:ext cx="1254163" cy="471926"/>
            </a:xfrm>
            <a:prstGeom prst="rect">
              <a:avLst/>
            </a:prstGeom>
            <a:noFill/>
          </p:spPr>
          <p:txBody>
            <a:bodyPr wrap="none" rtlCol="0">
              <a:spAutoFit/>
            </a:bodyPr>
            <a:lstStyle/>
            <a:p>
              <a:r>
                <a:rPr lang="en-GB" sz="1700" dirty="0">
                  <a:solidFill>
                    <a:schemeClr val="accent3">
                      <a:lumMod val="50000"/>
                    </a:schemeClr>
                  </a:solidFill>
                </a:rPr>
                <a:t>Education</a:t>
              </a:r>
            </a:p>
          </p:txBody>
        </p:sp>
        <p:sp>
          <p:nvSpPr>
            <p:cNvPr id="12" name="TextBox 11"/>
            <p:cNvSpPr txBox="1"/>
            <p:nvPr userDrawn="1"/>
          </p:nvSpPr>
          <p:spPr>
            <a:xfrm rot="18900000">
              <a:off x="2861292" y="5777188"/>
              <a:ext cx="1838629" cy="471926"/>
            </a:xfrm>
            <a:prstGeom prst="rect">
              <a:avLst/>
            </a:prstGeom>
            <a:noFill/>
          </p:spPr>
          <p:txBody>
            <a:bodyPr wrap="none" rtlCol="0">
              <a:spAutoFit/>
            </a:bodyPr>
            <a:lstStyle/>
            <a:p>
              <a:pPr algn="l"/>
              <a:r>
                <a:rPr lang="en-GB" sz="1700" dirty="0">
                  <a:solidFill>
                    <a:schemeClr val="accent3">
                      <a:lumMod val="50000"/>
                    </a:schemeClr>
                  </a:solidFill>
                </a:rPr>
                <a:t>Working parties</a:t>
              </a:r>
            </a:p>
          </p:txBody>
        </p:sp>
        <p:sp>
          <p:nvSpPr>
            <p:cNvPr id="13" name="TextBox 12"/>
            <p:cNvSpPr txBox="1"/>
            <p:nvPr userDrawn="1"/>
          </p:nvSpPr>
          <p:spPr>
            <a:xfrm rot="18900000">
              <a:off x="3460080" y="5928192"/>
              <a:ext cx="1517221" cy="471926"/>
            </a:xfrm>
            <a:prstGeom prst="rect">
              <a:avLst/>
            </a:prstGeom>
            <a:noFill/>
          </p:spPr>
          <p:txBody>
            <a:bodyPr wrap="none" rtlCol="0">
              <a:spAutoFit/>
            </a:bodyPr>
            <a:lstStyle/>
            <a:p>
              <a:r>
                <a:rPr lang="en-GB" sz="1700" dirty="0">
                  <a:solidFill>
                    <a:schemeClr val="accent3">
                      <a:lumMod val="50000"/>
                    </a:schemeClr>
                  </a:solidFill>
                </a:rPr>
                <a:t>Volunteering</a:t>
              </a:r>
            </a:p>
          </p:txBody>
        </p:sp>
        <p:sp>
          <p:nvSpPr>
            <p:cNvPr id="14" name="TextBox 13"/>
            <p:cNvSpPr txBox="1"/>
            <p:nvPr userDrawn="1"/>
          </p:nvSpPr>
          <p:spPr>
            <a:xfrm rot="18900000">
              <a:off x="4070375" y="6020468"/>
              <a:ext cx="1212485" cy="471926"/>
            </a:xfrm>
            <a:prstGeom prst="rect">
              <a:avLst/>
            </a:prstGeom>
            <a:noFill/>
          </p:spPr>
          <p:txBody>
            <a:bodyPr wrap="none" rtlCol="0">
              <a:spAutoFit/>
            </a:bodyPr>
            <a:lstStyle/>
            <a:p>
              <a:r>
                <a:rPr lang="en-GB" sz="1700" dirty="0">
                  <a:solidFill>
                    <a:schemeClr val="accent3">
                      <a:lumMod val="50000"/>
                    </a:schemeClr>
                  </a:solidFill>
                </a:rPr>
                <a:t>Research</a:t>
              </a:r>
            </a:p>
          </p:txBody>
        </p:sp>
        <p:sp>
          <p:nvSpPr>
            <p:cNvPr id="15" name="TextBox 14"/>
            <p:cNvSpPr txBox="1"/>
            <p:nvPr userDrawn="1"/>
          </p:nvSpPr>
          <p:spPr>
            <a:xfrm rot="18900000">
              <a:off x="4414315" y="5659740"/>
              <a:ext cx="2138085" cy="471926"/>
            </a:xfrm>
            <a:prstGeom prst="rect">
              <a:avLst/>
            </a:prstGeom>
            <a:noFill/>
          </p:spPr>
          <p:txBody>
            <a:bodyPr wrap="none" rtlCol="0">
              <a:spAutoFit/>
            </a:bodyPr>
            <a:lstStyle/>
            <a:p>
              <a:r>
                <a:rPr lang="en-GB" sz="1700" dirty="0">
                  <a:solidFill>
                    <a:schemeClr val="accent3">
                      <a:lumMod val="50000"/>
                    </a:schemeClr>
                  </a:solidFill>
                </a:rPr>
                <a:t>Shaping</a:t>
              </a:r>
              <a:r>
                <a:rPr lang="en-GB" sz="1700" baseline="0" dirty="0">
                  <a:solidFill>
                    <a:schemeClr val="accent3">
                      <a:lumMod val="50000"/>
                    </a:schemeClr>
                  </a:solidFill>
                </a:rPr>
                <a:t> the future</a:t>
              </a:r>
              <a:endParaRPr lang="en-GB" sz="1700" dirty="0">
                <a:solidFill>
                  <a:schemeClr val="accent3">
                    <a:lumMod val="50000"/>
                  </a:schemeClr>
                </a:solidFill>
              </a:endParaRPr>
            </a:p>
          </p:txBody>
        </p:sp>
        <p:sp>
          <p:nvSpPr>
            <p:cNvPr id="16" name="TextBox 15"/>
            <p:cNvSpPr txBox="1"/>
            <p:nvPr userDrawn="1"/>
          </p:nvSpPr>
          <p:spPr>
            <a:xfrm rot="18900000">
              <a:off x="5153737" y="5939576"/>
              <a:ext cx="1382670" cy="471926"/>
            </a:xfrm>
            <a:prstGeom prst="rect">
              <a:avLst/>
            </a:prstGeom>
            <a:noFill/>
          </p:spPr>
          <p:txBody>
            <a:bodyPr wrap="none" rtlCol="0">
              <a:spAutoFit/>
            </a:bodyPr>
            <a:lstStyle/>
            <a:p>
              <a:r>
                <a:rPr lang="en-GB" sz="1700" dirty="0">
                  <a:solidFill>
                    <a:schemeClr val="accent3">
                      <a:lumMod val="50000"/>
                    </a:schemeClr>
                  </a:solidFill>
                </a:rPr>
                <a:t>Networking</a:t>
              </a:r>
            </a:p>
          </p:txBody>
        </p:sp>
        <p:sp>
          <p:nvSpPr>
            <p:cNvPr id="17" name="TextBox 16"/>
            <p:cNvSpPr txBox="1"/>
            <p:nvPr userDrawn="1"/>
          </p:nvSpPr>
          <p:spPr>
            <a:xfrm rot="18900000">
              <a:off x="5519559" y="5545288"/>
              <a:ext cx="2358632" cy="471926"/>
            </a:xfrm>
            <a:prstGeom prst="rect">
              <a:avLst/>
            </a:prstGeom>
            <a:noFill/>
          </p:spPr>
          <p:txBody>
            <a:bodyPr wrap="none" rtlCol="0">
              <a:spAutoFit/>
            </a:bodyPr>
            <a:lstStyle/>
            <a:p>
              <a:r>
                <a:rPr lang="en-GB" sz="1700" dirty="0">
                  <a:solidFill>
                    <a:schemeClr val="accent3">
                      <a:lumMod val="50000"/>
                    </a:schemeClr>
                  </a:solidFill>
                </a:rPr>
                <a:t>Professional</a:t>
              </a:r>
              <a:r>
                <a:rPr lang="en-GB" sz="1700" baseline="0" dirty="0">
                  <a:solidFill>
                    <a:schemeClr val="accent3">
                      <a:lumMod val="50000"/>
                    </a:schemeClr>
                  </a:solidFill>
                </a:rPr>
                <a:t> support</a:t>
              </a:r>
              <a:endParaRPr lang="en-GB" sz="1700" dirty="0">
                <a:solidFill>
                  <a:schemeClr val="accent3">
                    <a:lumMod val="50000"/>
                  </a:schemeClr>
                </a:solidFill>
              </a:endParaRPr>
            </a:p>
          </p:txBody>
        </p:sp>
        <p:sp>
          <p:nvSpPr>
            <p:cNvPr id="18" name="TextBox 17"/>
            <p:cNvSpPr txBox="1"/>
            <p:nvPr userDrawn="1"/>
          </p:nvSpPr>
          <p:spPr>
            <a:xfrm rot="18900000">
              <a:off x="6081938" y="5620792"/>
              <a:ext cx="2172817" cy="471926"/>
            </a:xfrm>
            <a:prstGeom prst="rect">
              <a:avLst/>
            </a:prstGeom>
            <a:noFill/>
          </p:spPr>
          <p:txBody>
            <a:bodyPr wrap="none" rtlCol="0">
              <a:spAutoFit/>
            </a:bodyPr>
            <a:lstStyle/>
            <a:p>
              <a:r>
                <a:rPr lang="en-GB" sz="1700" dirty="0">
                  <a:solidFill>
                    <a:schemeClr val="accent3">
                      <a:lumMod val="50000"/>
                    </a:schemeClr>
                  </a:solidFill>
                </a:rPr>
                <a:t>Enterprise and risk</a:t>
              </a:r>
            </a:p>
          </p:txBody>
        </p:sp>
        <p:sp>
          <p:nvSpPr>
            <p:cNvPr id="19" name="TextBox 18"/>
            <p:cNvSpPr txBox="1"/>
            <p:nvPr userDrawn="1"/>
          </p:nvSpPr>
          <p:spPr>
            <a:xfrm rot="18900000">
              <a:off x="6685758" y="5746626"/>
              <a:ext cx="1872388" cy="471926"/>
            </a:xfrm>
            <a:prstGeom prst="rect">
              <a:avLst/>
            </a:prstGeom>
            <a:noFill/>
          </p:spPr>
          <p:txBody>
            <a:bodyPr wrap="none" rtlCol="0">
              <a:spAutoFit/>
            </a:bodyPr>
            <a:lstStyle/>
            <a:p>
              <a:r>
                <a:rPr lang="en-GB" sz="1700" dirty="0">
                  <a:solidFill>
                    <a:schemeClr val="accent3">
                      <a:lumMod val="50000"/>
                    </a:schemeClr>
                  </a:solidFill>
                </a:rPr>
                <a:t>Learned</a:t>
              </a:r>
              <a:r>
                <a:rPr lang="en-GB" sz="1700" baseline="0" dirty="0">
                  <a:solidFill>
                    <a:schemeClr val="accent3">
                      <a:lumMod val="50000"/>
                    </a:schemeClr>
                  </a:solidFill>
                </a:rPr>
                <a:t> society</a:t>
              </a:r>
              <a:endParaRPr lang="en-GB" sz="1700" dirty="0">
                <a:solidFill>
                  <a:schemeClr val="accent3">
                    <a:lumMod val="50000"/>
                  </a:schemeClr>
                </a:solidFill>
              </a:endParaRPr>
            </a:p>
          </p:txBody>
        </p:sp>
        <p:sp>
          <p:nvSpPr>
            <p:cNvPr id="20" name="TextBox 19"/>
            <p:cNvSpPr txBox="1"/>
            <p:nvPr userDrawn="1"/>
          </p:nvSpPr>
          <p:spPr>
            <a:xfrm rot="18900000">
              <a:off x="7313649" y="5973129"/>
              <a:ext cx="1424349" cy="471926"/>
            </a:xfrm>
            <a:prstGeom prst="rect">
              <a:avLst/>
            </a:prstGeom>
            <a:noFill/>
          </p:spPr>
          <p:txBody>
            <a:bodyPr wrap="none" rtlCol="0">
              <a:spAutoFit/>
            </a:bodyPr>
            <a:lstStyle/>
            <a:p>
              <a:r>
                <a:rPr lang="en-GB" sz="1700" dirty="0">
                  <a:solidFill>
                    <a:schemeClr val="accent3">
                      <a:lumMod val="50000"/>
                    </a:schemeClr>
                  </a:solidFill>
                </a:rPr>
                <a:t>Opportunity</a:t>
              </a:r>
            </a:p>
          </p:txBody>
        </p:sp>
        <p:sp>
          <p:nvSpPr>
            <p:cNvPr id="21" name="TextBox 20"/>
            <p:cNvSpPr txBox="1"/>
            <p:nvPr userDrawn="1"/>
          </p:nvSpPr>
          <p:spPr>
            <a:xfrm rot="18900000">
              <a:off x="7746550" y="5587235"/>
              <a:ext cx="2214495" cy="471926"/>
            </a:xfrm>
            <a:prstGeom prst="rect">
              <a:avLst/>
            </a:prstGeom>
            <a:noFill/>
          </p:spPr>
          <p:txBody>
            <a:bodyPr wrap="none" rtlCol="0">
              <a:spAutoFit/>
            </a:bodyPr>
            <a:lstStyle/>
            <a:p>
              <a:r>
                <a:rPr lang="en-GB" sz="1700" dirty="0">
                  <a:solidFill>
                    <a:schemeClr val="accent3">
                      <a:lumMod val="50000"/>
                    </a:schemeClr>
                  </a:solidFill>
                </a:rPr>
                <a:t>International profile</a:t>
              </a:r>
            </a:p>
          </p:txBody>
        </p:sp>
        <p:sp>
          <p:nvSpPr>
            <p:cNvPr id="22" name="TextBox 21"/>
            <p:cNvSpPr txBox="1"/>
            <p:nvPr userDrawn="1"/>
          </p:nvSpPr>
          <p:spPr>
            <a:xfrm rot="18900000">
              <a:off x="8480232" y="6031852"/>
              <a:ext cx="1094397" cy="471926"/>
            </a:xfrm>
            <a:prstGeom prst="rect">
              <a:avLst/>
            </a:prstGeom>
            <a:noFill/>
          </p:spPr>
          <p:txBody>
            <a:bodyPr wrap="none" rtlCol="0">
              <a:spAutoFit/>
            </a:bodyPr>
            <a:lstStyle/>
            <a:p>
              <a:r>
                <a:rPr lang="en-GB" sz="1700" dirty="0">
                  <a:solidFill>
                    <a:schemeClr val="accent3">
                      <a:lumMod val="50000"/>
                    </a:schemeClr>
                  </a:solidFill>
                </a:rPr>
                <a:t>Journals</a:t>
              </a:r>
            </a:p>
          </p:txBody>
        </p:sp>
        <p:sp>
          <p:nvSpPr>
            <p:cNvPr id="23" name="TextBox 22"/>
            <p:cNvSpPr txBox="1"/>
            <p:nvPr userDrawn="1"/>
          </p:nvSpPr>
          <p:spPr>
            <a:xfrm rot="18900000">
              <a:off x="8935276" y="5981519"/>
              <a:ext cx="1346202" cy="471926"/>
            </a:xfrm>
            <a:prstGeom prst="rect">
              <a:avLst/>
            </a:prstGeom>
            <a:noFill/>
          </p:spPr>
          <p:txBody>
            <a:bodyPr wrap="none" rtlCol="0">
              <a:spAutoFit/>
            </a:bodyPr>
            <a:lstStyle/>
            <a:p>
              <a:r>
                <a:rPr lang="en-GB" sz="1700" dirty="0">
                  <a:solidFill>
                    <a:schemeClr val="accent3">
                      <a:lumMod val="50000"/>
                    </a:schemeClr>
                  </a:solidFill>
                </a:rPr>
                <a:t>Supporting</a:t>
              </a:r>
            </a:p>
          </p:txBody>
        </p:sp>
        <p:sp>
          <p:nvSpPr>
            <p:cNvPr id="24" name="TextBox 23"/>
            <p:cNvSpPr txBox="1"/>
            <p:nvPr userDrawn="1"/>
          </p:nvSpPr>
          <p:spPr>
            <a:xfrm rot="18900000">
              <a:off x="-326050" y="5525517"/>
              <a:ext cx="1186436" cy="471926"/>
            </a:xfrm>
            <a:prstGeom prst="rect">
              <a:avLst/>
            </a:prstGeom>
            <a:noFill/>
          </p:spPr>
          <p:txBody>
            <a:bodyPr wrap="none" rtlCol="0">
              <a:spAutoFit/>
            </a:bodyPr>
            <a:lstStyle/>
            <a:p>
              <a:r>
                <a:rPr lang="en-GB" sz="1700" dirty="0">
                  <a:solidFill>
                    <a:schemeClr val="accent3">
                      <a:lumMod val="50000"/>
                    </a:schemeClr>
                  </a:solidFill>
                </a:rPr>
                <a:t>Expertise</a:t>
              </a:r>
            </a:p>
          </p:txBody>
        </p:sp>
        <p:sp>
          <p:nvSpPr>
            <p:cNvPr id="25" name="TextBox 24"/>
            <p:cNvSpPr txBox="1"/>
            <p:nvPr userDrawn="1"/>
          </p:nvSpPr>
          <p:spPr>
            <a:xfrm rot="18900000">
              <a:off x="-209497" y="5852687"/>
              <a:ext cx="1516387" cy="471926"/>
            </a:xfrm>
            <a:prstGeom prst="rect">
              <a:avLst/>
            </a:prstGeom>
            <a:noFill/>
          </p:spPr>
          <p:txBody>
            <a:bodyPr wrap="none" rtlCol="0">
              <a:spAutoFit/>
            </a:bodyPr>
            <a:lstStyle/>
            <a:p>
              <a:r>
                <a:rPr lang="en-GB" sz="1700" dirty="0">
                  <a:solidFill>
                    <a:schemeClr val="accent3">
                      <a:lumMod val="50000"/>
                    </a:schemeClr>
                  </a:solidFill>
                </a:rPr>
                <a:t>Sponsorship</a:t>
              </a:r>
            </a:p>
          </p:txBody>
        </p:sp>
        <p:sp>
          <p:nvSpPr>
            <p:cNvPr id="26" name="TextBox 25"/>
            <p:cNvSpPr txBox="1"/>
            <p:nvPr userDrawn="1"/>
          </p:nvSpPr>
          <p:spPr>
            <a:xfrm rot="18900000">
              <a:off x="181051" y="5634571"/>
              <a:ext cx="2228387" cy="471926"/>
            </a:xfrm>
            <a:prstGeom prst="rect">
              <a:avLst/>
            </a:prstGeom>
            <a:noFill/>
          </p:spPr>
          <p:txBody>
            <a:bodyPr wrap="none" rtlCol="0">
              <a:spAutoFit/>
            </a:bodyPr>
            <a:lstStyle/>
            <a:p>
              <a:r>
                <a:rPr lang="en-GB" sz="1700" dirty="0">
                  <a:solidFill>
                    <a:schemeClr val="accent3">
                      <a:lumMod val="50000"/>
                    </a:schemeClr>
                  </a:solidFill>
                </a:rPr>
                <a:t>Thought leadership</a:t>
              </a:r>
            </a:p>
          </p:txBody>
        </p:sp>
      </p:grpSp>
      <p:sp>
        <p:nvSpPr>
          <p:cNvPr id="3074" name="Rectangle 2"/>
          <p:cNvSpPr>
            <a:spLocks noGrp="1" noChangeArrowheads="1"/>
          </p:cNvSpPr>
          <p:nvPr>
            <p:ph type="ctrTitle"/>
          </p:nvPr>
        </p:nvSpPr>
        <p:spPr>
          <a:xfrm>
            <a:off x="395288" y="1600211"/>
            <a:ext cx="8177212" cy="971549"/>
          </a:xfrm>
        </p:spPr>
        <p:txBody>
          <a:bodyPr anchor="t"/>
          <a:lstStyle>
            <a:lvl1pPr>
              <a:defRPr sz="27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1" y="2085977"/>
            <a:ext cx="7596570" cy="755805"/>
          </a:xfrm>
        </p:spPr>
        <p:txBody>
          <a:bodyPr/>
          <a:lstStyle>
            <a:lvl1pPr marL="0" indent="0">
              <a:spcBef>
                <a:spcPts val="0"/>
              </a:spcBef>
              <a:buFontTx/>
              <a:buNone/>
              <a:defRPr sz="20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5"/>
            <a:ext cx="2195512" cy="248841"/>
          </a:xfrm>
        </p:spPr>
        <p:txBody>
          <a:bodyPr/>
          <a:lstStyle>
            <a:lvl1pPr>
              <a:defRPr>
                <a:solidFill>
                  <a:schemeClr val="bg1"/>
                </a:solidFill>
              </a:defRPr>
            </a:lvl1pPr>
          </a:lstStyle>
          <a:p>
            <a:r>
              <a:rPr lang="en-GB" dirty="0"/>
              <a:t>15 July 2020</a:t>
            </a:r>
          </a:p>
        </p:txBody>
      </p:sp>
      <p:pic>
        <p:nvPicPr>
          <p:cNvPr id="27"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0050" y="195267"/>
            <a:ext cx="1920368" cy="78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11"/>
            <a:ext cx="8177212" cy="971549"/>
          </a:xfrm>
        </p:spPr>
        <p:txBody>
          <a:bodyPr anchor="t"/>
          <a:lstStyle>
            <a:lvl1pPr>
              <a:defRPr sz="27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1" y="2085977"/>
            <a:ext cx="7148509" cy="755805"/>
          </a:xfrm>
        </p:spPr>
        <p:txBody>
          <a:bodyPr/>
          <a:lstStyle>
            <a:lvl1pPr marL="0" indent="0">
              <a:spcBef>
                <a:spcPts val="0"/>
              </a:spcBef>
              <a:buFontTx/>
              <a:buNone/>
              <a:defRPr sz="20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5"/>
            <a:ext cx="2195512" cy="248841"/>
          </a:xfrm>
          <a:prstGeom prst="rect">
            <a:avLst/>
          </a:prstGeom>
        </p:spPr>
        <p:txBody>
          <a:bodyPr/>
          <a:lstStyle>
            <a:lvl1pPr>
              <a:defRPr>
                <a:solidFill>
                  <a:schemeClr val="bg1"/>
                </a:solidFill>
              </a:defRPr>
            </a:lvl1pPr>
          </a:lstStyle>
          <a:p>
            <a:r>
              <a:rPr lang="en-GB" dirty="0">
                <a:solidFill>
                  <a:prstClr val="white"/>
                </a:solidFill>
              </a:rPr>
              <a:t>15 July 2020</a:t>
            </a:r>
          </a:p>
        </p:txBody>
      </p:sp>
      <p:grpSp>
        <p:nvGrpSpPr>
          <p:cNvPr id="4" name="Group 3"/>
          <p:cNvGrpSpPr/>
          <p:nvPr userDrawn="1"/>
        </p:nvGrpSpPr>
        <p:grpSpPr>
          <a:xfrm>
            <a:off x="7693823" y="404980"/>
            <a:ext cx="1189338" cy="496537"/>
            <a:chOff x="7905328" y="493473"/>
            <a:chExt cx="1656184" cy="662050"/>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TextBox 2"/>
            <p:cNvSpPr txBox="1"/>
            <p:nvPr userDrawn="1"/>
          </p:nvSpPr>
          <p:spPr>
            <a:xfrm>
              <a:off x="8553400" y="539969"/>
              <a:ext cx="1008112" cy="615554"/>
            </a:xfrm>
            <a:prstGeom prst="rect">
              <a:avLst/>
            </a:prstGeom>
            <a:noFill/>
          </p:spPr>
          <p:txBody>
            <a:bodyPr wrap="square" rtlCol="0">
              <a:spAutoFit/>
            </a:bodyPr>
            <a:lstStyle/>
            <a:p>
              <a:r>
                <a:rPr lang="en-GB" sz="1200" dirty="0">
                  <a:solidFill>
                    <a:prstClr val="white"/>
                  </a:solidFill>
                </a:rPr>
                <a:t>Partner</a:t>
              </a:r>
            </a:p>
            <a:p>
              <a:r>
                <a:rPr lang="en-GB" sz="1200" dirty="0">
                  <a:solidFill>
                    <a:prstClr val="white"/>
                  </a:solidFill>
                </a:rPr>
                <a:t>Logo</a:t>
              </a:r>
            </a:p>
          </p:txBody>
        </p:sp>
      </p:grpSp>
      <p:grpSp>
        <p:nvGrpSpPr>
          <p:cNvPr id="5" name="Group 4"/>
          <p:cNvGrpSpPr/>
          <p:nvPr userDrawn="1"/>
        </p:nvGrpSpPr>
        <p:grpSpPr>
          <a:xfrm>
            <a:off x="6286500" y="404980"/>
            <a:ext cx="1189338" cy="496537"/>
            <a:chOff x="7905328" y="1357569"/>
            <a:chExt cx="1656184" cy="662050"/>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Box 11"/>
            <p:cNvSpPr txBox="1"/>
            <p:nvPr userDrawn="1"/>
          </p:nvSpPr>
          <p:spPr>
            <a:xfrm>
              <a:off x="8553400" y="1404065"/>
              <a:ext cx="1008112" cy="615554"/>
            </a:xfrm>
            <a:prstGeom prst="rect">
              <a:avLst/>
            </a:prstGeom>
            <a:noFill/>
          </p:spPr>
          <p:txBody>
            <a:bodyPr wrap="square" rtlCol="0">
              <a:spAutoFit/>
            </a:bodyPr>
            <a:lstStyle/>
            <a:p>
              <a:r>
                <a:rPr lang="en-GB" sz="1200" dirty="0">
                  <a:solidFill>
                    <a:prstClr val="white"/>
                  </a:solidFill>
                </a:rPr>
                <a:t>Partner</a:t>
              </a:r>
            </a:p>
            <a:p>
              <a:r>
                <a:rPr lang="en-GB" sz="1200" dirty="0">
                  <a:solidFill>
                    <a:prstClr val="white"/>
                  </a:solidFill>
                </a:rPr>
                <a:t>Logo</a:t>
              </a:r>
            </a:p>
          </p:txBody>
        </p:sp>
      </p:grpSp>
      <p:pic>
        <p:nvPicPr>
          <p:cNvPr id="13"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0050" y="195267"/>
            <a:ext cx="1920368" cy="78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800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300966" y="4144134"/>
            <a:ext cx="9791566" cy="750321"/>
            <a:chOff x="-326050" y="5525517"/>
            <a:chExt cx="10607528" cy="1000433"/>
          </a:xfrm>
        </p:grpSpPr>
        <p:sp>
          <p:nvSpPr>
            <p:cNvPr id="7" name="TextBox 6"/>
            <p:cNvSpPr txBox="1"/>
            <p:nvPr userDrawn="1"/>
          </p:nvSpPr>
          <p:spPr>
            <a:xfrm rot="18900000">
              <a:off x="918816" y="6054024"/>
              <a:ext cx="1146495" cy="471926"/>
            </a:xfrm>
            <a:prstGeom prst="rect">
              <a:avLst/>
            </a:prstGeom>
            <a:noFill/>
          </p:spPr>
          <p:txBody>
            <a:bodyPr wrap="none" rtlCol="0">
              <a:spAutoFit/>
            </a:bodyPr>
            <a:lstStyle/>
            <a:p>
              <a:r>
                <a:rPr lang="en-GB" sz="1700" dirty="0">
                  <a:solidFill>
                    <a:srgbClr val="7CB3E1">
                      <a:lumMod val="50000"/>
                    </a:srgbClr>
                  </a:solidFill>
                </a:rPr>
                <a:t>Progress</a:t>
              </a:r>
            </a:p>
          </p:txBody>
        </p:sp>
        <p:sp>
          <p:nvSpPr>
            <p:cNvPr id="8" name="TextBox 7"/>
            <p:cNvSpPr txBox="1"/>
            <p:nvPr userDrawn="1"/>
          </p:nvSpPr>
          <p:spPr>
            <a:xfrm rot="18900000">
              <a:off x="1315796" y="6003691"/>
              <a:ext cx="1394826" cy="471926"/>
            </a:xfrm>
            <a:prstGeom prst="rect">
              <a:avLst/>
            </a:prstGeom>
            <a:noFill/>
          </p:spPr>
          <p:txBody>
            <a:bodyPr wrap="none" rtlCol="0">
              <a:spAutoFit/>
            </a:bodyPr>
            <a:lstStyle/>
            <a:p>
              <a:r>
                <a:rPr lang="en-GB" sz="1700" dirty="0">
                  <a:solidFill>
                    <a:srgbClr val="7CB3E1">
                      <a:lumMod val="50000"/>
                    </a:srgbClr>
                  </a:solidFill>
                </a:rPr>
                <a:t>Community</a:t>
              </a:r>
            </a:p>
          </p:txBody>
        </p:sp>
        <p:sp>
          <p:nvSpPr>
            <p:cNvPr id="9" name="TextBox 8"/>
            <p:cNvSpPr txBox="1"/>
            <p:nvPr userDrawn="1"/>
          </p:nvSpPr>
          <p:spPr>
            <a:xfrm rot="18900000">
              <a:off x="1708416" y="5626186"/>
              <a:ext cx="2252699" cy="471926"/>
            </a:xfrm>
            <a:prstGeom prst="rect">
              <a:avLst/>
            </a:prstGeom>
            <a:noFill/>
          </p:spPr>
          <p:txBody>
            <a:bodyPr wrap="none" rtlCol="0">
              <a:spAutoFit/>
            </a:bodyPr>
            <a:lstStyle/>
            <a:p>
              <a:r>
                <a:rPr lang="en-GB" sz="1700" dirty="0">
                  <a:solidFill>
                    <a:srgbClr val="7CB3E1">
                      <a:lumMod val="50000"/>
                    </a:srgbClr>
                  </a:solidFill>
                </a:rPr>
                <a:t>Sessional Meetings</a:t>
              </a:r>
            </a:p>
          </p:txBody>
        </p:sp>
        <p:sp>
          <p:nvSpPr>
            <p:cNvPr id="11" name="TextBox 10"/>
            <p:cNvSpPr txBox="1"/>
            <p:nvPr userDrawn="1"/>
          </p:nvSpPr>
          <p:spPr>
            <a:xfrm rot="18900000">
              <a:off x="2448713" y="6003691"/>
              <a:ext cx="1254163" cy="471926"/>
            </a:xfrm>
            <a:prstGeom prst="rect">
              <a:avLst/>
            </a:prstGeom>
            <a:noFill/>
          </p:spPr>
          <p:txBody>
            <a:bodyPr wrap="none" rtlCol="0">
              <a:spAutoFit/>
            </a:bodyPr>
            <a:lstStyle/>
            <a:p>
              <a:r>
                <a:rPr lang="en-GB" sz="1700" dirty="0">
                  <a:solidFill>
                    <a:srgbClr val="7CB3E1">
                      <a:lumMod val="50000"/>
                    </a:srgbClr>
                  </a:solidFill>
                </a:rPr>
                <a:t>Education</a:t>
              </a:r>
            </a:p>
          </p:txBody>
        </p:sp>
        <p:sp>
          <p:nvSpPr>
            <p:cNvPr id="12" name="TextBox 11"/>
            <p:cNvSpPr txBox="1"/>
            <p:nvPr userDrawn="1"/>
          </p:nvSpPr>
          <p:spPr>
            <a:xfrm rot="18900000">
              <a:off x="2861292" y="5777188"/>
              <a:ext cx="1838629" cy="471926"/>
            </a:xfrm>
            <a:prstGeom prst="rect">
              <a:avLst/>
            </a:prstGeom>
            <a:noFill/>
          </p:spPr>
          <p:txBody>
            <a:bodyPr wrap="none" rtlCol="0">
              <a:spAutoFit/>
            </a:bodyPr>
            <a:lstStyle/>
            <a:p>
              <a:r>
                <a:rPr lang="en-GB" sz="1700" dirty="0">
                  <a:solidFill>
                    <a:srgbClr val="7CB3E1">
                      <a:lumMod val="50000"/>
                    </a:srgbClr>
                  </a:solidFill>
                </a:rPr>
                <a:t>Working parties</a:t>
              </a:r>
            </a:p>
          </p:txBody>
        </p:sp>
        <p:sp>
          <p:nvSpPr>
            <p:cNvPr id="13" name="TextBox 12"/>
            <p:cNvSpPr txBox="1"/>
            <p:nvPr userDrawn="1"/>
          </p:nvSpPr>
          <p:spPr>
            <a:xfrm rot="18900000">
              <a:off x="3460080" y="5928192"/>
              <a:ext cx="1517221" cy="471926"/>
            </a:xfrm>
            <a:prstGeom prst="rect">
              <a:avLst/>
            </a:prstGeom>
            <a:noFill/>
          </p:spPr>
          <p:txBody>
            <a:bodyPr wrap="none" rtlCol="0">
              <a:spAutoFit/>
            </a:bodyPr>
            <a:lstStyle/>
            <a:p>
              <a:r>
                <a:rPr lang="en-GB" sz="1700" dirty="0">
                  <a:solidFill>
                    <a:srgbClr val="7CB3E1">
                      <a:lumMod val="50000"/>
                    </a:srgbClr>
                  </a:solidFill>
                </a:rPr>
                <a:t>Volunteering</a:t>
              </a:r>
            </a:p>
          </p:txBody>
        </p:sp>
        <p:sp>
          <p:nvSpPr>
            <p:cNvPr id="14" name="TextBox 13"/>
            <p:cNvSpPr txBox="1"/>
            <p:nvPr userDrawn="1"/>
          </p:nvSpPr>
          <p:spPr>
            <a:xfrm rot="18900000">
              <a:off x="4070375" y="6020468"/>
              <a:ext cx="1212485" cy="471926"/>
            </a:xfrm>
            <a:prstGeom prst="rect">
              <a:avLst/>
            </a:prstGeom>
            <a:noFill/>
          </p:spPr>
          <p:txBody>
            <a:bodyPr wrap="none" rtlCol="0">
              <a:spAutoFit/>
            </a:bodyPr>
            <a:lstStyle/>
            <a:p>
              <a:r>
                <a:rPr lang="en-GB" sz="1700" dirty="0">
                  <a:solidFill>
                    <a:srgbClr val="7CB3E1">
                      <a:lumMod val="50000"/>
                    </a:srgbClr>
                  </a:solidFill>
                </a:rPr>
                <a:t>Research</a:t>
              </a:r>
            </a:p>
          </p:txBody>
        </p:sp>
        <p:sp>
          <p:nvSpPr>
            <p:cNvPr id="15" name="TextBox 14"/>
            <p:cNvSpPr txBox="1"/>
            <p:nvPr userDrawn="1"/>
          </p:nvSpPr>
          <p:spPr>
            <a:xfrm rot="18900000">
              <a:off x="4414315" y="5659740"/>
              <a:ext cx="2138085" cy="471926"/>
            </a:xfrm>
            <a:prstGeom prst="rect">
              <a:avLst/>
            </a:prstGeom>
            <a:noFill/>
          </p:spPr>
          <p:txBody>
            <a:bodyPr wrap="none" rtlCol="0">
              <a:spAutoFit/>
            </a:bodyPr>
            <a:lstStyle/>
            <a:p>
              <a:r>
                <a:rPr lang="en-GB" sz="1700" dirty="0">
                  <a:solidFill>
                    <a:srgbClr val="7CB3E1">
                      <a:lumMod val="50000"/>
                    </a:srgbClr>
                  </a:solidFill>
                </a:rPr>
                <a:t>Shaping the future</a:t>
              </a:r>
            </a:p>
          </p:txBody>
        </p:sp>
        <p:sp>
          <p:nvSpPr>
            <p:cNvPr id="16" name="TextBox 15"/>
            <p:cNvSpPr txBox="1"/>
            <p:nvPr userDrawn="1"/>
          </p:nvSpPr>
          <p:spPr>
            <a:xfrm rot="18900000">
              <a:off x="5153737" y="5939576"/>
              <a:ext cx="1382670" cy="471926"/>
            </a:xfrm>
            <a:prstGeom prst="rect">
              <a:avLst/>
            </a:prstGeom>
            <a:noFill/>
          </p:spPr>
          <p:txBody>
            <a:bodyPr wrap="none" rtlCol="0">
              <a:spAutoFit/>
            </a:bodyPr>
            <a:lstStyle/>
            <a:p>
              <a:r>
                <a:rPr lang="en-GB" sz="1700" dirty="0">
                  <a:solidFill>
                    <a:srgbClr val="7CB3E1">
                      <a:lumMod val="50000"/>
                    </a:srgbClr>
                  </a:solidFill>
                </a:rPr>
                <a:t>Networking</a:t>
              </a:r>
            </a:p>
          </p:txBody>
        </p:sp>
        <p:sp>
          <p:nvSpPr>
            <p:cNvPr id="17" name="TextBox 16"/>
            <p:cNvSpPr txBox="1"/>
            <p:nvPr userDrawn="1"/>
          </p:nvSpPr>
          <p:spPr>
            <a:xfrm rot="18900000">
              <a:off x="5519559" y="5545288"/>
              <a:ext cx="2358632" cy="471926"/>
            </a:xfrm>
            <a:prstGeom prst="rect">
              <a:avLst/>
            </a:prstGeom>
            <a:noFill/>
          </p:spPr>
          <p:txBody>
            <a:bodyPr wrap="none" rtlCol="0">
              <a:spAutoFit/>
            </a:bodyPr>
            <a:lstStyle/>
            <a:p>
              <a:r>
                <a:rPr lang="en-GB" sz="1700" dirty="0">
                  <a:solidFill>
                    <a:srgbClr val="7CB3E1">
                      <a:lumMod val="50000"/>
                    </a:srgbClr>
                  </a:solidFill>
                </a:rPr>
                <a:t>Professional support</a:t>
              </a:r>
            </a:p>
          </p:txBody>
        </p:sp>
        <p:sp>
          <p:nvSpPr>
            <p:cNvPr id="18" name="TextBox 17"/>
            <p:cNvSpPr txBox="1"/>
            <p:nvPr userDrawn="1"/>
          </p:nvSpPr>
          <p:spPr>
            <a:xfrm rot="18900000">
              <a:off x="6081938" y="5620792"/>
              <a:ext cx="2172817" cy="471926"/>
            </a:xfrm>
            <a:prstGeom prst="rect">
              <a:avLst/>
            </a:prstGeom>
            <a:noFill/>
          </p:spPr>
          <p:txBody>
            <a:bodyPr wrap="none" rtlCol="0">
              <a:spAutoFit/>
            </a:bodyPr>
            <a:lstStyle/>
            <a:p>
              <a:r>
                <a:rPr lang="en-GB" sz="1700" dirty="0">
                  <a:solidFill>
                    <a:srgbClr val="7CB3E1">
                      <a:lumMod val="50000"/>
                    </a:srgbClr>
                  </a:solidFill>
                </a:rPr>
                <a:t>Enterprise and risk</a:t>
              </a:r>
            </a:p>
          </p:txBody>
        </p:sp>
        <p:sp>
          <p:nvSpPr>
            <p:cNvPr id="19" name="TextBox 18"/>
            <p:cNvSpPr txBox="1"/>
            <p:nvPr userDrawn="1"/>
          </p:nvSpPr>
          <p:spPr>
            <a:xfrm rot="18900000">
              <a:off x="6685758" y="5746626"/>
              <a:ext cx="1872388" cy="471926"/>
            </a:xfrm>
            <a:prstGeom prst="rect">
              <a:avLst/>
            </a:prstGeom>
            <a:noFill/>
          </p:spPr>
          <p:txBody>
            <a:bodyPr wrap="none" rtlCol="0">
              <a:spAutoFit/>
            </a:bodyPr>
            <a:lstStyle/>
            <a:p>
              <a:r>
                <a:rPr lang="en-GB" sz="1700" dirty="0">
                  <a:solidFill>
                    <a:srgbClr val="7CB3E1">
                      <a:lumMod val="50000"/>
                    </a:srgbClr>
                  </a:solidFill>
                </a:rPr>
                <a:t>Learned society</a:t>
              </a:r>
            </a:p>
          </p:txBody>
        </p:sp>
        <p:sp>
          <p:nvSpPr>
            <p:cNvPr id="20" name="TextBox 19"/>
            <p:cNvSpPr txBox="1"/>
            <p:nvPr userDrawn="1"/>
          </p:nvSpPr>
          <p:spPr>
            <a:xfrm rot="18900000">
              <a:off x="7313649" y="5973129"/>
              <a:ext cx="1424349" cy="471926"/>
            </a:xfrm>
            <a:prstGeom prst="rect">
              <a:avLst/>
            </a:prstGeom>
            <a:noFill/>
          </p:spPr>
          <p:txBody>
            <a:bodyPr wrap="none" rtlCol="0">
              <a:spAutoFit/>
            </a:bodyPr>
            <a:lstStyle/>
            <a:p>
              <a:r>
                <a:rPr lang="en-GB" sz="1700" dirty="0">
                  <a:solidFill>
                    <a:srgbClr val="7CB3E1">
                      <a:lumMod val="50000"/>
                    </a:srgbClr>
                  </a:solidFill>
                </a:rPr>
                <a:t>Opportunity</a:t>
              </a:r>
            </a:p>
          </p:txBody>
        </p:sp>
        <p:sp>
          <p:nvSpPr>
            <p:cNvPr id="21" name="TextBox 20"/>
            <p:cNvSpPr txBox="1"/>
            <p:nvPr userDrawn="1"/>
          </p:nvSpPr>
          <p:spPr>
            <a:xfrm rot="18900000">
              <a:off x="7746550" y="5587235"/>
              <a:ext cx="2214495" cy="471926"/>
            </a:xfrm>
            <a:prstGeom prst="rect">
              <a:avLst/>
            </a:prstGeom>
            <a:noFill/>
          </p:spPr>
          <p:txBody>
            <a:bodyPr wrap="none" rtlCol="0">
              <a:spAutoFit/>
            </a:bodyPr>
            <a:lstStyle/>
            <a:p>
              <a:r>
                <a:rPr lang="en-GB" sz="1700" dirty="0">
                  <a:solidFill>
                    <a:srgbClr val="7CB3E1">
                      <a:lumMod val="50000"/>
                    </a:srgbClr>
                  </a:solidFill>
                </a:rPr>
                <a:t>International profile</a:t>
              </a:r>
            </a:p>
          </p:txBody>
        </p:sp>
        <p:sp>
          <p:nvSpPr>
            <p:cNvPr id="22" name="TextBox 21"/>
            <p:cNvSpPr txBox="1"/>
            <p:nvPr userDrawn="1"/>
          </p:nvSpPr>
          <p:spPr>
            <a:xfrm rot="18900000">
              <a:off x="8480232" y="6031852"/>
              <a:ext cx="1094397" cy="471926"/>
            </a:xfrm>
            <a:prstGeom prst="rect">
              <a:avLst/>
            </a:prstGeom>
            <a:noFill/>
          </p:spPr>
          <p:txBody>
            <a:bodyPr wrap="none" rtlCol="0">
              <a:spAutoFit/>
            </a:bodyPr>
            <a:lstStyle/>
            <a:p>
              <a:r>
                <a:rPr lang="en-GB" sz="1700" dirty="0">
                  <a:solidFill>
                    <a:srgbClr val="7CB3E1">
                      <a:lumMod val="50000"/>
                    </a:srgbClr>
                  </a:solidFill>
                </a:rPr>
                <a:t>Journals</a:t>
              </a:r>
            </a:p>
          </p:txBody>
        </p:sp>
        <p:sp>
          <p:nvSpPr>
            <p:cNvPr id="23" name="TextBox 22"/>
            <p:cNvSpPr txBox="1"/>
            <p:nvPr userDrawn="1"/>
          </p:nvSpPr>
          <p:spPr>
            <a:xfrm rot="18900000">
              <a:off x="8935276" y="5981519"/>
              <a:ext cx="1346202" cy="471926"/>
            </a:xfrm>
            <a:prstGeom prst="rect">
              <a:avLst/>
            </a:prstGeom>
            <a:noFill/>
          </p:spPr>
          <p:txBody>
            <a:bodyPr wrap="none" rtlCol="0">
              <a:spAutoFit/>
            </a:bodyPr>
            <a:lstStyle/>
            <a:p>
              <a:r>
                <a:rPr lang="en-GB" sz="1700" dirty="0">
                  <a:solidFill>
                    <a:srgbClr val="7CB3E1">
                      <a:lumMod val="50000"/>
                    </a:srgbClr>
                  </a:solidFill>
                </a:rPr>
                <a:t>Supporting</a:t>
              </a:r>
            </a:p>
          </p:txBody>
        </p:sp>
        <p:sp>
          <p:nvSpPr>
            <p:cNvPr id="24" name="TextBox 23"/>
            <p:cNvSpPr txBox="1"/>
            <p:nvPr userDrawn="1"/>
          </p:nvSpPr>
          <p:spPr>
            <a:xfrm rot="18900000">
              <a:off x="-326050" y="5525517"/>
              <a:ext cx="1186436" cy="471926"/>
            </a:xfrm>
            <a:prstGeom prst="rect">
              <a:avLst/>
            </a:prstGeom>
            <a:noFill/>
          </p:spPr>
          <p:txBody>
            <a:bodyPr wrap="none" rtlCol="0">
              <a:spAutoFit/>
            </a:bodyPr>
            <a:lstStyle/>
            <a:p>
              <a:r>
                <a:rPr lang="en-GB" sz="1700" dirty="0">
                  <a:solidFill>
                    <a:srgbClr val="7CB3E1">
                      <a:lumMod val="50000"/>
                    </a:srgbClr>
                  </a:solidFill>
                </a:rPr>
                <a:t>Expertise</a:t>
              </a:r>
            </a:p>
          </p:txBody>
        </p:sp>
        <p:sp>
          <p:nvSpPr>
            <p:cNvPr id="25" name="TextBox 24"/>
            <p:cNvSpPr txBox="1"/>
            <p:nvPr userDrawn="1"/>
          </p:nvSpPr>
          <p:spPr>
            <a:xfrm rot="18900000">
              <a:off x="-209497" y="5852687"/>
              <a:ext cx="1516387" cy="471926"/>
            </a:xfrm>
            <a:prstGeom prst="rect">
              <a:avLst/>
            </a:prstGeom>
            <a:noFill/>
          </p:spPr>
          <p:txBody>
            <a:bodyPr wrap="none" rtlCol="0">
              <a:spAutoFit/>
            </a:bodyPr>
            <a:lstStyle/>
            <a:p>
              <a:r>
                <a:rPr lang="en-GB" sz="1700" dirty="0">
                  <a:solidFill>
                    <a:srgbClr val="7CB3E1">
                      <a:lumMod val="50000"/>
                    </a:srgbClr>
                  </a:solidFill>
                </a:rPr>
                <a:t>Sponsorship</a:t>
              </a:r>
            </a:p>
          </p:txBody>
        </p:sp>
        <p:sp>
          <p:nvSpPr>
            <p:cNvPr id="26" name="TextBox 25"/>
            <p:cNvSpPr txBox="1"/>
            <p:nvPr userDrawn="1"/>
          </p:nvSpPr>
          <p:spPr>
            <a:xfrm rot="18900000">
              <a:off x="181051" y="5634571"/>
              <a:ext cx="2228387" cy="471926"/>
            </a:xfrm>
            <a:prstGeom prst="rect">
              <a:avLst/>
            </a:prstGeom>
            <a:noFill/>
          </p:spPr>
          <p:txBody>
            <a:bodyPr wrap="none" rtlCol="0">
              <a:spAutoFit/>
            </a:bodyPr>
            <a:lstStyle/>
            <a:p>
              <a:r>
                <a:rPr lang="en-GB" sz="1700" dirty="0">
                  <a:solidFill>
                    <a:srgbClr val="7CB3E1">
                      <a:lumMod val="50000"/>
                    </a:srgbClr>
                  </a:solidFill>
                </a:rPr>
                <a:t>Thought leadership</a:t>
              </a:r>
            </a:p>
          </p:txBody>
        </p:sp>
      </p:grpSp>
      <p:sp>
        <p:nvSpPr>
          <p:cNvPr id="3074" name="Rectangle 2"/>
          <p:cNvSpPr>
            <a:spLocks noGrp="1" noChangeArrowheads="1"/>
          </p:cNvSpPr>
          <p:nvPr>
            <p:ph type="ctrTitle"/>
          </p:nvPr>
        </p:nvSpPr>
        <p:spPr>
          <a:xfrm>
            <a:off x="395288" y="1600211"/>
            <a:ext cx="8177212" cy="971549"/>
          </a:xfrm>
        </p:spPr>
        <p:txBody>
          <a:bodyPr anchor="t"/>
          <a:lstStyle>
            <a:lvl1pPr>
              <a:defRPr sz="27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1" y="2085977"/>
            <a:ext cx="7596570" cy="755805"/>
          </a:xfrm>
        </p:spPr>
        <p:txBody>
          <a:bodyPr/>
          <a:lstStyle>
            <a:lvl1pPr marL="0" indent="0">
              <a:spcBef>
                <a:spcPts val="0"/>
              </a:spcBef>
              <a:buFontTx/>
              <a:buNone/>
              <a:defRPr sz="20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5"/>
            <a:ext cx="2195512" cy="248841"/>
          </a:xfrm>
          <a:prstGeom prst="rect">
            <a:avLst/>
          </a:prstGeom>
        </p:spPr>
        <p:txBody>
          <a:bodyPr/>
          <a:lstStyle>
            <a:lvl1pPr>
              <a:defRPr>
                <a:solidFill>
                  <a:schemeClr val="bg1"/>
                </a:solidFill>
              </a:defRPr>
            </a:lvl1pPr>
          </a:lstStyle>
          <a:p>
            <a:r>
              <a:rPr lang="en-GB" dirty="0">
                <a:solidFill>
                  <a:prstClr val="white"/>
                </a:solidFill>
              </a:rPr>
              <a:t>15 July 2020</a:t>
            </a:r>
          </a:p>
        </p:txBody>
      </p:sp>
      <p:pic>
        <p:nvPicPr>
          <p:cNvPr id="27"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0050" y="195267"/>
            <a:ext cx="1920368" cy="78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4734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9" y="1600211"/>
            <a:ext cx="7493579" cy="971549"/>
          </a:xfrm>
        </p:spPr>
        <p:txBody>
          <a:bodyPr anchor="t"/>
          <a:lstStyle>
            <a:lvl1pPr>
              <a:defRPr sz="27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4" y="2085977"/>
            <a:ext cx="6121400" cy="755805"/>
          </a:xfrm>
        </p:spPr>
        <p:txBody>
          <a:bodyPr/>
          <a:lstStyle>
            <a:lvl1pPr marL="0" indent="0">
              <a:spcBef>
                <a:spcPts val="0"/>
              </a:spcBef>
              <a:buFontTx/>
              <a:buNone/>
              <a:defRPr sz="2000">
                <a:solidFill>
                  <a:schemeClr val="tx1"/>
                </a:solidFill>
              </a:defRPr>
            </a:lvl1pPr>
          </a:lstStyle>
          <a:p>
            <a:pPr lvl="0"/>
            <a:r>
              <a:rPr lang="en-US" noProof="0"/>
              <a:t>Click to edit Master subtitle style</a:t>
            </a:r>
            <a:endParaRPr lang="en-GB" noProof="0" dirty="0"/>
          </a:p>
        </p:txBody>
      </p:sp>
      <p:pic>
        <p:nvPicPr>
          <p:cNvPr id="31"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0050" y="186681"/>
            <a:ext cx="1941452" cy="79031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userDrawn="1"/>
        </p:nvSpPr>
        <p:spPr>
          <a:xfrm rot="18900000">
            <a:off x="871257" y="4552078"/>
            <a:ext cx="1012074" cy="330827"/>
          </a:xfrm>
          <a:prstGeom prst="rect">
            <a:avLst/>
          </a:prstGeom>
          <a:noFill/>
        </p:spPr>
        <p:txBody>
          <a:bodyPr wrap="none" lIns="68549" tIns="34274" rIns="68549" bIns="34274" rtlCol="0">
            <a:spAutoFit/>
          </a:bodyPr>
          <a:lstStyle/>
          <a:p>
            <a:r>
              <a:rPr lang="en-GB" sz="1700" dirty="0">
                <a:solidFill>
                  <a:prstClr val="white">
                    <a:lumMod val="75000"/>
                  </a:prstClr>
                </a:solidFill>
              </a:rPr>
              <a:t>Progress</a:t>
            </a:r>
          </a:p>
        </p:txBody>
      </p:sp>
      <p:sp>
        <p:nvSpPr>
          <p:cNvPr id="33" name="TextBox 32"/>
          <p:cNvSpPr txBox="1"/>
          <p:nvPr userDrawn="1"/>
        </p:nvSpPr>
        <p:spPr>
          <a:xfrm rot="18900000">
            <a:off x="1237701" y="4514327"/>
            <a:ext cx="1241303" cy="330827"/>
          </a:xfrm>
          <a:prstGeom prst="rect">
            <a:avLst/>
          </a:prstGeom>
          <a:noFill/>
        </p:spPr>
        <p:txBody>
          <a:bodyPr wrap="none" lIns="68549" tIns="34274" rIns="68549" bIns="34274" rtlCol="0">
            <a:spAutoFit/>
          </a:bodyPr>
          <a:lstStyle/>
          <a:p>
            <a:r>
              <a:rPr lang="en-GB" sz="1700" dirty="0">
                <a:solidFill>
                  <a:prstClr val="white">
                    <a:lumMod val="75000"/>
                  </a:prstClr>
                </a:solidFill>
              </a:rPr>
              <a:t>Community</a:t>
            </a:r>
          </a:p>
        </p:txBody>
      </p:sp>
      <p:sp>
        <p:nvSpPr>
          <p:cNvPr id="34" name="TextBox 33"/>
          <p:cNvSpPr txBox="1"/>
          <p:nvPr userDrawn="1"/>
        </p:nvSpPr>
        <p:spPr>
          <a:xfrm rot="18900000">
            <a:off x="1600120" y="4231198"/>
            <a:ext cx="2033186" cy="330827"/>
          </a:xfrm>
          <a:prstGeom prst="rect">
            <a:avLst/>
          </a:prstGeom>
          <a:noFill/>
        </p:spPr>
        <p:txBody>
          <a:bodyPr wrap="none" lIns="68549" tIns="34274" rIns="68549" bIns="34274" rtlCol="0">
            <a:spAutoFit/>
          </a:bodyPr>
          <a:lstStyle/>
          <a:p>
            <a:r>
              <a:rPr lang="en-GB" sz="1700" dirty="0">
                <a:solidFill>
                  <a:prstClr val="white">
                    <a:lumMod val="75000"/>
                  </a:prstClr>
                </a:solidFill>
              </a:rPr>
              <a:t>Sessional Meetings</a:t>
            </a:r>
          </a:p>
        </p:txBody>
      </p:sp>
      <p:sp>
        <p:nvSpPr>
          <p:cNvPr id="35" name="TextBox 34"/>
          <p:cNvSpPr txBox="1"/>
          <p:nvPr userDrawn="1"/>
        </p:nvSpPr>
        <p:spPr>
          <a:xfrm rot="18900000">
            <a:off x="2283469" y="4514326"/>
            <a:ext cx="1111460" cy="330827"/>
          </a:xfrm>
          <a:prstGeom prst="rect">
            <a:avLst/>
          </a:prstGeom>
          <a:noFill/>
        </p:spPr>
        <p:txBody>
          <a:bodyPr wrap="none" lIns="68549" tIns="34274" rIns="68549" bIns="34274" rtlCol="0">
            <a:spAutoFit/>
          </a:bodyPr>
          <a:lstStyle/>
          <a:p>
            <a:r>
              <a:rPr lang="en-GB" sz="1700" dirty="0">
                <a:solidFill>
                  <a:prstClr val="white">
                    <a:lumMod val="75000"/>
                  </a:prstClr>
                </a:solidFill>
              </a:rPr>
              <a:t>Education</a:t>
            </a:r>
          </a:p>
        </p:txBody>
      </p:sp>
      <p:sp>
        <p:nvSpPr>
          <p:cNvPr id="36" name="TextBox 35"/>
          <p:cNvSpPr txBox="1"/>
          <p:nvPr userDrawn="1"/>
        </p:nvSpPr>
        <p:spPr>
          <a:xfrm rot="18900000">
            <a:off x="2664317" y="4344451"/>
            <a:ext cx="1650967" cy="330827"/>
          </a:xfrm>
          <a:prstGeom prst="rect">
            <a:avLst/>
          </a:prstGeom>
          <a:noFill/>
        </p:spPr>
        <p:txBody>
          <a:bodyPr wrap="none" lIns="68549" tIns="34274" rIns="68549" bIns="34274" rtlCol="0">
            <a:spAutoFit/>
          </a:bodyPr>
          <a:lstStyle/>
          <a:p>
            <a:r>
              <a:rPr lang="en-GB" sz="1700" dirty="0">
                <a:solidFill>
                  <a:prstClr val="white">
                    <a:lumMod val="75000"/>
                  </a:prstClr>
                </a:solidFill>
              </a:rPr>
              <a:t>Working parties</a:t>
            </a:r>
          </a:p>
        </p:txBody>
      </p:sp>
      <p:sp>
        <p:nvSpPr>
          <p:cNvPr id="37" name="TextBox 36"/>
          <p:cNvSpPr txBox="1"/>
          <p:nvPr userDrawn="1"/>
        </p:nvSpPr>
        <p:spPr>
          <a:xfrm rot="18900000">
            <a:off x="3217039" y="4457704"/>
            <a:ext cx="1354283" cy="330827"/>
          </a:xfrm>
          <a:prstGeom prst="rect">
            <a:avLst/>
          </a:prstGeom>
          <a:noFill/>
        </p:spPr>
        <p:txBody>
          <a:bodyPr wrap="none" lIns="68549" tIns="34274" rIns="68549" bIns="34274" rtlCol="0">
            <a:spAutoFit/>
          </a:bodyPr>
          <a:lstStyle/>
          <a:p>
            <a:r>
              <a:rPr lang="en-GB" sz="1700" dirty="0">
                <a:solidFill>
                  <a:prstClr val="white">
                    <a:lumMod val="75000"/>
                  </a:prstClr>
                </a:solidFill>
              </a:rPr>
              <a:t>Volunteering</a:t>
            </a:r>
          </a:p>
        </p:txBody>
      </p:sp>
      <p:sp>
        <p:nvSpPr>
          <p:cNvPr id="38" name="TextBox 37"/>
          <p:cNvSpPr txBox="1"/>
          <p:nvPr userDrawn="1"/>
        </p:nvSpPr>
        <p:spPr>
          <a:xfrm rot="18900000">
            <a:off x="3780390" y="4526911"/>
            <a:ext cx="1072988" cy="330827"/>
          </a:xfrm>
          <a:prstGeom prst="rect">
            <a:avLst/>
          </a:prstGeom>
          <a:noFill/>
        </p:spPr>
        <p:txBody>
          <a:bodyPr wrap="none" lIns="68549" tIns="34274" rIns="68549" bIns="34274" rtlCol="0">
            <a:spAutoFit/>
          </a:bodyPr>
          <a:lstStyle/>
          <a:p>
            <a:r>
              <a:rPr lang="en-GB" sz="1700" dirty="0">
                <a:solidFill>
                  <a:prstClr val="white">
                    <a:lumMod val="75000"/>
                  </a:prstClr>
                </a:solidFill>
              </a:rPr>
              <a:t>Research</a:t>
            </a:r>
          </a:p>
        </p:txBody>
      </p:sp>
      <p:sp>
        <p:nvSpPr>
          <p:cNvPr id="39" name="TextBox 38"/>
          <p:cNvSpPr txBox="1"/>
          <p:nvPr userDrawn="1"/>
        </p:nvSpPr>
        <p:spPr>
          <a:xfrm rot="18900000">
            <a:off x="4097870" y="4256365"/>
            <a:ext cx="1927388" cy="330827"/>
          </a:xfrm>
          <a:prstGeom prst="rect">
            <a:avLst/>
          </a:prstGeom>
          <a:noFill/>
        </p:spPr>
        <p:txBody>
          <a:bodyPr wrap="none" lIns="68549" tIns="34274" rIns="68549" bIns="34274" rtlCol="0">
            <a:spAutoFit/>
          </a:bodyPr>
          <a:lstStyle/>
          <a:p>
            <a:r>
              <a:rPr lang="en-GB" sz="1700" dirty="0">
                <a:solidFill>
                  <a:prstClr val="white">
                    <a:lumMod val="75000"/>
                  </a:prstClr>
                </a:solidFill>
              </a:rPr>
              <a:t>Shaping the future</a:t>
            </a:r>
          </a:p>
        </p:txBody>
      </p:sp>
      <p:sp>
        <p:nvSpPr>
          <p:cNvPr id="40" name="TextBox 39"/>
          <p:cNvSpPr txBox="1"/>
          <p:nvPr userDrawn="1"/>
        </p:nvSpPr>
        <p:spPr>
          <a:xfrm rot="18900000">
            <a:off x="4780415" y="4466242"/>
            <a:ext cx="1230082" cy="330827"/>
          </a:xfrm>
          <a:prstGeom prst="rect">
            <a:avLst/>
          </a:prstGeom>
          <a:noFill/>
        </p:spPr>
        <p:txBody>
          <a:bodyPr wrap="none" lIns="68549" tIns="34274" rIns="68549" bIns="34274" rtlCol="0">
            <a:spAutoFit/>
          </a:bodyPr>
          <a:lstStyle/>
          <a:p>
            <a:r>
              <a:rPr lang="en-GB" sz="1700" dirty="0">
                <a:solidFill>
                  <a:prstClr val="white">
                    <a:lumMod val="75000"/>
                  </a:prstClr>
                </a:solidFill>
              </a:rPr>
              <a:t>Networking</a:t>
            </a:r>
          </a:p>
        </p:txBody>
      </p:sp>
      <p:sp>
        <p:nvSpPr>
          <p:cNvPr id="41" name="TextBox 40"/>
          <p:cNvSpPr txBox="1"/>
          <p:nvPr userDrawn="1"/>
        </p:nvSpPr>
        <p:spPr>
          <a:xfrm rot="18900000">
            <a:off x="5118097" y="4170526"/>
            <a:ext cx="2130970" cy="330827"/>
          </a:xfrm>
          <a:prstGeom prst="rect">
            <a:avLst/>
          </a:prstGeom>
          <a:noFill/>
        </p:spPr>
        <p:txBody>
          <a:bodyPr wrap="none" lIns="68549" tIns="34274" rIns="68549" bIns="34274" rtlCol="0">
            <a:spAutoFit/>
          </a:bodyPr>
          <a:lstStyle/>
          <a:p>
            <a:r>
              <a:rPr lang="en-GB" sz="1700" dirty="0">
                <a:solidFill>
                  <a:prstClr val="white">
                    <a:lumMod val="75000"/>
                  </a:prstClr>
                </a:solidFill>
              </a:rPr>
              <a:t>Professional support</a:t>
            </a:r>
          </a:p>
        </p:txBody>
      </p:sp>
      <p:sp>
        <p:nvSpPr>
          <p:cNvPr id="42" name="TextBox 41"/>
          <p:cNvSpPr txBox="1"/>
          <p:nvPr userDrawn="1"/>
        </p:nvSpPr>
        <p:spPr>
          <a:xfrm rot="18900000">
            <a:off x="5637218" y="4227154"/>
            <a:ext cx="1959448" cy="330827"/>
          </a:xfrm>
          <a:prstGeom prst="rect">
            <a:avLst/>
          </a:prstGeom>
          <a:noFill/>
        </p:spPr>
        <p:txBody>
          <a:bodyPr wrap="none" lIns="68549" tIns="34274" rIns="68549" bIns="34274" rtlCol="0">
            <a:spAutoFit/>
          </a:bodyPr>
          <a:lstStyle/>
          <a:p>
            <a:r>
              <a:rPr lang="en-GB" sz="1700" dirty="0">
                <a:solidFill>
                  <a:prstClr val="white">
                    <a:lumMod val="75000"/>
                  </a:prstClr>
                </a:solidFill>
              </a:rPr>
              <a:t>Enterprise and risk</a:t>
            </a:r>
          </a:p>
        </p:txBody>
      </p:sp>
      <p:sp>
        <p:nvSpPr>
          <p:cNvPr id="43" name="TextBox 42"/>
          <p:cNvSpPr txBox="1"/>
          <p:nvPr userDrawn="1"/>
        </p:nvSpPr>
        <p:spPr>
          <a:xfrm rot="18900000">
            <a:off x="6194586" y="4321528"/>
            <a:ext cx="1682129" cy="330827"/>
          </a:xfrm>
          <a:prstGeom prst="rect">
            <a:avLst/>
          </a:prstGeom>
          <a:noFill/>
        </p:spPr>
        <p:txBody>
          <a:bodyPr wrap="none" lIns="68549" tIns="34274" rIns="68549" bIns="34274" rtlCol="0">
            <a:spAutoFit/>
          </a:bodyPr>
          <a:lstStyle/>
          <a:p>
            <a:r>
              <a:rPr lang="en-GB" sz="1700" dirty="0">
                <a:solidFill>
                  <a:prstClr val="white">
                    <a:lumMod val="75000"/>
                  </a:prstClr>
                </a:solidFill>
              </a:rPr>
              <a:t>Learned society</a:t>
            </a:r>
          </a:p>
        </p:txBody>
      </p:sp>
      <p:sp>
        <p:nvSpPr>
          <p:cNvPr id="44" name="TextBox 43"/>
          <p:cNvSpPr txBox="1"/>
          <p:nvPr userDrawn="1"/>
        </p:nvSpPr>
        <p:spPr>
          <a:xfrm rot="18900000">
            <a:off x="6774180" y="4491406"/>
            <a:ext cx="1268554" cy="330827"/>
          </a:xfrm>
          <a:prstGeom prst="rect">
            <a:avLst/>
          </a:prstGeom>
          <a:noFill/>
        </p:spPr>
        <p:txBody>
          <a:bodyPr wrap="none" lIns="68549" tIns="34274" rIns="68549" bIns="34274" rtlCol="0">
            <a:spAutoFit/>
          </a:bodyPr>
          <a:lstStyle/>
          <a:p>
            <a:r>
              <a:rPr lang="en-GB" sz="1700" dirty="0">
                <a:solidFill>
                  <a:prstClr val="white">
                    <a:lumMod val="75000"/>
                  </a:prstClr>
                </a:solidFill>
              </a:rPr>
              <a:t>Opportunity</a:t>
            </a:r>
          </a:p>
        </p:txBody>
      </p:sp>
      <p:sp>
        <p:nvSpPr>
          <p:cNvPr id="45" name="TextBox 44"/>
          <p:cNvSpPr txBox="1"/>
          <p:nvPr userDrawn="1"/>
        </p:nvSpPr>
        <p:spPr>
          <a:xfrm rot="18900000">
            <a:off x="7173781" y="4201987"/>
            <a:ext cx="1997920" cy="330827"/>
          </a:xfrm>
          <a:prstGeom prst="rect">
            <a:avLst/>
          </a:prstGeom>
          <a:noFill/>
        </p:spPr>
        <p:txBody>
          <a:bodyPr wrap="none" lIns="68549" tIns="34274" rIns="68549" bIns="34274" rtlCol="0">
            <a:spAutoFit/>
          </a:bodyPr>
          <a:lstStyle/>
          <a:p>
            <a:r>
              <a:rPr lang="en-GB" sz="1700" dirty="0">
                <a:solidFill>
                  <a:prstClr val="white">
                    <a:lumMod val="75000"/>
                  </a:prstClr>
                </a:solidFill>
              </a:rPr>
              <a:t>International profile</a:t>
            </a:r>
          </a:p>
        </p:txBody>
      </p:sp>
      <p:sp>
        <p:nvSpPr>
          <p:cNvPr id="46" name="TextBox 45"/>
          <p:cNvSpPr txBox="1"/>
          <p:nvPr userDrawn="1"/>
        </p:nvSpPr>
        <p:spPr>
          <a:xfrm rot="18900000">
            <a:off x="7851023" y="4535449"/>
            <a:ext cx="963984" cy="330827"/>
          </a:xfrm>
          <a:prstGeom prst="rect">
            <a:avLst/>
          </a:prstGeom>
          <a:noFill/>
        </p:spPr>
        <p:txBody>
          <a:bodyPr wrap="none" lIns="68549" tIns="34274" rIns="68549" bIns="34274" rtlCol="0">
            <a:spAutoFit/>
          </a:bodyPr>
          <a:lstStyle/>
          <a:p>
            <a:r>
              <a:rPr lang="en-GB" sz="1700" dirty="0">
                <a:solidFill>
                  <a:prstClr val="white">
                    <a:lumMod val="75000"/>
                  </a:prstClr>
                </a:solidFill>
              </a:rPr>
              <a:t>Journals</a:t>
            </a:r>
          </a:p>
        </p:txBody>
      </p:sp>
      <p:sp>
        <p:nvSpPr>
          <p:cNvPr id="47" name="TextBox 46"/>
          <p:cNvSpPr txBox="1"/>
          <p:nvPr userDrawn="1"/>
        </p:nvSpPr>
        <p:spPr>
          <a:xfrm rot="18900000">
            <a:off x="8271068" y="4497698"/>
            <a:ext cx="1196419" cy="330827"/>
          </a:xfrm>
          <a:prstGeom prst="rect">
            <a:avLst/>
          </a:prstGeom>
          <a:noFill/>
        </p:spPr>
        <p:txBody>
          <a:bodyPr wrap="none" lIns="68549" tIns="34274" rIns="68549" bIns="34274" rtlCol="0">
            <a:spAutoFit/>
          </a:bodyPr>
          <a:lstStyle/>
          <a:p>
            <a:r>
              <a:rPr lang="en-GB" sz="1700" dirty="0">
                <a:solidFill>
                  <a:prstClr val="white">
                    <a:lumMod val="75000"/>
                  </a:prstClr>
                </a:solidFill>
              </a:rPr>
              <a:t>Supporting</a:t>
            </a:r>
          </a:p>
        </p:txBody>
      </p:sp>
      <p:sp>
        <p:nvSpPr>
          <p:cNvPr id="48" name="TextBox 47"/>
          <p:cNvSpPr txBox="1"/>
          <p:nvPr userDrawn="1"/>
        </p:nvSpPr>
        <p:spPr>
          <a:xfrm rot="18900000">
            <a:off x="-277851" y="4155698"/>
            <a:ext cx="1048943" cy="330827"/>
          </a:xfrm>
          <a:prstGeom prst="rect">
            <a:avLst/>
          </a:prstGeom>
          <a:noFill/>
        </p:spPr>
        <p:txBody>
          <a:bodyPr wrap="none" lIns="68549" tIns="34274" rIns="68549" bIns="34274" rtlCol="0">
            <a:spAutoFit/>
          </a:bodyPr>
          <a:lstStyle/>
          <a:p>
            <a:r>
              <a:rPr lang="en-GB" sz="1700" dirty="0">
                <a:solidFill>
                  <a:prstClr val="white">
                    <a:lumMod val="75000"/>
                  </a:prstClr>
                </a:solidFill>
              </a:rPr>
              <a:t>Expertise</a:t>
            </a:r>
          </a:p>
        </p:txBody>
      </p:sp>
      <p:sp>
        <p:nvSpPr>
          <p:cNvPr id="49" name="TextBox 48"/>
          <p:cNvSpPr txBox="1"/>
          <p:nvPr userDrawn="1"/>
        </p:nvSpPr>
        <p:spPr>
          <a:xfrm rot="18900000">
            <a:off x="-170263" y="4401076"/>
            <a:ext cx="1353513" cy="330827"/>
          </a:xfrm>
          <a:prstGeom prst="rect">
            <a:avLst/>
          </a:prstGeom>
          <a:noFill/>
        </p:spPr>
        <p:txBody>
          <a:bodyPr wrap="none" lIns="68549" tIns="34274" rIns="68549" bIns="34274" rtlCol="0">
            <a:spAutoFit/>
          </a:bodyPr>
          <a:lstStyle/>
          <a:p>
            <a:r>
              <a:rPr lang="en-GB" sz="1700" dirty="0">
                <a:solidFill>
                  <a:prstClr val="white">
                    <a:lumMod val="75000"/>
                  </a:prstClr>
                </a:solidFill>
              </a:rPr>
              <a:t>Sponsorship</a:t>
            </a:r>
          </a:p>
        </p:txBody>
      </p:sp>
      <p:sp>
        <p:nvSpPr>
          <p:cNvPr id="50" name="TextBox 49"/>
          <p:cNvSpPr txBox="1"/>
          <p:nvPr userDrawn="1"/>
        </p:nvSpPr>
        <p:spPr>
          <a:xfrm rot="18900000">
            <a:off x="190241" y="4237490"/>
            <a:ext cx="2010744" cy="330827"/>
          </a:xfrm>
          <a:prstGeom prst="rect">
            <a:avLst/>
          </a:prstGeom>
          <a:noFill/>
        </p:spPr>
        <p:txBody>
          <a:bodyPr wrap="none" lIns="68549" tIns="34274" rIns="68549" bIns="34274" rtlCol="0">
            <a:spAutoFit/>
          </a:bodyPr>
          <a:lstStyle/>
          <a:p>
            <a:r>
              <a:rPr lang="en-GB" sz="1700" dirty="0">
                <a:solidFill>
                  <a:prstClr val="white">
                    <a:lumMod val="75000"/>
                  </a:prstClr>
                </a:solidFill>
              </a:rPr>
              <a:t>Thought leadership</a:t>
            </a:r>
          </a:p>
        </p:txBody>
      </p:sp>
      <p:sp>
        <p:nvSpPr>
          <p:cNvPr id="3076" name="Rectangle 4"/>
          <p:cNvSpPr>
            <a:spLocks noGrp="1" noChangeArrowheads="1"/>
          </p:cNvSpPr>
          <p:nvPr>
            <p:ph type="dt" sz="half" idx="2"/>
          </p:nvPr>
        </p:nvSpPr>
        <p:spPr>
          <a:xfrm>
            <a:off x="395292" y="4807745"/>
            <a:ext cx="2195512" cy="248841"/>
          </a:xfrm>
          <a:prstGeom prst="rect">
            <a:avLst/>
          </a:prstGeom>
        </p:spPr>
        <p:txBody>
          <a:bodyPr/>
          <a:lstStyle>
            <a:lvl1pPr>
              <a:defRPr>
                <a:solidFill>
                  <a:schemeClr val="tx1"/>
                </a:solidFill>
              </a:defRPr>
            </a:lvl1pPr>
          </a:lstStyle>
          <a:p>
            <a:r>
              <a:rPr lang="en-GB" dirty="0">
                <a:solidFill>
                  <a:srgbClr val="3F4548"/>
                </a:solidFill>
              </a:rPr>
              <a:t>15 July 2020</a:t>
            </a:r>
          </a:p>
        </p:txBody>
      </p:sp>
    </p:spTree>
    <p:extLst>
      <p:ext uri="{BB962C8B-B14F-4D97-AF65-F5344CB8AC3E}">
        <p14:creationId xmlns:p14="http://schemas.microsoft.com/office/powerpoint/2010/main" val="22137326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90" y="1600211"/>
            <a:ext cx="8291512" cy="971549"/>
          </a:xfrm>
        </p:spPr>
        <p:txBody>
          <a:bodyPr anchor="t"/>
          <a:lstStyle>
            <a:lvl1pPr>
              <a:defRPr sz="27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4" y="2085977"/>
            <a:ext cx="6121400" cy="755805"/>
          </a:xfrm>
        </p:spPr>
        <p:txBody>
          <a:bodyPr/>
          <a:lstStyle>
            <a:lvl1pPr marL="0" indent="0">
              <a:spcBef>
                <a:spcPts val="0"/>
              </a:spcBef>
              <a:buFontTx/>
              <a:buNone/>
              <a:defRPr sz="2000">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5"/>
            <a:ext cx="2195512" cy="248841"/>
          </a:xfrm>
          <a:prstGeom prst="rect">
            <a:avLst/>
          </a:prstGeom>
        </p:spPr>
        <p:txBody>
          <a:bodyPr/>
          <a:lstStyle>
            <a:lvl1pPr>
              <a:defRPr>
                <a:solidFill>
                  <a:schemeClr val="bg1"/>
                </a:solidFill>
              </a:defRPr>
            </a:lvl1pPr>
          </a:lstStyle>
          <a:p>
            <a:r>
              <a:rPr lang="en-GB" dirty="0">
                <a:solidFill>
                  <a:prstClr val="white"/>
                </a:solidFill>
              </a:rPr>
              <a:t>22 November 2019</a:t>
            </a:r>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6681"/>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8589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9" y="1600211"/>
            <a:ext cx="6348412" cy="971549"/>
          </a:xfrm>
        </p:spPr>
        <p:txBody>
          <a:bodyPr anchor="t"/>
          <a:lstStyle>
            <a:lvl1pPr>
              <a:defRPr sz="27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4" y="2085977"/>
            <a:ext cx="6121400" cy="755805"/>
          </a:xfrm>
        </p:spPr>
        <p:txBody>
          <a:bodyPr/>
          <a:lstStyle>
            <a:lvl1pPr marL="0" indent="0">
              <a:spcBef>
                <a:spcPts val="0"/>
              </a:spcBef>
              <a:buFontTx/>
              <a:buNone/>
              <a:defRPr sz="2000">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5"/>
            <a:ext cx="2195512" cy="248841"/>
          </a:xfrm>
          <a:prstGeom prst="rect">
            <a:avLst/>
          </a:prstGeom>
        </p:spPr>
        <p:txBody>
          <a:bodyPr/>
          <a:lstStyle>
            <a:lvl1pPr>
              <a:defRPr>
                <a:solidFill>
                  <a:schemeClr val="tx1"/>
                </a:solidFill>
              </a:defRPr>
            </a:lvl1pPr>
          </a:lstStyle>
          <a:p>
            <a:r>
              <a:rPr lang="en-GB" dirty="0">
                <a:solidFill>
                  <a:srgbClr val="3F4548"/>
                </a:solidFill>
              </a:rPr>
              <a:t>22 November 2019</a:t>
            </a:r>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6681"/>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4102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11"/>
            <a:ext cx="6519862" cy="971549"/>
          </a:xfrm>
        </p:spPr>
        <p:txBody>
          <a:bodyPr anchor="t"/>
          <a:lstStyle>
            <a:lvl1pPr>
              <a:defRPr sz="27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4" y="2085977"/>
            <a:ext cx="6121400" cy="755805"/>
          </a:xfrm>
        </p:spPr>
        <p:txBody>
          <a:bodyPr/>
          <a:lstStyle>
            <a:lvl1pPr marL="0" indent="0">
              <a:spcBef>
                <a:spcPts val="0"/>
              </a:spcBef>
              <a:buFontTx/>
              <a:buNone/>
              <a:defRPr sz="2000">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5"/>
            <a:ext cx="2195512" cy="248841"/>
          </a:xfrm>
          <a:prstGeom prst="rect">
            <a:avLst/>
          </a:prstGeom>
        </p:spPr>
        <p:txBody>
          <a:bodyPr/>
          <a:lstStyle>
            <a:lvl1pPr>
              <a:defRPr>
                <a:solidFill>
                  <a:schemeClr val="bg1"/>
                </a:solidFill>
              </a:defRPr>
            </a:lvl1pPr>
          </a:lstStyle>
          <a:p>
            <a:r>
              <a:rPr lang="en-GB" dirty="0">
                <a:solidFill>
                  <a:prstClr val="white"/>
                </a:solidFill>
              </a:rPr>
              <a:t>22 November 2019</a:t>
            </a:r>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6681"/>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844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92" y="1600211"/>
            <a:ext cx="7129463" cy="971549"/>
          </a:xfrm>
        </p:spPr>
        <p:txBody>
          <a:bodyPr anchor="t"/>
          <a:lstStyle>
            <a:lvl1pPr>
              <a:defRPr sz="27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4" y="2085977"/>
            <a:ext cx="6121400" cy="755805"/>
          </a:xfrm>
        </p:spPr>
        <p:txBody>
          <a:bodyPr/>
          <a:lstStyle>
            <a:lvl1pPr marL="0" indent="0">
              <a:spcBef>
                <a:spcPts val="0"/>
              </a:spcBef>
              <a:buFontTx/>
              <a:buNone/>
              <a:defRPr sz="2000">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6" y="4807750"/>
            <a:ext cx="1385017" cy="225056"/>
          </a:xfrm>
          <a:prstGeom prst="rect">
            <a:avLst/>
          </a:prstGeo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r>
              <a:rPr lang="en-GB" dirty="0">
                <a:solidFill>
                  <a:srgbClr val="3F4548"/>
                </a:solidFill>
              </a:rPr>
              <a:t>22 November 2019</a:t>
            </a:r>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6681"/>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2053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a:xfrm>
            <a:off x="395294" y="4807745"/>
            <a:ext cx="2016125" cy="248841"/>
          </a:xfrm>
          <a:prstGeom prst="rect">
            <a:avLst/>
          </a:prstGeom>
        </p:spPr>
        <p:txBody>
          <a:bodyPr/>
          <a:lstStyle>
            <a:lvl1pPr>
              <a:defRPr/>
            </a:lvl1pPr>
          </a:lstStyle>
          <a:p>
            <a:r>
              <a:rPr lang="en-GB" dirty="0">
                <a:solidFill>
                  <a:srgbClr val="3F4548"/>
                </a:solidFill>
              </a:rPr>
              <a:t>22 November 2019</a:t>
            </a:r>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17909125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95293" y="1168007"/>
            <a:ext cx="4068763" cy="3480197"/>
          </a:xfrm>
        </p:spPr>
        <p:txBody>
          <a:bodyPr/>
          <a:lstStyle>
            <a:lvl1pPr>
              <a:defRPr sz="1700"/>
            </a:lvl1pPr>
            <a:lvl2pPr>
              <a:defRPr sz="1500"/>
            </a:lvl2pPr>
            <a:lvl3pPr>
              <a:defRPr sz="1400"/>
            </a:lvl3pPr>
            <a:lvl4pPr>
              <a:defRPr sz="1200"/>
            </a:lvl4pPr>
            <a:lvl5pPr>
              <a:defRPr sz="11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16453" y="1168007"/>
            <a:ext cx="4070351" cy="3480197"/>
          </a:xfrm>
        </p:spPr>
        <p:txBody>
          <a:bodyPr/>
          <a:lstStyle>
            <a:lvl1pPr>
              <a:defRPr sz="1700"/>
            </a:lvl1pPr>
            <a:lvl2pPr>
              <a:defRPr sz="1500"/>
            </a:lvl2pPr>
            <a:lvl3pPr>
              <a:defRPr sz="1400"/>
            </a:lvl3pPr>
            <a:lvl4pPr>
              <a:defRPr sz="1200"/>
            </a:lvl4pPr>
            <a:lvl5pPr>
              <a:defRPr sz="11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a:xfrm>
            <a:off x="395294" y="4807745"/>
            <a:ext cx="2016125" cy="248841"/>
          </a:xfrm>
          <a:prstGeom prst="rect">
            <a:avLst/>
          </a:prstGeom>
        </p:spPr>
        <p:txBody>
          <a:bodyPr/>
          <a:lstStyle>
            <a:lvl1pPr>
              <a:defRPr/>
            </a:lvl1pPr>
          </a:lstStyle>
          <a:p>
            <a:r>
              <a:rPr lang="en-GB" dirty="0">
                <a:solidFill>
                  <a:srgbClr val="3F4548"/>
                </a:solidFill>
              </a:rPr>
              <a:t>22 November 2019</a:t>
            </a:r>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23532833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004" y="303498"/>
            <a:ext cx="8229600" cy="85725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700" b="1"/>
            </a:lvl1pPr>
            <a:lvl2pPr marL="342762" indent="0">
              <a:buNone/>
              <a:defRPr sz="1500" b="1"/>
            </a:lvl2pPr>
            <a:lvl3pPr marL="685523" indent="0">
              <a:buNone/>
              <a:defRPr sz="1400" b="1"/>
            </a:lvl3pPr>
            <a:lvl4pPr marL="1028283" indent="0">
              <a:buNone/>
              <a:defRPr sz="1200" b="1"/>
            </a:lvl4pPr>
            <a:lvl5pPr marL="1371045" indent="0">
              <a:buNone/>
              <a:defRPr sz="1200" b="1"/>
            </a:lvl5pPr>
            <a:lvl6pPr marL="1713806" indent="0">
              <a:buNone/>
              <a:defRPr sz="1200" b="1"/>
            </a:lvl6pPr>
            <a:lvl7pPr marL="2056567" indent="0">
              <a:buNone/>
              <a:defRPr sz="1200" b="1"/>
            </a:lvl7pPr>
            <a:lvl8pPr marL="2399328" indent="0">
              <a:buNone/>
              <a:defRPr sz="1200" b="1"/>
            </a:lvl8pPr>
            <a:lvl9pPr marL="2742089"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700"/>
            </a:lvl1pPr>
            <a:lvl2pPr>
              <a:defRPr sz="1500"/>
            </a:lvl2pPr>
            <a:lvl3pPr>
              <a:defRPr sz="1400"/>
            </a:lvl3pPr>
            <a:lvl4pPr>
              <a:defRPr sz="1200"/>
            </a:lvl4pPr>
            <a:lvl5pPr>
              <a:defRPr sz="11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151335"/>
            <a:ext cx="4041776" cy="479822"/>
          </a:xfrm>
        </p:spPr>
        <p:txBody>
          <a:bodyPr anchor="b"/>
          <a:lstStyle>
            <a:lvl1pPr marL="0" indent="0">
              <a:buNone/>
              <a:defRPr sz="1700" b="1"/>
            </a:lvl1pPr>
            <a:lvl2pPr marL="342762" indent="0">
              <a:buNone/>
              <a:defRPr sz="1500" b="1"/>
            </a:lvl2pPr>
            <a:lvl3pPr marL="685523" indent="0">
              <a:buNone/>
              <a:defRPr sz="1400" b="1"/>
            </a:lvl3pPr>
            <a:lvl4pPr marL="1028283" indent="0">
              <a:buNone/>
              <a:defRPr sz="1200" b="1"/>
            </a:lvl4pPr>
            <a:lvl5pPr marL="1371045" indent="0">
              <a:buNone/>
              <a:defRPr sz="1200" b="1"/>
            </a:lvl5pPr>
            <a:lvl6pPr marL="1713806" indent="0">
              <a:buNone/>
              <a:defRPr sz="1200" b="1"/>
            </a:lvl6pPr>
            <a:lvl7pPr marL="2056567" indent="0">
              <a:buNone/>
              <a:defRPr sz="1200" b="1"/>
            </a:lvl7pPr>
            <a:lvl8pPr marL="2399328" indent="0">
              <a:buNone/>
              <a:defRPr sz="1200" b="1"/>
            </a:lvl8pPr>
            <a:lvl9pPr marL="2742089"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5" y="1631156"/>
            <a:ext cx="4041776" cy="2963466"/>
          </a:xfrm>
        </p:spPr>
        <p:txBody>
          <a:bodyPr/>
          <a:lstStyle>
            <a:lvl1pPr>
              <a:defRPr sz="1700"/>
            </a:lvl1pPr>
            <a:lvl2pPr>
              <a:defRPr sz="1500"/>
            </a:lvl2pPr>
            <a:lvl3pPr>
              <a:defRPr sz="1400"/>
            </a:lvl3pPr>
            <a:lvl4pPr>
              <a:defRPr sz="1200"/>
            </a:lvl4pPr>
            <a:lvl5pPr>
              <a:defRPr sz="11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a:xfrm>
            <a:off x="395294" y="4807745"/>
            <a:ext cx="2016125" cy="248841"/>
          </a:xfrm>
          <a:prstGeom prst="rect">
            <a:avLst/>
          </a:prstGeom>
        </p:spPr>
        <p:txBody>
          <a:bodyPr/>
          <a:lstStyle>
            <a:lvl1pPr>
              <a:defRPr/>
            </a:lvl1pPr>
          </a:lstStyle>
          <a:p>
            <a:r>
              <a:rPr lang="en-GB" dirty="0">
                <a:solidFill>
                  <a:srgbClr val="3F4548"/>
                </a:solidFill>
              </a:rPr>
              <a:t>22 November 2019</a:t>
            </a:r>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286964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9" y="1600211"/>
            <a:ext cx="7493579" cy="971549"/>
          </a:xfrm>
        </p:spPr>
        <p:txBody>
          <a:bodyPr anchor="t"/>
          <a:lstStyle>
            <a:lvl1pPr>
              <a:defRPr sz="27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4" y="2085977"/>
            <a:ext cx="6121400" cy="755805"/>
          </a:xfrm>
        </p:spPr>
        <p:txBody>
          <a:bodyPr/>
          <a:lstStyle>
            <a:lvl1pPr marL="0" indent="0">
              <a:spcBef>
                <a:spcPts val="0"/>
              </a:spcBef>
              <a:buFontTx/>
              <a:buNone/>
              <a:defRPr sz="2000">
                <a:solidFill>
                  <a:schemeClr val="tx1"/>
                </a:solidFill>
              </a:defRPr>
            </a:lvl1pPr>
          </a:lstStyle>
          <a:p>
            <a:pPr lvl="0"/>
            <a:r>
              <a:rPr lang="en-US" noProof="0"/>
              <a:t>Click to edit Master subtitle style</a:t>
            </a:r>
            <a:endParaRPr lang="en-GB" noProof="0" dirty="0"/>
          </a:p>
        </p:txBody>
      </p:sp>
      <p:pic>
        <p:nvPicPr>
          <p:cNvPr id="31"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0050" y="186681"/>
            <a:ext cx="1941452" cy="79031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userDrawn="1"/>
        </p:nvSpPr>
        <p:spPr>
          <a:xfrm rot="18900000">
            <a:off x="871257" y="4552078"/>
            <a:ext cx="1012074" cy="330827"/>
          </a:xfrm>
          <a:prstGeom prst="rect">
            <a:avLst/>
          </a:prstGeom>
          <a:noFill/>
        </p:spPr>
        <p:txBody>
          <a:bodyPr wrap="none" lIns="68549" tIns="34274" rIns="68549" bIns="34274" rtlCol="0">
            <a:spAutoFit/>
          </a:bodyPr>
          <a:lstStyle/>
          <a:p>
            <a:r>
              <a:rPr lang="en-GB" sz="1700" dirty="0">
                <a:solidFill>
                  <a:schemeClr val="bg1">
                    <a:lumMod val="75000"/>
                  </a:schemeClr>
                </a:solidFill>
              </a:rPr>
              <a:t>Progress</a:t>
            </a:r>
          </a:p>
        </p:txBody>
      </p:sp>
      <p:sp>
        <p:nvSpPr>
          <p:cNvPr id="33" name="TextBox 32"/>
          <p:cNvSpPr txBox="1"/>
          <p:nvPr userDrawn="1"/>
        </p:nvSpPr>
        <p:spPr>
          <a:xfrm rot="18900000">
            <a:off x="1237701" y="4514327"/>
            <a:ext cx="1241303" cy="330827"/>
          </a:xfrm>
          <a:prstGeom prst="rect">
            <a:avLst/>
          </a:prstGeom>
          <a:noFill/>
        </p:spPr>
        <p:txBody>
          <a:bodyPr wrap="none" lIns="68549" tIns="34274" rIns="68549" bIns="34274" rtlCol="0">
            <a:spAutoFit/>
          </a:bodyPr>
          <a:lstStyle/>
          <a:p>
            <a:r>
              <a:rPr lang="en-GB" sz="1700" dirty="0">
                <a:solidFill>
                  <a:schemeClr val="bg1">
                    <a:lumMod val="75000"/>
                  </a:schemeClr>
                </a:solidFill>
              </a:rPr>
              <a:t>Community</a:t>
            </a:r>
          </a:p>
        </p:txBody>
      </p:sp>
      <p:sp>
        <p:nvSpPr>
          <p:cNvPr id="34" name="TextBox 33"/>
          <p:cNvSpPr txBox="1"/>
          <p:nvPr userDrawn="1"/>
        </p:nvSpPr>
        <p:spPr>
          <a:xfrm rot="18900000">
            <a:off x="1600120" y="4231198"/>
            <a:ext cx="2033186" cy="330827"/>
          </a:xfrm>
          <a:prstGeom prst="rect">
            <a:avLst/>
          </a:prstGeom>
          <a:noFill/>
        </p:spPr>
        <p:txBody>
          <a:bodyPr wrap="none" lIns="68549" tIns="34274" rIns="68549" bIns="34274" rtlCol="0">
            <a:spAutoFit/>
          </a:bodyPr>
          <a:lstStyle/>
          <a:p>
            <a:r>
              <a:rPr lang="en-GB" sz="1700" dirty="0">
                <a:solidFill>
                  <a:schemeClr val="bg1">
                    <a:lumMod val="75000"/>
                  </a:schemeClr>
                </a:solidFill>
              </a:rPr>
              <a:t>Sessional Meetings</a:t>
            </a:r>
          </a:p>
        </p:txBody>
      </p:sp>
      <p:sp>
        <p:nvSpPr>
          <p:cNvPr id="35" name="TextBox 34"/>
          <p:cNvSpPr txBox="1"/>
          <p:nvPr userDrawn="1"/>
        </p:nvSpPr>
        <p:spPr>
          <a:xfrm rot="18900000">
            <a:off x="2283469" y="4514326"/>
            <a:ext cx="1111460" cy="330827"/>
          </a:xfrm>
          <a:prstGeom prst="rect">
            <a:avLst/>
          </a:prstGeom>
          <a:noFill/>
        </p:spPr>
        <p:txBody>
          <a:bodyPr wrap="none" lIns="68549" tIns="34274" rIns="68549" bIns="34274" rtlCol="0">
            <a:spAutoFit/>
          </a:bodyPr>
          <a:lstStyle/>
          <a:p>
            <a:r>
              <a:rPr lang="en-GB" sz="1700" dirty="0">
                <a:solidFill>
                  <a:schemeClr val="bg1">
                    <a:lumMod val="75000"/>
                  </a:schemeClr>
                </a:solidFill>
              </a:rPr>
              <a:t>Education</a:t>
            </a:r>
          </a:p>
        </p:txBody>
      </p:sp>
      <p:sp>
        <p:nvSpPr>
          <p:cNvPr id="36" name="TextBox 35"/>
          <p:cNvSpPr txBox="1"/>
          <p:nvPr userDrawn="1"/>
        </p:nvSpPr>
        <p:spPr>
          <a:xfrm rot="18900000">
            <a:off x="2664317" y="4344451"/>
            <a:ext cx="1650967" cy="330827"/>
          </a:xfrm>
          <a:prstGeom prst="rect">
            <a:avLst/>
          </a:prstGeom>
          <a:noFill/>
        </p:spPr>
        <p:txBody>
          <a:bodyPr wrap="none" lIns="68549" tIns="34274" rIns="68549" bIns="34274" rtlCol="0">
            <a:spAutoFit/>
          </a:bodyPr>
          <a:lstStyle/>
          <a:p>
            <a:pPr algn="l"/>
            <a:r>
              <a:rPr lang="en-GB" sz="1700" dirty="0">
                <a:solidFill>
                  <a:schemeClr val="bg1">
                    <a:lumMod val="75000"/>
                  </a:schemeClr>
                </a:solidFill>
              </a:rPr>
              <a:t>Working parties</a:t>
            </a:r>
          </a:p>
        </p:txBody>
      </p:sp>
      <p:sp>
        <p:nvSpPr>
          <p:cNvPr id="37" name="TextBox 36"/>
          <p:cNvSpPr txBox="1"/>
          <p:nvPr userDrawn="1"/>
        </p:nvSpPr>
        <p:spPr>
          <a:xfrm rot="18900000">
            <a:off x="3217039" y="4457704"/>
            <a:ext cx="1354283" cy="330827"/>
          </a:xfrm>
          <a:prstGeom prst="rect">
            <a:avLst/>
          </a:prstGeom>
          <a:noFill/>
        </p:spPr>
        <p:txBody>
          <a:bodyPr wrap="none" lIns="68549" tIns="34274" rIns="68549" bIns="34274" rtlCol="0">
            <a:spAutoFit/>
          </a:bodyPr>
          <a:lstStyle/>
          <a:p>
            <a:r>
              <a:rPr lang="en-GB" sz="1700" dirty="0">
                <a:solidFill>
                  <a:schemeClr val="bg1">
                    <a:lumMod val="75000"/>
                  </a:schemeClr>
                </a:solidFill>
              </a:rPr>
              <a:t>Volunteering</a:t>
            </a:r>
          </a:p>
        </p:txBody>
      </p:sp>
      <p:sp>
        <p:nvSpPr>
          <p:cNvPr id="38" name="TextBox 37"/>
          <p:cNvSpPr txBox="1"/>
          <p:nvPr userDrawn="1"/>
        </p:nvSpPr>
        <p:spPr>
          <a:xfrm rot="18900000">
            <a:off x="3780390" y="4526911"/>
            <a:ext cx="1072988" cy="330827"/>
          </a:xfrm>
          <a:prstGeom prst="rect">
            <a:avLst/>
          </a:prstGeom>
          <a:noFill/>
        </p:spPr>
        <p:txBody>
          <a:bodyPr wrap="none" lIns="68549" tIns="34274" rIns="68549" bIns="34274" rtlCol="0">
            <a:spAutoFit/>
          </a:bodyPr>
          <a:lstStyle/>
          <a:p>
            <a:r>
              <a:rPr lang="en-GB" sz="1700" dirty="0">
                <a:solidFill>
                  <a:schemeClr val="bg1">
                    <a:lumMod val="75000"/>
                  </a:schemeClr>
                </a:solidFill>
              </a:rPr>
              <a:t>Research</a:t>
            </a:r>
          </a:p>
        </p:txBody>
      </p:sp>
      <p:sp>
        <p:nvSpPr>
          <p:cNvPr id="39" name="TextBox 38"/>
          <p:cNvSpPr txBox="1"/>
          <p:nvPr userDrawn="1"/>
        </p:nvSpPr>
        <p:spPr>
          <a:xfrm rot="18900000">
            <a:off x="4097870" y="4256365"/>
            <a:ext cx="1927388" cy="330827"/>
          </a:xfrm>
          <a:prstGeom prst="rect">
            <a:avLst/>
          </a:prstGeom>
          <a:noFill/>
        </p:spPr>
        <p:txBody>
          <a:bodyPr wrap="none" lIns="68549" tIns="34274" rIns="68549" bIns="34274" rtlCol="0">
            <a:spAutoFit/>
          </a:bodyPr>
          <a:lstStyle/>
          <a:p>
            <a:r>
              <a:rPr lang="en-GB" sz="1700" dirty="0">
                <a:solidFill>
                  <a:schemeClr val="bg1">
                    <a:lumMod val="75000"/>
                  </a:schemeClr>
                </a:solidFill>
              </a:rPr>
              <a:t>Shaping</a:t>
            </a:r>
            <a:r>
              <a:rPr lang="en-GB" sz="1700" baseline="0" dirty="0">
                <a:solidFill>
                  <a:schemeClr val="bg1">
                    <a:lumMod val="75000"/>
                  </a:schemeClr>
                </a:solidFill>
              </a:rPr>
              <a:t> the future</a:t>
            </a:r>
            <a:endParaRPr lang="en-GB" sz="1700" dirty="0">
              <a:solidFill>
                <a:schemeClr val="bg1">
                  <a:lumMod val="75000"/>
                </a:schemeClr>
              </a:solidFill>
            </a:endParaRPr>
          </a:p>
        </p:txBody>
      </p:sp>
      <p:sp>
        <p:nvSpPr>
          <p:cNvPr id="40" name="TextBox 39"/>
          <p:cNvSpPr txBox="1"/>
          <p:nvPr userDrawn="1"/>
        </p:nvSpPr>
        <p:spPr>
          <a:xfrm rot="18900000">
            <a:off x="4780415" y="4466242"/>
            <a:ext cx="1230082" cy="330827"/>
          </a:xfrm>
          <a:prstGeom prst="rect">
            <a:avLst/>
          </a:prstGeom>
          <a:noFill/>
        </p:spPr>
        <p:txBody>
          <a:bodyPr wrap="none" lIns="68549" tIns="34274" rIns="68549" bIns="34274" rtlCol="0">
            <a:spAutoFit/>
          </a:bodyPr>
          <a:lstStyle/>
          <a:p>
            <a:r>
              <a:rPr lang="en-GB" sz="1700" dirty="0">
                <a:solidFill>
                  <a:schemeClr val="bg1">
                    <a:lumMod val="75000"/>
                  </a:schemeClr>
                </a:solidFill>
              </a:rPr>
              <a:t>Networking</a:t>
            </a:r>
          </a:p>
        </p:txBody>
      </p:sp>
      <p:sp>
        <p:nvSpPr>
          <p:cNvPr id="41" name="TextBox 40"/>
          <p:cNvSpPr txBox="1"/>
          <p:nvPr userDrawn="1"/>
        </p:nvSpPr>
        <p:spPr>
          <a:xfrm rot="18900000">
            <a:off x="5118097" y="4170526"/>
            <a:ext cx="2130970" cy="330827"/>
          </a:xfrm>
          <a:prstGeom prst="rect">
            <a:avLst/>
          </a:prstGeom>
          <a:noFill/>
        </p:spPr>
        <p:txBody>
          <a:bodyPr wrap="none" lIns="68549" tIns="34274" rIns="68549" bIns="34274" rtlCol="0">
            <a:spAutoFit/>
          </a:bodyPr>
          <a:lstStyle/>
          <a:p>
            <a:r>
              <a:rPr lang="en-GB" sz="1700" dirty="0">
                <a:solidFill>
                  <a:schemeClr val="bg1">
                    <a:lumMod val="75000"/>
                  </a:schemeClr>
                </a:solidFill>
              </a:rPr>
              <a:t>Professional</a:t>
            </a:r>
            <a:r>
              <a:rPr lang="en-GB" sz="1700" baseline="0" dirty="0">
                <a:solidFill>
                  <a:schemeClr val="bg1">
                    <a:lumMod val="75000"/>
                  </a:schemeClr>
                </a:solidFill>
              </a:rPr>
              <a:t> support</a:t>
            </a:r>
            <a:endParaRPr lang="en-GB" sz="1700" dirty="0">
              <a:solidFill>
                <a:schemeClr val="bg1">
                  <a:lumMod val="75000"/>
                </a:schemeClr>
              </a:solidFill>
            </a:endParaRPr>
          </a:p>
        </p:txBody>
      </p:sp>
      <p:sp>
        <p:nvSpPr>
          <p:cNvPr id="42" name="TextBox 41"/>
          <p:cNvSpPr txBox="1"/>
          <p:nvPr userDrawn="1"/>
        </p:nvSpPr>
        <p:spPr>
          <a:xfrm rot="18900000">
            <a:off x="5637218" y="4227154"/>
            <a:ext cx="1959448" cy="330827"/>
          </a:xfrm>
          <a:prstGeom prst="rect">
            <a:avLst/>
          </a:prstGeom>
          <a:noFill/>
        </p:spPr>
        <p:txBody>
          <a:bodyPr wrap="none" lIns="68549" tIns="34274" rIns="68549" bIns="34274" rtlCol="0">
            <a:spAutoFit/>
          </a:bodyPr>
          <a:lstStyle/>
          <a:p>
            <a:r>
              <a:rPr lang="en-GB" sz="1700" dirty="0">
                <a:solidFill>
                  <a:schemeClr val="bg1">
                    <a:lumMod val="75000"/>
                  </a:schemeClr>
                </a:solidFill>
              </a:rPr>
              <a:t>Enterprise and risk</a:t>
            </a:r>
          </a:p>
        </p:txBody>
      </p:sp>
      <p:sp>
        <p:nvSpPr>
          <p:cNvPr id="43" name="TextBox 42"/>
          <p:cNvSpPr txBox="1"/>
          <p:nvPr userDrawn="1"/>
        </p:nvSpPr>
        <p:spPr>
          <a:xfrm rot="18900000">
            <a:off x="6194586" y="4321528"/>
            <a:ext cx="1682129" cy="330827"/>
          </a:xfrm>
          <a:prstGeom prst="rect">
            <a:avLst/>
          </a:prstGeom>
          <a:noFill/>
        </p:spPr>
        <p:txBody>
          <a:bodyPr wrap="none" lIns="68549" tIns="34274" rIns="68549" bIns="34274" rtlCol="0">
            <a:spAutoFit/>
          </a:bodyPr>
          <a:lstStyle/>
          <a:p>
            <a:r>
              <a:rPr lang="en-GB" sz="1700" dirty="0">
                <a:solidFill>
                  <a:schemeClr val="bg1">
                    <a:lumMod val="75000"/>
                  </a:schemeClr>
                </a:solidFill>
              </a:rPr>
              <a:t>Learned</a:t>
            </a:r>
            <a:r>
              <a:rPr lang="en-GB" sz="1700" baseline="0" dirty="0">
                <a:solidFill>
                  <a:schemeClr val="bg1">
                    <a:lumMod val="75000"/>
                  </a:schemeClr>
                </a:solidFill>
              </a:rPr>
              <a:t> society</a:t>
            </a:r>
            <a:endParaRPr lang="en-GB" sz="1700" dirty="0">
              <a:solidFill>
                <a:schemeClr val="bg1">
                  <a:lumMod val="75000"/>
                </a:schemeClr>
              </a:solidFill>
            </a:endParaRPr>
          </a:p>
        </p:txBody>
      </p:sp>
      <p:sp>
        <p:nvSpPr>
          <p:cNvPr id="44" name="TextBox 43"/>
          <p:cNvSpPr txBox="1"/>
          <p:nvPr userDrawn="1"/>
        </p:nvSpPr>
        <p:spPr>
          <a:xfrm rot="18900000">
            <a:off x="6774180" y="4491406"/>
            <a:ext cx="1268554" cy="330827"/>
          </a:xfrm>
          <a:prstGeom prst="rect">
            <a:avLst/>
          </a:prstGeom>
          <a:noFill/>
        </p:spPr>
        <p:txBody>
          <a:bodyPr wrap="none" lIns="68549" tIns="34274" rIns="68549" bIns="34274" rtlCol="0">
            <a:spAutoFit/>
          </a:bodyPr>
          <a:lstStyle/>
          <a:p>
            <a:r>
              <a:rPr lang="en-GB" sz="1700" dirty="0">
                <a:solidFill>
                  <a:schemeClr val="bg1">
                    <a:lumMod val="75000"/>
                  </a:schemeClr>
                </a:solidFill>
              </a:rPr>
              <a:t>Opportunity</a:t>
            </a:r>
          </a:p>
        </p:txBody>
      </p:sp>
      <p:sp>
        <p:nvSpPr>
          <p:cNvPr id="45" name="TextBox 44"/>
          <p:cNvSpPr txBox="1"/>
          <p:nvPr userDrawn="1"/>
        </p:nvSpPr>
        <p:spPr>
          <a:xfrm rot="18900000">
            <a:off x="7173781" y="4201987"/>
            <a:ext cx="1997920" cy="330827"/>
          </a:xfrm>
          <a:prstGeom prst="rect">
            <a:avLst/>
          </a:prstGeom>
          <a:noFill/>
        </p:spPr>
        <p:txBody>
          <a:bodyPr wrap="none" lIns="68549" tIns="34274" rIns="68549" bIns="34274" rtlCol="0">
            <a:spAutoFit/>
          </a:bodyPr>
          <a:lstStyle/>
          <a:p>
            <a:r>
              <a:rPr lang="en-GB" sz="1700" dirty="0">
                <a:solidFill>
                  <a:schemeClr val="bg1">
                    <a:lumMod val="75000"/>
                  </a:schemeClr>
                </a:solidFill>
              </a:rPr>
              <a:t>International profile</a:t>
            </a:r>
          </a:p>
        </p:txBody>
      </p:sp>
      <p:sp>
        <p:nvSpPr>
          <p:cNvPr id="46" name="TextBox 45"/>
          <p:cNvSpPr txBox="1"/>
          <p:nvPr userDrawn="1"/>
        </p:nvSpPr>
        <p:spPr>
          <a:xfrm rot="18900000">
            <a:off x="7851023" y="4535449"/>
            <a:ext cx="963984" cy="330827"/>
          </a:xfrm>
          <a:prstGeom prst="rect">
            <a:avLst/>
          </a:prstGeom>
          <a:noFill/>
        </p:spPr>
        <p:txBody>
          <a:bodyPr wrap="none" lIns="68549" tIns="34274" rIns="68549" bIns="34274" rtlCol="0">
            <a:spAutoFit/>
          </a:bodyPr>
          <a:lstStyle/>
          <a:p>
            <a:r>
              <a:rPr lang="en-GB" sz="1700" dirty="0">
                <a:solidFill>
                  <a:schemeClr val="bg1">
                    <a:lumMod val="75000"/>
                  </a:schemeClr>
                </a:solidFill>
              </a:rPr>
              <a:t>Journals</a:t>
            </a:r>
          </a:p>
        </p:txBody>
      </p:sp>
      <p:sp>
        <p:nvSpPr>
          <p:cNvPr id="47" name="TextBox 46"/>
          <p:cNvSpPr txBox="1"/>
          <p:nvPr userDrawn="1"/>
        </p:nvSpPr>
        <p:spPr>
          <a:xfrm rot="18900000">
            <a:off x="8271068" y="4497698"/>
            <a:ext cx="1196419" cy="330827"/>
          </a:xfrm>
          <a:prstGeom prst="rect">
            <a:avLst/>
          </a:prstGeom>
          <a:noFill/>
        </p:spPr>
        <p:txBody>
          <a:bodyPr wrap="none" lIns="68549" tIns="34274" rIns="68549" bIns="34274" rtlCol="0">
            <a:spAutoFit/>
          </a:bodyPr>
          <a:lstStyle/>
          <a:p>
            <a:r>
              <a:rPr lang="en-GB" sz="1700" dirty="0">
                <a:solidFill>
                  <a:schemeClr val="bg1">
                    <a:lumMod val="75000"/>
                  </a:schemeClr>
                </a:solidFill>
              </a:rPr>
              <a:t>Supporting</a:t>
            </a:r>
          </a:p>
        </p:txBody>
      </p:sp>
      <p:sp>
        <p:nvSpPr>
          <p:cNvPr id="48" name="TextBox 47"/>
          <p:cNvSpPr txBox="1"/>
          <p:nvPr userDrawn="1"/>
        </p:nvSpPr>
        <p:spPr>
          <a:xfrm rot="18900000">
            <a:off x="-277851" y="4155698"/>
            <a:ext cx="1048943" cy="330827"/>
          </a:xfrm>
          <a:prstGeom prst="rect">
            <a:avLst/>
          </a:prstGeom>
          <a:noFill/>
        </p:spPr>
        <p:txBody>
          <a:bodyPr wrap="none" lIns="68549" tIns="34274" rIns="68549" bIns="34274" rtlCol="0">
            <a:spAutoFit/>
          </a:bodyPr>
          <a:lstStyle/>
          <a:p>
            <a:r>
              <a:rPr lang="en-GB" sz="1700" dirty="0">
                <a:solidFill>
                  <a:schemeClr val="bg1">
                    <a:lumMod val="75000"/>
                  </a:schemeClr>
                </a:solidFill>
              </a:rPr>
              <a:t>Expertise</a:t>
            </a:r>
          </a:p>
        </p:txBody>
      </p:sp>
      <p:sp>
        <p:nvSpPr>
          <p:cNvPr id="49" name="TextBox 48"/>
          <p:cNvSpPr txBox="1"/>
          <p:nvPr userDrawn="1"/>
        </p:nvSpPr>
        <p:spPr>
          <a:xfrm rot="18900000">
            <a:off x="-170263" y="4401076"/>
            <a:ext cx="1353513" cy="330827"/>
          </a:xfrm>
          <a:prstGeom prst="rect">
            <a:avLst/>
          </a:prstGeom>
          <a:noFill/>
        </p:spPr>
        <p:txBody>
          <a:bodyPr wrap="none" lIns="68549" tIns="34274" rIns="68549" bIns="34274" rtlCol="0">
            <a:spAutoFit/>
          </a:bodyPr>
          <a:lstStyle/>
          <a:p>
            <a:r>
              <a:rPr lang="en-GB" sz="1700" dirty="0">
                <a:solidFill>
                  <a:schemeClr val="bg1">
                    <a:lumMod val="75000"/>
                  </a:schemeClr>
                </a:solidFill>
              </a:rPr>
              <a:t>Sponsorship</a:t>
            </a:r>
          </a:p>
        </p:txBody>
      </p:sp>
      <p:sp>
        <p:nvSpPr>
          <p:cNvPr id="50" name="TextBox 49"/>
          <p:cNvSpPr txBox="1"/>
          <p:nvPr userDrawn="1"/>
        </p:nvSpPr>
        <p:spPr>
          <a:xfrm rot="18900000">
            <a:off x="190241" y="4237490"/>
            <a:ext cx="2010744" cy="330827"/>
          </a:xfrm>
          <a:prstGeom prst="rect">
            <a:avLst/>
          </a:prstGeom>
          <a:noFill/>
        </p:spPr>
        <p:txBody>
          <a:bodyPr wrap="none" lIns="68549" tIns="34274" rIns="68549" bIns="34274" rtlCol="0">
            <a:spAutoFit/>
          </a:bodyPr>
          <a:lstStyle/>
          <a:p>
            <a:r>
              <a:rPr lang="en-GB" sz="1700" dirty="0">
                <a:solidFill>
                  <a:schemeClr val="bg1">
                    <a:lumMod val="75000"/>
                  </a:schemeClr>
                </a:solidFill>
              </a:rPr>
              <a:t>Thought leadership</a:t>
            </a:r>
          </a:p>
        </p:txBody>
      </p:sp>
      <p:sp>
        <p:nvSpPr>
          <p:cNvPr id="3076" name="Rectangle 4"/>
          <p:cNvSpPr>
            <a:spLocks noGrp="1" noChangeArrowheads="1"/>
          </p:cNvSpPr>
          <p:nvPr>
            <p:ph type="dt" sz="half" idx="2"/>
          </p:nvPr>
        </p:nvSpPr>
        <p:spPr>
          <a:xfrm>
            <a:off x="395292" y="4807745"/>
            <a:ext cx="2195512" cy="248841"/>
          </a:xfrm>
        </p:spPr>
        <p:txBody>
          <a:bodyPr/>
          <a:lstStyle>
            <a:lvl1pPr>
              <a:defRPr>
                <a:solidFill>
                  <a:schemeClr val="tx1"/>
                </a:solidFill>
              </a:defRPr>
            </a:lvl1pPr>
          </a:lstStyle>
          <a:p>
            <a:r>
              <a:rPr lang="en-GB" dirty="0"/>
              <a:t>15 July 2020</a:t>
            </a:r>
          </a:p>
        </p:txBody>
      </p:sp>
    </p:spTree>
    <p:extLst>
      <p:ext uri="{BB962C8B-B14F-4D97-AF65-F5344CB8AC3E}">
        <p14:creationId xmlns:p14="http://schemas.microsoft.com/office/powerpoint/2010/main" val="22991596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395294" y="4807745"/>
            <a:ext cx="2016125" cy="248841"/>
          </a:xfrm>
          <a:prstGeom prst="rect">
            <a:avLst/>
          </a:prstGeom>
        </p:spPr>
        <p:txBody>
          <a:bodyPr/>
          <a:lstStyle>
            <a:lvl1pPr>
              <a:defRPr/>
            </a:lvl1pPr>
          </a:lstStyle>
          <a:p>
            <a:r>
              <a:rPr lang="en-GB" dirty="0">
                <a:solidFill>
                  <a:srgbClr val="3F4548"/>
                </a:solidFill>
              </a:rPr>
              <a:t>22 November 2019</a:t>
            </a:r>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5268278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95294" y="4807745"/>
            <a:ext cx="2016125" cy="248841"/>
          </a:xfrm>
          <a:prstGeom prst="rect">
            <a:avLst/>
          </a:prstGeom>
        </p:spPr>
        <p:txBody>
          <a:bodyPr/>
          <a:lstStyle>
            <a:lvl1pPr>
              <a:defRPr/>
            </a:lvl1pPr>
          </a:lstStyle>
          <a:p>
            <a:r>
              <a:rPr lang="en-GB" dirty="0">
                <a:solidFill>
                  <a:srgbClr val="3F4548"/>
                </a:solidFill>
              </a:rPr>
              <a:t>22 November 2019</a:t>
            </a:r>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1667985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5292" y="303610"/>
            <a:ext cx="8291512" cy="857250"/>
          </a:xfrm>
        </p:spPr>
        <p:txBody>
          <a:bodyPr/>
          <a:lstStyle/>
          <a:p>
            <a:r>
              <a:rPr lang="en-US"/>
              <a:t>Click to edit Master title style</a:t>
            </a:r>
            <a:endParaRPr lang="en-GB"/>
          </a:p>
        </p:txBody>
      </p:sp>
      <p:sp>
        <p:nvSpPr>
          <p:cNvPr id="3" name="Text Placeholder 2"/>
          <p:cNvSpPr>
            <a:spLocks noGrp="1"/>
          </p:cNvSpPr>
          <p:nvPr>
            <p:ph type="body" sz="half" idx="1"/>
          </p:nvPr>
        </p:nvSpPr>
        <p:spPr>
          <a:xfrm>
            <a:off x="395293" y="1168007"/>
            <a:ext cx="4068763" cy="3480197"/>
          </a:xfrm>
        </p:spPr>
        <p:txBody>
          <a:bodyPr/>
          <a:lstStyle>
            <a:lvl1pPr>
              <a:defRPr sz="1700"/>
            </a:lvl1pPr>
            <a:lvl2pPr>
              <a:defRPr sz="15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hart Placeholder 3"/>
          <p:cNvSpPr>
            <a:spLocks noGrp="1"/>
          </p:cNvSpPr>
          <p:nvPr>
            <p:ph type="chart" sz="half" idx="2"/>
          </p:nvPr>
        </p:nvSpPr>
        <p:spPr>
          <a:xfrm>
            <a:off x="4616453" y="1168007"/>
            <a:ext cx="4070351" cy="3480197"/>
          </a:xfrm>
        </p:spPr>
        <p:txBody>
          <a:bodyPr/>
          <a:lstStyle>
            <a:lvl1pPr>
              <a:defRPr sz="1700"/>
            </a:lvl1pPr>
          </a:lstStyle>
          <a:p>
            <a:r>
              <a:rPr lang="en-US"/>
              <a:t>Click icon to add chart</a:t>
            </a:r>
            <a:endParaRPr lang="en-GB" dirty="0"/>
          </a:p>
        </p:txBody>
      </p:sp>
      <p:sp>
        <p:nvSpPr>
          <p:cNvPr id="5" name="Date Placeholder 4"/>
          <p:cNvSpPr>
            <a:spLocks noGrp="1"/>
          </p:cNvSpPr>
          <p:nvPr>
            <p:ph type="dt" sz="half" idx="10"/>
          </p:nvPr>
        </p:nvSpPr>
        <p:spPr>
          <a:xfrm>
            <a:off x="395294" y="4807745"/>
            <a:ext cx="2016125" cy="248841"/>
          </a:xfrm>
          <a:prstGeom prst="rect">
            <a:avLst/>
          </a:prstGeom>
        </p:spPr>
        <p:txBody>
          <a:bodyPr/>
          <a:lstStyle>
            <a:lvl1pPr>
              <a:defRPr/>
            </a:lvl1pPr>
          </a:lstStyle>
          <a:p>
            <a:r>
              <a:rPr lang="en-GB" dirty="0">
                <a:solidFill>
                  <a:srgbClr val="3F4548"/>
                </a:solidFill>
              </a:rPr>
              <a:t>22 November 2019</a:t>
            </a:r>
          </a:p>
        </p:txBody>
      </p:sp>
      <p:sp>
        <p:nvSpPr>
          <p:cNvPr id="6" name="Footer Placeholder 5"/>
          <p:cNvSpPr>
            <a:spLocks noGrp="1"/>
          </p:cNvSpPr>
          <p:nvPr>
            <p:ph type="ftr" sz="quarter" idx="11"/>
          </p:nvPr>
        </p:nvSpPr>
        <p:spPr>
          <a:xfrm>
            <a:off x="2411422" y="4807745"/>
            <a:ext cx="4321175" cy="248841"/>
          </a:xfrm>
        </p:spPr>
        <p:txBody>
          <a:bodyPr/>
          <a:lstStyle>
            <a:lvl1pPr>
              <a:defRPr/>
            </a:lvl1pPr>
          </a:lstStyle>
          <a:p>
            <a:endParaRPr lang="en-GB"/>
          </a:p>
        </p:txBody>
      </p:sp>
      <p:sp>
        <p:nvSpPr>
          <p:cNvPr id="7" name="Slide Number Placeholder 6"/>
          <p:cNvSpPr>
            <a:spLocks noGrp="1"/>
          </p:cNvSpPr>
          <p:nvPr>
            <p:ph type="sldNum" sz="quarter" idx="12"/>
          </p:nvPr>
        </p:nvSpPr>
        <p:spPr>
          <a:xfrm>
            <a:off x="8101019" y="4801797"/>
            <a:ext cx="647700" cy="254794"/>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2623026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90" y="1600211"/>
            <a:ext cx="8291512" cy="971549"/>
          </a:xfrm>
        </p:spPr>
        <p:txBody>
          <a:bodyPr anchor="t"/>
          <a:lstStyle>
            <a:lvl1pPr>
              <a:defRPr sz="27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4" y="2085977"/>
            <a:ext cx="6121400" cy="755805"/>
          </a:xfrm>
        </p:spPr>
        <p:txBody>
          <a:bodyPr/>
          <a:lstStyle>
            <a:lvl1pPr marL="0" indent="0">
              <a:spcBef>
                <a:spcPts val="0"/>
              </a:spcBef>
              <a:buFontTx/>
              <a:buNone/>
              <a:defRPr sz="2000">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5"/>
            <a:ext cx="2195512" cy="248841"/>
          </a:xfrm>
        </p:spPr>
        <p:txBody>
          <a:bodyPr/>
          <a:lstStyle>
            <a:lvl1pPr>
              <a:defRPr>
                <a:solidFill>
                  <a:schemeClr val="bg1"/>
                </a:solidFill>
              </a:defRPr>
            </a:lvl1pPr>
          </a:lstStyle>
          <a:p>
            <a:r>
              <a:rPr lang="en-GB" dirty="0"/>
              <a:t>15 July 2020</a:t>
            </a:r>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6681"/>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625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9" y="1600211"/>
            <a:ext cx="6348412" cy="971549"/>
          </a:xfrm>
        </p:spPr>
        <p:txBody>
          <a:bodyPr anchor="t"/>
          <a:lstStyle>
            <a:lvl1pPr>
              <a:defRPr sz="27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4" y="2085977"/>
            <a:ext cx="6121400" cy="755805"/>
          </a:xfrm>
        </p:spPr>
        <p:txBody>
          <a:bodyPr/>
          <a:lstStyle>
            <a:lvl1pPr marL="0" indent="0">
              <a:spcBef>
                <a:spcPts val="0"/>
              </a:spcBef>
              <a:buFontTx/>
              <a:buNone/>
              <a:defRPr sz="2000">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5"/>
            <a:ext cx="2195512" cy="248841"/>
          </a:xfrm>
        </p:spPr>
        <p:txBody>
          <a:bodyPr/>
          <a:lstStyle>
            <a:lvl1pPr>
              <a:defRPr>
                <a:solidFill>
                  <a:schemeClr val="tx1"/>
                </a:solidFill>
              </a:defRPr>
            </a:lvl1pPr>
          </a:lstStyle>
          <a:p>
            <a:r>
              <a:rPr lang="en-GB" dirty="0"/>
              <a:t>15 July 2020</a:t>
            </a:r>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6681"/>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859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11"/>
            <a:ext cx="6519862" cy="971549"/>
          </a:xfrm>
        </p:spPr>
        <p:txBody>
          <a:bodyPr anchor="t"/>
          <a:lstStyle>
            <a:lvl1pPr>
              <a:defRPr sz="27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4" y="2085977"/>
            <a:ext cx="6121400" cy="755805"/>
          </a:xfrm>
        </p:spPr>
        <p:txBody>
          <a:bodyPr/>
          <a:lstStyle>
            <a:lvl1pPr marL="0" indent="0">
              <a:spcBef>
                <a:spcPts val="0"/>
              </a:spcBef>
              <a:buFontTx/>
              <a:buNone/>
              <a:defRPr sz="2000">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5"/>
            <a:ext cx="2195512" cy="248841"/>
          </a:xfrm>
        </p:spPr>
        <p:txBody>
          <a:bodyPr/>
          <a:lstStyle>
            <a:lvl1pPr>
              <a:defRPr>
                <a:solidFill>
                  <a:schemeClr val="bg1"/>
                </a:solidFill>
              </a:defRPr>
            </a:lvl1pPr>
          </a:lstStyle>
          <a:p>
            <a:r>
              <a:rPr lang="en-GB" dirty="0"/>
              <a:t>15 July 2020</a:t>
            </a:r>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6681"/>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348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92" y="1600211"/>
            <a:ext cx="7129463" cy="971549"/>
          </a:xfrm>
        </p:spPr>
        <p:txBody>
          <a:bodyPr anchor="t"/>
          <a:lstStyle>
            <a:lvl1pPr>
              <a:defRPr sz="27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4" y="2085977"/>
            <a:ext cx="6121400" cy="755805"/>
          </a:xfrm>
        </p:spPr>
        <p:txBody>
          <a:bodyPr/>
          <a:lstStyle>
            <a:lvl1pPr marL="0" indent="0">
              <a:spcBef>
                <a:spcPts val="0"/>
              </a:spcBef>
              <a:buFontTx/>
              <a:buNone/>
              <a:defRPr sz="2000">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6" y="4807750"/>
            <a:ext cx="1385017" cy="225056"/>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r>
              <a:rPr lang="en-GB" dirty="0"/>
              <a:t>15 July 2020</a:t>
            </a:r>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6681"/>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30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r>
              <a:rPr lang="en-GB" dirty="0"/>
              <a:t>15 July 2020</a:t>
            </a:r>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1736545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wm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wmf"/><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92" y="303610"/>
            <a:ext cx="8291512"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49" tIns="34274" rIns="68549" bIns="34274"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395292" y="1168007"/>
            <a:ext cx="8291512" cy="348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49" tIns="34274" rIns="68549" bIns="3427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8" name="Rectangle 4"/>
          <p:cNvSpPr>
            <a:spLocks noGrp="1" noChangeArrowheads="1"/>
          </p:cNvSpPr>
          <p:nvPr>
            <p:ph type="dt" sz="half" idx="2"/>
          </p:nvPr>
        </p:nvSpPr>
        <p:spPr bwMode="auto">
          <a:xfrm>
            <a:off x="395294" y="4807745"/>
            <a:ext cx="2016125" cy="2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49" tIns="34274" rIns="68549" bIns="34274" numCol="1" anchor="t" anchorCtr="0" compatLnSpc="1">
            <a:prstTxWarp prst="textNoShape">
              <a:avLst/>
            </a:prstTxWarp>
          </a:bodyPr>
          <a:lstStyle>
            <a:lvl1pPr>
              <a:defRPr sz="900">
                <a:solidFill>
                  <a:schemeClr val="tx1"/>
                </a:solidFill>
              </a:defRPr>
            </a:lvl1pPr>
          </a:lstStyle>
          <a:p>
            <a:r>
              <a:rPr lang="en-GB" dirty="0"/>
              <a:t>15 July 2020</a:t>
            </a:r>
          </a:p>
        </p:txBody>
      </p:sp>
      <p:sp>
        <p:nvSpPr>
          <p:cNvPr id="1029" name="Rectangle 5"/>
          <p:cNvSpPr>
            <a:spLocks noGrp="1" noChangeArrowheads="1"/>
          </p:cNvSpPr>
          <p:nvPr>
            <p:ph type="ftr" sz="quarter" idx="3"/>
          </p:nvPr>
        </p:nvSpPr>
        <p:spPr bwMode="auto">
          <a:xfrm>
            <a:off x="2411421" y="4807745"/>
            <a:ext cx="5589583" cy="2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49" tIns="34274" rIns="68549" bIns="34274" numCol="1" anchor="t" anchorCtr="0" compatLnSpc="1">
            <a:prstTxWarp prst="textNoShape">
              <a:avLst/>
            </a:prstTxWarp>
          </a:bodyPr>
          <a:lstStyle>
            <a:lvl1pPr>
              <a:defRPr sz="900">
                <a:solidFill>
                  <a:srgbClr val="3F4548"/>
                </a:solidFill>
              </a:defRPr>
            </a:lvl1pPr>
          </a:lstStyle>
          <a:p>
            <a:endParaRPr lang="en-GB"/>
          </a:p>
        </p:txBody>
      </p:sp>
      <p:sp>
        <p:nvSpPr>
          <p:cNvPr id="1030" name="Rectangle 6"/>
          <p:cNvSpPr>
            <a:spLocks noGrp="1" noChangeArrowheads="1"/>
          </p:cNvSpPr>
          <p:nvPr>
            <p:ph type="sldNum" sz="quarter" idx="4"/>
          </p:nvPr>
        </p:nvSpPr>
        <p:spPr bwMode="auto">
          <a:xfrm>
            <a:off x="8101019" y="4801797"/>
            <a:ext cx="647700" cy="25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49" tIns="34274" rIns="68549" bIns="34274" numCol="1" anchor="t" anchorCtr="0" compatLnSpc="1">
            <a:prstTxWarp prst="textNoShape">
              <a:avLst/>
            </a:prstTxWarp>
          </a:bodyPr>
          <a:lstStyle>
            <a:lvl1pPr algn="r">
              <a:defRPr sz="9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468322" y="4747022"/>
            <a:ext cx="8207375" cy="0"/>
          </a:xfrm>
          <a:prstGeom prst="line">
            <a:avLst/>
          </a:prstGeom>
          <a:noFill/>
          <a:ln w="12700">
            <a:solidFill>
              <a:srgbClr val="D9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49" tIns="34274" rIns="68549" bIns="34274"/>
          <a:lstStyle/>
          <a:p>
            <a:endParaRPr lang="en-GB"/>
          </a:p>
        </p:txBody>
      </p:sp>
      <p:pic>
        <p:nvPicPr>
          <p:cNvPr id="60" name="Picture 2" descr="E:\Pants Work\Current Work\Actuaries 2011\Logos all\IFOA Logo\Lanscape - Standard\WMF logos\IFOA_logo_L_RGB.wm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429500" y="4172345"/>
            <a:ext cx="1242138" cy="505643"/>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4"/>
          <p:cNvGrpSpPr/>
          <p:nvPr/>
        </p:nvGrpSpPr>
        <p:grpSpPr>
          <a:xfrm>
            <a:off x="-2353016" y="0"/>
            <a:ext cx="2263692" cy="5143500"/>
            <a:chOff x="-3137354" y="0"/>
            <a:chExt cx="3018256" cy="6858000"/>
          </a:xfrm>
        </p:grpSpPr>
        <p:sp>
          <p:nvSpPr>
            <p:cNvPr id="62" name="Rectangle 6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p:cNvSpPr txBox="1"/>
            <p:nvPr userDrawn="1"/>
          </p:nvSpPr>
          <p:spPr>
            <a:xfrm>
              <a:off x="-2982573" y="99308"/>
              <a:ext cx="2839663" cy="328295"/>
            </a:xfrm>
            <a:prstGeom prst="rect">
              <a:avLst/>
            </a:prstGeom>
            <a:noFill/>
          </p:spPr>
          <p:txBody>
            <a:bodyPr wrap="square" lIns="0" tIns="0" rIns="0" bIns="0" rtlCol="0">
              <a:spAutoFit/>
            </a:bodyPr>
            <a:lstStyle/>
            <a:p>
              <a:r>
                <a:rPr lang="en-GB" sz="800" b="1" dirty="0">
                  <a:solidFill>
                    <a:schemeClr val="accent2"/>
                  </a:solidFill>
                </a:rPr>
                <a:t>Colour</a:t>
              </a:r>
              <a:r>
                <a:rPr lang="en-GB" sz="800" b="1" baseline="0" dirty="0">
                  <a:solidFill>
                    <a:schemeClr val="accent2"/>
                  </a:solidFill>
                </a:rPr>
                <a:t> palette for PowerPoint presentations</a:t>
              </a:r>
              <a:endParaRPr lang="en-US" sz="800" b="1" dirty="0">
                <a:solidFill>
                  <a:schemeClr val="accent2"/>
                </a:solidFill>
              </a:endParaRPr>
            </a:p>
          </p:txBody>
        </p:sp>
        <p:grpSp>
          <p:nvGrpSpPr>
            <p:cNvPr id="64" name="Group 58"/>
            <p:cNvGrpSpPr/>
            <p:nvPr userDrawn="1"/>
          </p:nvGrpSpPr>
          <p:grpSpPr>
            <a:xfrm>
              <a:off x="-2982571" y="476672"/>
              <a:ext cx="2863473" cy="328295"/>
              <a:chOff x="-2982571" y="476672"/>
              <a:chExt cx="2863473" cy="328295"/>
            </a:xfrm>
          </p:grpSpPr>
          <p:sp>
            <p:nvSpPr>
              <p:cNvPr id="10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1"/>
              <p:cNvSpPr txBox="1"/>
              <p:nvPr userDrawn="1"/>
            </p:nvSpPr>
            <p:spPr>
              <a:xfrm>
                <a:off x="-2518224" y="476672"/>
                <a:ext cx="2399126" cy="328295"/>
              </a:xfrm>
              <a:prstGeom prst="rect">
                <a:avLst/>
              </a:prstGeom>
              <a:noFill/>
            </p:spPr>
            <p:txBody>
              <a:bodyPr wrap="square" lIns="0" tIns="0" rIns="0" bIns="0" rtlCol="0">
                <a:spAutoFit/>
              </a:bodyPr>
              <a:lstStyle/>
              <a:p>
                <a:r>
                  <a:rPr lang="en-GB" sz="800" dirty="0"/>
                  <a:t>Dark blue</a:t>
                </a:r>
              </a:p>
              <a:p>
                <a:r>
                  <a:rPr lang="en-GB" sz="800" dirty="0"/>
                  <a:t>R17</a:t>
                </a:r>
                <a:r>
                  <a:rPr lang="en-GB" sz="800" baseline="0" dirty="0"/>
                  <a:t>  G52  B88</a:t>
                </a:r>
                <a:endParaRPr lang="en-US" sz="800" dirty="0"/>
              </a:p>
            </p:txBody>
          </p:sp>
        </p:grpSp>
        <p:grpSp>
          <p:nvGrpSpPr>
            <p:cNvPr id="65" name="Group 13"/>
            <p:cNvGrpSpPr/>
            <p:nvPr userDrawn="1"/>
          </p:nvGrpSpPr>
          <p:grpSpPr>
            <a:xfrm>
              <a:off x="-2982575" y="882170"/>
              <a:ext cx="2863476" cy="328295"/>
              <a:chOff x="-2928990" y="365095"/>
              <a:chExt cx="2643206" cy="328295"/>
            </a:xfrm>
          </p:grpSpPr>
          <p:sp>
            <p:nvSpPr>
              <p:cNvPr id="104" name="Rectangle 14"/>
              <p:cNvSpPr/>
              <p:nvPr userDrawn="1"/>
            </p:nvSpPr>
            <p:spPr>
              <a:xfrm>
                <a:off x="-2928990" y="365095"/>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5"/>
              <p:cNvSpPr txBox="1"/>
              <p:nvPr userDrawn="1"/>
            </p:nvSpPr>
            <p:spPr>
              <a:xfrm>
                <a:off x="-2500362" y="365095"/>
                <a:ext cx="2214578" cy="328295"/>
              </a:xfrm>
              <a:prstGeom prst="rect">
                <a:avLst/>
              </a:prstGeom>
              <a:noFill/>
            </p:spPr>
            <p:txBody>
              <a:bodyPr wrap="square" lIns="0" tIns="0" rIns="0" bIns="0" rtlCol="0">
                <a:spAutoFit/>
              </a:bodyPr>
              <a:lstStyle/>
              <a:p>
                <a:r>
                  <a:rPr lang="en-GB" sz="800" dirty="0"/>
                  <a:t>Gold</a:t>
                </a:r>
              </a:p>
              <a:p>
                <a:r>
                  <a:rPr lang="en-GB" sz="800" dirty="0"/>
                  <a:t>R217</a:t>
                </a:r>
                <a:r>
                  <a:rPr lang="en-GB" sz="800" baseline="0" dirty="0"/>
                  <a:t>  G171  B22</a:t>
                </a:r>
                <a:endParaRPr lang="en-US" sz="600" dirty="0"/>
              </a:p>
            </p:txBody>
          </p:sp>
        </p:grpSp>
        <p:grpSp>
          <p:nvGrpSpPr>
            <p:cNvPr id="66" name="Group 16"/>
            <p:cNvGrpSpPr/>
            <p:nvPr userDrawn="1"/>
          </p:nvGrpSpPr>
          <p:grpSpPr>
            <a:xfrm>
              <a:off x="-2982575" y="1277829"/>
              <a:ext cx="2863476" cy="328295"/>
              <a:chOff x="-2928990" y="63509"/>
              <a:chExt cx="2643206" cy="328295"/>
            </a:xfrm>
          </p:grpSpPr>
          <p:sp>
            <p:nvSpPr>
              <p:cNvPr id="102" name="Rectangle 17"/>
              <p:cNvSpPr/>
              <p:nvPr userDrawn="1"/>
            </p:nvSpPr>
            <p:spPr>
              <a:xfrm>
                <a:off x="-2928990" y="63509"/>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8"/>
              <p:cNvSpPr txBox="1"/>
              <p:nvPr userDrawn="1"/>
            </p:nvSpPr>
            <p:spPr>
              <a:xfrm>
                <a:off x="-2500362" y="63509"/>
                <a:ext cx="2214578" cy="328295"/>
              </a:xfrm>
              <a:prstGeom prst="rect">
                <a:avLst/>
              </a:prstGeom>
              <a:noFill/>
            </p:spPr>
            <p:txBody>
              <a:bodyPr wrap="square" lIns="0" tIns="0" rIns="0" bIns="0" rtlCol="0">
                <a:spAutoFit/>
              </a:bodyPr>
              <a:lstStyle/>
              <a:p>
                <a:r>
                  <a:rPr lang="en-GB" sz="800" dirty="0"/>
                  <a:t>Mid blue</a:t>
                </a:r>
              </a:p>
              <a:p>
                <a:r>
                  <a:rPr lang="en-GB" sz="800" dirty="0"/>
                  <a:t>R64</a:t>
                </a:r>
                <a:r>
                  <a:rPr lang="en-GB" sz="800" baseline="0" dirty="0"/>
                  <a:t>  G150  B184</a:t>
                </a:r>
                <a:endParaRPr lang="en-US" sz="800" dirty="0"/>
              </a:p>
            </p:txBody>
          </p:sp>
        </p:grpSp>
        <p:sp>
          <p:nvSpPr>
            <p:cNvPr id="67" name="TextBox 66"/>
            <p:cNvSpPr txBox="1"/>
            <p:nvPr userDrawn="1"/>
          </p:nvSpPr>
          <p:spPr>
            <a:xfrm>
              <a:off x="-2982571" y="2122984"/>
              <a:ext cx="2399127" cy="164148"/>
            </a:xfrm>
            <a:prstGeom prst="rect">
              <a:avLst/>
            </a:prstGeom>
            <a:noFill/>
          </p:spPr>
          <p:txBody>
            <a:bodyPr wrap="square" lIns="0" tIns="0" rIns="0" bIns="0" rtlCol="0">
              <a:spAutoFit/>
            </a:bodyPr>
            <a:lstStyle/>
            <a:p>
              <a:r>
                <a:rPr lang="en-GB" sz="800" b="1" dirty="0">
                  <a:solidFill>
                    <a:schemeClr val="accent1"/>
                  </a:solidFill>
                </a:rPr>
                <a:t>Secondary colour palette</a:t>
              </a:r>
              <a:endParaRPr lang="en-US" sz="800" b="1" dirty="0">
                <a:solidFill>
                  <a:schemeClr val="accent1"/>
                </a:solidFill>
              </a:endParaRPr>
            </a:p>
          </p:txBody>
        </p:sp>
        <p:sp>
          <p:nvSpPr>
            <p:cNvPr id="68" name="TextBox 67"/>
            <p:cNvSpPr txBox="1"/>
            <p:nvPr userDrawn="1"/>
          </p:nvSpPr>
          <p:spPr>
            <a:xfrm>
              <a:off x="-2982571" y="260648"/>
              <a:ext cx="2399127" cy="164148"/>
            </a:xfrm>
            <a:prstGeom prst="rect">
              <a:avLst/>
            </a:prstGeom>
            <a:noFill/>
          </p:spPr>
          <p:txBody>
            <a:bodyPr wrap="square" lIns="0" tIns="0" rIns="0" bIns="0" rtlCol="0">
              <a:spAutoFit/>
            </a:bodyPr>
            <a:lstStyle/>
            <a:p>
              <a:pPr>
                <a:tabLst>
                  <a:tab pos="1813688" algn="l"/>
                </a:tabLst>
              </a:pPr>
              <a:r>
                <a:rPr lang="en-GB" sz="800" b="1" dirty="0">
                  <a:solidFill>
                    <a:schemeClr val="accent1"/>
                  </a:solidFill>
                </a:rPr>
                <a:t>Primary colour palette</a:t>
              </a:r>
              <a:endParaRPr lang="en-US" sz="800" b="1" dirty="0">
                <a:solidFill>
                  <a:schemeClr val="accent1"/>
                </a:solidFill>
              </a:endParaRPr>
            </a:p>
          </p:txBody>
        </p:sp>
        <p:grpSp>
          <p:nvGrpSpPr>
            <p:cNvPr id="69" name="Group 24"/>
            <p:cNvGrpSpPr/>
            <p:nvPr userDrawn="1"/>
          </p:nvGrpSpPr>
          <p:grpSpPr>
            <a:xfrm>
              <a:off x="-2982575" y="1688965"/>
              <a:ext cx="2863476" cy="328295"/>
              <a:chOff x="-2928990" y="63509"/>
              <a:chExt cx="2643206" cy="328295"/>
            </a:xfrm>
          </p:grpSpPr>
          <p:sp>
            <p:nvSpPr>
              <p:cNvPr id="100" name="Rectangle 9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userDrawn="1"/>
            </p:nvSpPr>
            <p:spPr>
              <a:xfrm>
                <a:off x="-2500362" y="63509"/>
                <a:ext cx="2214578" cy="328295"/>
              </a:xfrm>
              <a:prstGeom prst="rect">
                <a:avLst/>
              </a:prstGeom>
              <a:noFill/>
            </p:spPr>
            <p:txBody>
              <a:bodyPr wrap="square" lIns="0" tIns="0" rIns="0" bIns="0" rtlCol="0">
                <a:spAutoFit/>
              </a:bodyPr>
              <a:lstStyle/>
              <a:p>
                <a:r>
                  <a:rPr lang="en-GB" sz="800" dirty="0"/>
                  <a:t>Light grey</a:t>
                </a:r>
              </a:p>
              <a:p>
                <a:r>
                  <a:rPr lang="en-GB" sz="800" dirty="0"/>
                  <a:t>R220</a:t>
                </a:r>
                <a:r>
                  <a:rPr lang="en-GB" sz="800" baseline="0" dirty="0"/>
                  <a:t>  G221  B217</a:t>
                </a:r>
                <a:endParaRPr lang="en-US" sz="800" dirty="0"/>
              </a:p>
            </p:txBody>
          </p:sp>
        </p:grpSp>
        <p:grpSp>
          <p:nvGrpSpPr>
            <p:cNvPr id="70" name="Group 27"/>
            <p:cNvGrpSpPr/>
            <p:nvPr userDrawn="1"/>
          </p:nvGrpSpPr>
          <p:grpSpPr>
            <a:xfrm>
              <a:off x="-2982575" y="2733370"/>
              <a:ext cx="2863476" cy="328295"/>
              <a:chOff x="-2928990" y="696778"/>
              <a:chExt cx="2643206" cy="328295"/>
            </a:xfrm>
          </p:grpSpPr>
          <p:sp>
            <p:nvSpPr>
              <p:cNvPr id="98" name="Rectangle 9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userDrawn="1"/>
            </p:nvSpPr>
            <p:spPr>
              <a:xfrm>
                <a:off x="-2500362" y="696778"/>
                <a:ext cx="2214578" cy="328295"/>
              </a:xfrm>
              <a:prstGeom prst="rect">
                <a:avLst/>
              </a:prstGeom>
              <a:noFill/>
            </p:spPr>
            <p:txBody>
              <a:bodyPr wrap="square" lIns="0" tIns="0" rIns="0" bIns="0" rtlCol="0">
                <a:spAutoFit/>
              </a:bodyPr>
              <a:lstStyle/>
              <a:p>
                <a:r>
                  <a:rPr lang="en-GB" sz="800" dirty="0"/>
                  <a:t>Pea green</a:t>
                </a:r>
              </a:p>
              <a:p>
                <a:r>
                  <a:rPr lang="en-GB" sz="800" dirty="0"/>
                  <a:t>R121</a:t>
                </a:r>
                <a:r>
                  <a:rPr lang="en-GB" sz="800" baseline="0" dirty="0"/>
                  <a:t>  G163  B42</a:t>
                </a:r>
                <a:endParaRPr lang="en-US" sz="800" dirty="0"/>
              </a:p>
            </p:txBody>
          </p:sp>
        </p:grpSp>
        <p:grpSp>
          <p:nvGrpSpPr>
            <p:cNvPr id="71" name="Group 60"/>
            <p:cNvGrpSpPr/>
            <p:nvPr userDrawn="1"/>
          </p:nvGrpSpPr>
          <p:grpSpPr>
            <a:xfrm>
              <a:off x="-2982571" y="3144506"/>
              <a:ext cx="2863473" cy="328295"/>
              <a:chOff x="-2982571" y="3144506"/>
              <a:chExt cx="2863473" cy="328295"/>
            </a:xfrm>
          </p:grpSpPr>
          <p:sp>
            <p:nvSpPr>
              <p:cNvPr id="96" name="Rectangle 9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userDrawn="1"/>
            </p:nvSpPr>
            <p:spPr>
              <a:xfrm>
                <a:off x="-2518224" y="3144506"/>
                <a:ext cx="2399126" cy="328295"/>
              </a:xfrm>
              <a:prstGeom prst="rect">
                <a:avLst/>
              </a:prstGeom>
              <a:noFill/>
            </p:spPr>
            <p:txBody>
              <a:bodyPr wrap="square" lIns="0" tIns="0" rIns="0" bIns="0" rtlCol="0">
                <a:spAutoFit/>
              </a:bodyPr>
              <a:lstStyle/>
              <a:p>
                <a:r>
                  <a:rPr lang="en-GB" sz="800" dirty="0"/>
                  <a:t>Forest green</a:t>
                </a:r>
              </a:p>
              <a:p>
                <a:r>
                  <a:rPr lang="en-GB" sz="800" dirty="0"/>
                  <a:t>R</a:t>
                </a:r>
                <a:r>
                  <a:rPr lang="en-GB" sz="800" baseline="0" dirty="0"/>
                  <a:t>0 G132  B82</a:t>
                </a:r>
                <a:endParaRPr lang="en-US" sz="800" dirty="0"/>
              </a:p>
            </p:txBody>
          </p:sp>
        </p:grpSp>
        <p:grpSp>
          <p:nvGrpSpPr>
            <p:cNvPr id="72" name="Group 33"/>
            <p:cNvGrpSpPr/>
            <p:nvPr userDrawn="1"/>
          </p:nvGrpSpPr>
          <p:grpSpPr>
            <a:xfrm>
              <a:off x="-2982575" y="3555642"/>
              <a:ext cx="2863476" cy="328295"/>
              <a:chOff x="-2928990" y="696778"/>
              <a:chExt cx="2643206" cy="328295"/>
            </a:xfrm>
          </p:grpSpPr>
          <p:sp>
            <p:nvSpPr>
              <p:cNvPr id="94" name="Rectangle 9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userDrawn="1"/>
            </p:nvSpPr>
            <p:spPr>
              <a:xfrm>
                <a:off x="-2500362" y="696778"/>
                <a:ext cx="2214578" cy="328295"/>
              </a:xfrm>
              <a:prstGeom prst="rect">
                <a:avLst/>
              </a:prstGeom>
              <a:noFill/>
            </p:spPr>
            <p:txBody>
              <a:bodyPr wrap="square" lIns="0" tIns="0" rIns="0" bIns="0" rtlCol="0">
                <a:spAutoFit/>
              </a:bodyPr>
              <a:lstStyle/>
              <a:p>
                <a:r>
                  <a:rPr lang="en-GB" sz="800" dirty="0"/>
                  <a:t>Bottle green</a:t>
                </a:r>
              </a:p>
              <a:p>
                <a:r>
                  <a:rPr lang="en-GB" sz="800" dirty="0"/>
                  <a:t>R17</a:t>
                </a:r>
                <a:r>
                  <a:rPr lang="en-GB" sz="800" baseline="0" dirty="0"/>
                  <a:t>  G179  B162</a:t>
                </a:r>
                <a:endParaRPr lang="en-US" sz="800" dirty="0"/>
              </a:p>
            </p:txBody>
          </p:sp>
        </p:grpSp>
        <p:grpSp>
          <p:nvGrpSpPr>
            <p:cNvPr id="73" name="Group 36"/>
            <p:cNvGrpSpPr/>
            <p:nvPr userDrawn="1"/>
          </p:nvGrpSpPr>
          <p:grpSpPr>
            <a:xfrm>
              <a:off x="-2982575" y="3966778"/>
              <a:ext cx="2863476" cy="328295"/>
              <a:chOff x="-2928990" y="696778"/>
              <a:chExt cx="2643206" cy="328295"/>
            </a:xfrm>
          </p:grpSpPr>
          <p:sp>
            <p:nvSpPr>
              <p:cNvPr id="92" name="Rectangle 9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userDrawn="1"/>
            </p:nvSpPr>
            <p:spPr>
              <a:xfrm>
                <a:off x="-2500362" y="696778"/>
                <a:ext cx="2214578" cy="328295"/>
              </a:xfrm>
              <a:prstGeom prst="rect">
                <a:avLst/>
              </a:prstGeom>
              <a:noFill/>
            </p:spPr>
            <p:txBody>
              <a:bodyPr wrap="square" lIns="0" tIns="0" rIns="0" bIns="0" rtlCol="0">
                <a:spAutoFit/>
              </a:bodyPr>
              <a:lstStyle/>
              <a:p>
                <a:r>
                  <a:rPr lang="en-GB" sz="800" dirty="0"/>
                  <a:t>Cyan</a:t>
                </a:r>
              </a:p>
              <a:p>
                <a:r>
                  <a:rPr lang="en-GB" sz="800" dirty="0"/>
                  <a:t>R0</a:t>
                </a:r>
                <a:r>
                  <a:rPr lang="en-GB" sz="800" baseline="0" dirty="0"/>
                  <a:t>  G156  B200</a:t>
                </a:r>
                <a:endParaRPr lang="en-US" sz="800" dirty="0"/>
              </a:p>
            </p:txBody>
          </p:sp>
        </p:grpSp>
        <p:grpSp>
          <p:nvGrpSpPr>
            <p:cNvPr id="74" name="Group 63"/>
            <p:cNvGrpSpPr/>
            <p:nvPr userDrawn="1"/>
          </p:nvGrpSpPr>
          <p:grpSpPr>
            <a:xfrm>
              <a:off x="-2982571" y="4377914"/>
              <a:ext cx="2863473" cy="328295"/>
              <a:chOff x="-2982571" y="4377914"/>
              <a:chExt cx="2863473" cy="328295"/>
            </a:xfrm>
          </p:grpSpPr>
          <p:sp>
            <p:nvSpPr>
              <p:cNvPr id="90" name="Rectangle 8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userDrawn="1"/>
            </p:nvSpPr>
            <p:spPr>
              <a:xfrm>
                <a:off x="-2518224" y="4377914"/>
                <a:ext cx="2399126" cy="328295"/>
              </a:xfrm>
              <a:prstGeom prst="rect">
                <a:avLst/>
              </a:prstGeom>
              <a:noFill/>
            </p:spPr>
            <p:txBody>
              <a:bodyPr wrap="square" lIns="0" tIns="0" rIns="0" bIns="0" rtlCol="0">
                <a:spAutoFit/>
              </a:bodyPr>
              <a:lstStyle/>
              <a:p>
                <a:r>
                  <a:rPr lang="en-GB" sz="800" dirty="0"/>
                  <a:t>Light blue</a:t>
                </a:r>
              </a:p>
              <a:p>
                <a:r>
                  <a:rPr lang="en-GB" sz="800" dirty="0"/>
                  <a:t>R124</a:t>
                </a:r>
                <a:r>
                  <a:rPr lang="en-GB" sz="800" baseline="0" dirty="0"/>
                  <a:t>  G179  B225</a:t>
                </a:r>
                <a:endParaRPr lang="en-US" sz="800" dirty="0"/>
              </a:p>
            </p:txBody>
          </p:sp>
        </p:grpSp>
        <p:grpSp>
          <p:nvGrpSpPr>
            <p:cNvPr id="75" name="Group 43"/>
            <p:cNvGrpSpPr/>
            <p:nvPr userDrawn="1"/>
          </p:nvGrpSpPr>
          <p:grpSpPr>
            <a:xfrm>
              <a:off x="-2982575" y="4789050"/>
              <a:ext cx="2863476" cy="328295"/>
              <a:chOff x="-2928990" y="696778"/>
              <a:chExt cx="2643206" cy="328295"/>
            </a:xfrm>
          </p:grpSpPr>
          <p:sp>
            <p:nvSpPr>
              <p:cNvPr id="88" name="Rectangle 8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userDrawn="1"/>
            </p:nvSpPr>
            <p:spPr>
              <a:xfrm>
                <a:off x="-2500362" y="696778"/>
                <a:ext cx="2214578" cy="328295"/>
              </a:xfrm>
              <a:prstGeom prst="rect">
                <a:avLst/>
              </a:prstGeom>
              <a:noFill/>
            </p:spPr>
            <p:txBody>
              <a:bodyPr wrap="square" lIns="0" tIns="0" rIns="0" bIns="0" rtlCol="0">
                <a:spAutoFit/>
              </a:bodyPr>
              <a:lstStyle/>
              <a:p>
                <a:r>
                  <a:rPr lang="en-GB" sz="800" dirty="0"/>
                  <a:t>Violet</a:t>
                </a:r>
              </a:p>
              <a:p>
                <a:r>
                  <a:rPr lang="en-GB" sz="800" dirty="0"/>
                  <a:t>R128</a:t>
                </a:r>
                <a:r>
                  <a:rPr lang="en-GB" sz="800" baseline="0" dirty="0"/>
                  <a:t>  G118  B207</a:t>
                </a:r>
                <a:endParaRPr lang="en-US" sz="800" dirty="0"/>
              </a:p>
            </p:txBody>
          </p:sp>
        </p:grpSp>
        <p:grpSp>
          <p:nvGrpSpPr>
            <p:cNvPr id="76" name="Group 46"/>
            <p:cNvGrpSpPr/>
            <p:nvPr userDrawn="1"/>
          </p:nvGrpSpPr>
          <p:grpSpPr>
            <a:xfrm>
              <a:off x="-2982575" y="5200186"/>
              <a:ext cx="2863476" cy="328295"/>
              <a:chOff x="-2928990" y="696778"/>
              <a:chExt cx="2643206" cy="328295"/>
            </a:xfrm>
          </p:grpSpPr>
          <p:sp>
            <p:nvSpPr>
              <p:cNvPr id="86" name="Rectangle 8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userDrawn="1"/>
            </p:nvSpPr>
            <p:spPr>
              <a:xfrm>
                <a:off x="-2500362" y="696778"/>
                <a:ext cx="2214578" cy="328295"/>
              </a:xfrm>
              <a:prstGeom prst="rect">
                <a:avLst/>
              </a:prstGeom>
              <a:noFill/>
            </p:spPr>
            <p:txBody>
              <a:bodyPr wrap="square" lIns="0" tIns="0" rIns="0" bIns="0" rtlCol="0">
                <a:spAutoFit/>
              </a:bodyPr>
              <a:lstStyle/>
              <a:p>
                <a:r>
                  <a:rPr lang="en-GB" sz="800" dirty="0"/>
                  <a:t>Purple</a:t>
                </a:r>
              </a:p>
              <a:p>
                <a:r>
                  <a:rPr lang="en-GB" sz="800" dirty="0"/>
                  <a:t>R143</a:t>
                </a:r>
                <a:r>
                  <a:rPr lang="en-GB" sz="800" baseline="0" dirty="0"/>
                  <a:t>  G70  B147</a:t>
                </a:r>
                <a:endParaRPr lang="en-US" sz="800" dirty="0"/>
              </a:p>
            </p:txBody>
          </p:sp>
        </p:grpSp>
        <p:grpSp>
          <p:nvGrpSpPr>
            <p:cNvPr id="77" name="Group 49"/>
            <p:cNvGrpSpPr/>
            <p:nvPr userDrawn="1"/>
          </p:nvGrpSpPr>
          <p:grpSpPr>
            <a:xfrm>
              <a:off x="-2982575" y="5611322"/>
              <a:ext cx="2863476" cy="328295"/>
              <a:chOff x="-2928990" y="696778"/>
              <a:chExt cx="2643206" cy="328295"/>
            </a:xfrm>
          </p:grpSpPr>
          <p:sp>
            <p:nvSpPr>
              <p:cNvPr id="84" name="Rectangle 8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userDrawn="1"/>
            </p:nvSpPr>
            <p:spPr>
              <a:xfrm>
                <a:off x="-2500362" y="696778"/>
                <a:ext cx="2214578" cy="328295"/>
              </a:xfrm>
              <a:prstGeom prst="rect">
                <a:avLst/>
              </a:prstGeom>
              <a:noFill/>
            </p:spPr>
            <p:txBody>
              <a:bodyPr wrap="square" lIns="0" tIns="0" rIns="0" bIns="0" rtlCol="0">
                <a:spAutoFit/>
              </a:bodyPr>
              <a:lstStyle/>
              <a:p>
                <a:r>
                  <a:rPr lang="en-GB" sz="800" dirty="0" err="1"/>
                  <a:t>Fuscia</a:t>
                </a:r>
                <a:endParaRPr lang="en-GB" sz="800" dirty="0"/>
              </a:p>
              <a:p>
                <a:r>
                  <a:rPr lang="en-GB" sz="800" dirty="0"/>
                  <a:t>R233</a:t>
                </a:r>
                <a:r>
                  <a:rPr lang="en-GB" sz="800" baseline="0" dirty="0"/>
                  <a:t>  G69  B140</a:t>
                </a:r>
                <a:endParaRPr lang="en-US" sz="800" dirty="0"/>
              </a:p>
            </p:txBody>
          </p:sp>
        </p:grpSp>
        <p:grpSp>
          <p:nvGrpSpPr>
            <p:cNvPr id="78" name="Group 52"/>
            <p:cNvGrpSpPr/>
            <p:nvPr userDrawn="1"/>
          </p:nvGrpSpPr>
          <p:grpSpPr>
            <a:xfrm>
              <a:off x="-2982575" y="6022458"/>
              <a:ext cx="2863476" cy="328295"/>
              <a:chOff x="-2928990" y="696778"/>
              <a:chExt cx="2643206" cy="328295"/>
            </a:xfrm>
          </p:grpSpPr>
          <p:sp>
            <p:nvSpPr>
              <p:cNvPr id="82" name="Rectangle 8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userDrawn="1"/>
            </p:nvSpPr>
            <p:spPr>
              <a:xfrm>
                <a:off x="-2500362" y="696778"/>
                <a:ext cx="2214578" cy="328295"/>
              </a:xfrm>
              <a:prstGeom prst="rect">
                <a:avLst/>
              </a:prstGeom>
              <a:noFill/>
            </p:spPr>
            <p:txBody>
              <a:bodyPr wrap="square" lIns="0" tIns="0" rIns="0" bIns="0" rtlCol="0">
                <a:spAutoFit/>
              </a:bodyPr>
              <a:lstStyle/>
              <a:p>
                <a:r>
                  <a:rPr lang="en-GB" sz="800" dirty="0"/>
                  <a:t>Red</a:t>
                </a:r>
              </a:p>
              <a:p>
                <a:r>
                  <a:rPr lang="en-GB" sz="800" dirty="0"/>
                  <a:t>R200</a:t>
                </a:r>
                <a:r>
                  <a:rPr lang="en-GB" sz="800" baseline="0" dirty="0"/>
                  <a:t>  G30  B69</a:t>
                </a:r>
                <a:endParaRPr lang="en-US" sz="800" dirty="0"/>
              </a:p>
            </p:txBody>
          </p:sp>
        </p:grpSp>
        <p:grpSp>
          <p:nvGrpSpPr>
            <p:cNvPr id="79" name="Group 55"/>
            <p:cNvGrpSpPr/>
            <p:nvPr userDrawn="1"/>
          </p:nvGrpSpPr>
          <p:grpSpPr>
            <a:xfrm>
              <a:off x="-2982575" y="6433591"/>
              <a:ext cx="2863476" cy="328295"/>
              <a:chOff x="-2928990" y="696778"/>
              <a:chExt cx="2643206" cy="328295"/>
            </a:xfrm>
          </p:grpSpPr>
          <p:sp>
            <p:nvSpPr>
              <p:cNvPr id="80" name="Rectangle 7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userDrawn="1"/>
            </p:nvSpPr>
            <p:spPr>
              <a:xfrm>
                <a:off x="-2500362" y="696778"/>
                <a:ext cx="2214578" cy="328295"/>
              </a:xfrm>
              <a:prstGeom prst="rect">
                <a:avLst/>
              </a:prstGeom>
              <a:noFill/>
            </p:spPr>
            <p:txBody>
              <a:bodyPr wrap="square" lIns="0" tIns="0" rIns="0" bIns="0" rtlCol="0">
                <a:spAutoFit/>
              </a:bodyPr>
              <a:lstStyle/>
              <a:p>
                <a:r>
                  <a:rPr lang="en-GB" sz="800" dirty="0"/>
                  <a:t>Orange</a:t>
                </a:r>
              </a:p>
              <a:p>
                <a:r>
                  <a:rPr lang="en-GB" sz="800" dirty="0"/>
                  <a:t>R238</a:t>
                </a:r>
                <a:r>
                  <a:rPr lang="en-GB" sz="800" baseline="0" dirty="0"/>
                  <a:t>  G116  29</a:t>
                </a:r>
                <a:endParaRPr lang="en-US" sz="800" dirty="0"/>
              </a:p>
            </p:txBody>
          </p:sp>
        </p:grpSp>
      </p:grpSp>
    </p:spTree>
  </p:cSld>
  <p:clrMap bg1="lt1" tx1="dk1" bg2="lt2" tx2="dk2" accent1="accent1" accent2="accent2" accent3="accent3" accent4="accent4" accent5="accent5" accent6="accent6" hlink="hlink" folHlink="folHlink"/>
  <p:sldLayoutIdLst>
    <p:sldLayoutId id="2147483649" r:id="rId1"/>
    <p:sldLayoutId id="2147483670" r:id="rId2"/>
    <p:sldLayoutId id="2147483662" r:id="rId3"/>
    <p:sldLayoutId id="2147483661" r:id="rId4"/>
    <p:sldLayoutId id="2147483664" r:id="rId5"/>
    <p:sldLayoutId id="2147483666" r:id="rId6"/>
    <p:sldLayoutId id="2147483668" r:id="rId7"/>
    <p:sldLayoutId id="2147483669" r:id="rId8"/>
    <p:sldLayoutId id="2147483650" r:id="rId9"/>
    <p:sldLayoutId id="2147483652" r:id="rId10"/>
    <p:sldLayoutId id="2147483653" r:id="rId11"/>
    <p:sldLayoutId id="2147483654" r:id="rId12"/>
    <p:sldLayoutId id="2147483655" r:id="rId13"/>
    <p:sldLayoutId id="2147483660" r:id="rId14"/>
  </p:sldLayoutIdLst>
  <p:hf hdr="0" ftr="0"/>
  <p:txStyles>
    <p:titleStyle>
      <a:lvl1pPr algn="l" rtl="0" eaLnBrk="1" fontAlgn="base" hangingPunct="1">
        <a:spcBef>
          <a:spcPct val="0"/>
        </a:spcBef>
        <a:spcAft>
          <a:spcPct val="0"/>
        </a:spcAft>
        <a:defRPr sz="2400" b="1">
          <a:solidFill>
            <a:srgbClr val="D9AB16"/>
          </a:solidFill>
          <a:latin typeface="+mj-lt"/>
          <a:ea typeface="+mj-ea"/>
          <a:cs typeface="+mj-cs"/>
        </a:defRPr>
      </a:lvl1pPr>
      <a:lvl2pPr algn="l" rtl="0" eaLnBrk="1" fontAlgn="base" hangingPunct="1">
        <a:spcBef>
          <a:spcPct val="0"/>
        </a:spcBef>
        <a:spcAft>
          <a:spcPct val="0"/>
        </a:spcAft>
        <a:defRPr sz="2400">
          <a:solidFill>
            <a:srgbClr val="D9AB16"/>
          </a:solidFill>
          <a:latin typeface="Arial" charset="0"/>
          <a:cs typeface="Arial" charset="0"/>
        </a:defRPr>
      </a:lvl2pPr>
      <a:lvl3pPr algn="l" rtl="0" eaLnBrk="1" fontAlgn="base" hangingPunct="1">
        <a:spcBef>
          <a:spcPct val="0"/>
        </a:spcBef>
        <a:spcAft>
          <a:spcPct val="0"/>
        </a:spcAft>
        <a:defRPr sz="2400">
          <a:solidFill>
            <a:srgbClr val="D9AB16"/>
          </a:solidFill>
          <a:latin typeface="Arial" charset="0"/>
          <a:cs typeface="Arial" charset="0"/>
        </a:defRPr>
      </a:lvl3pPr>
      <a:lvl4pPr algn="l" rtl="0" eaLnBrk="1" fontAlgn="base" hangingPunct="1">
        <a:spcBef>
          <a:spcPct val="0"/>
        </a:spcBef>
        <a:spcAft>
          <a:spcPct val="0"/>
        </a:spcAft>
        <a:defRPr sz="2400">
          <a:solidFill>
            <a:srgbClr val="D9AB16"/>
          </a:solidFill>
          <a:latin typeface="Arial" charset="0"/>
          <a:cs typeface="Arial" charset="0"/>
        </a:defRPr>
      </a:lvl4pPr>
      <a:lvl5pPr algn="l" rtl="0" eaLnBrk="1" fontAlgn="base" hangingPunct="1">
        <a:spcBef>
          <a:spcPct val="0"/>
        </a:spcBef>
        <a:spcAft>
          <a:spcPct val="0"/>
        </a:spcAft>
        <a:defRPr sz="2400">
          <a:solidFill>
            <a:srgbClr val="D9AB16"/>
          </a:solidFill>
          <a:latin typeface="Arial" charset="0"/>
          <a:cs typeface="Arial" charset="0"/>
        </a:defRPr>
      </a:lvl5pPr>
      <a:lvl6pPr marL="342762" algn="l" rtl="0" eaLnBrk="1" fontAlgn="base" hangingPunct="1">
        <a:spcBef>
          <a:spcPct val="0"/>
        </a:spcBef>
        <a:spcAft>
          <a:spcPct val="0"/>
        </a:spcAft>
        <a:defRPr sz="2400">
          <a:solidFill>
            <a:srgbClr val="D9AB16"/>
          </a:solidFill>
          <a:latin typeface="Arial" charset="0"/>
          <a:cs typeface="Arial" charset="0"/>
        </a:defRPr>
      </a:lvl6pPr>
      <a:lvl7pPr marL="685523" algn="l" rtl="0" eaLnBrk="1" fontAlgn="base" hangingPunct="1">
        <a:spcBef>
          <a:spcPct val="0"/>
        </a:spcBef>
        <a:spcAft>
          <a:spcPct val="0"/>
        </a:spcAft>
        <a:defRPr sz="2400">
          <a:solidFill>
            <a:srgbClr val="D9AB16"/>
          </a:solidFill>
          <a:latin typeface="Arial" charset="0"/>
          <a:cs typeface="Arial" charset="0"/>
        </a:defRPr>
      </a:lvl7pPr>
      <a:lvl8pPr marL="1028283" algn="l" rtl="0" eaLnBrk="1" fontAlgn="base" hangingPunct="1">
        <a:spcBef>
          <a:spcPct val="0"/>
        </a:spcBef>
        <a:spcAft>
          <a:spcPct val="0"/>
        </a:spcAft>
        <a:defRPr sz="2400">
          <a:solidFill>
            <a:srgbClr val="D9AB16"/>
          </a:solidFill>
          <a:latin typeface="Arial" charset="0"/>
          <a:cs typeface="Arial" charset="0"/>
        </a:defRPr>
      </a:lvl8pPr>
      <a:lvl9pPr marL="1371045" algn="l" rtl="0" eaLnBrk="1" fontAlgn="base" hangingPunct="1">
        <a:spcBef>
          <a:spcPct val="0"/>
        </a:spcBef>
        <a:spcAft>
          <a:spcPct val="0"/>
        </a:spcAft>
        <a:defRPr sz="2400">
          <a:solidFill>
            <a:srgbClr val="D9AB16"/>
          </a:solidFill>
          <a:latin typeface="Arial" charset="0"/>
          <a:cs typeface="Arial" charset="0"/>
        </a:defRPr>
      </a:lvl9pPr>
    </p:titleStyle>
    <p:bodyStyle>
      <a:lvl1pPr marL="202325" indent="-202325" algn="l" rtl="0" eaLnBrk="1" fontAlgn="base" hangingPunct="1">
        <a:spcBef>
          <a:spcPct val="50000"/>
        </a:spcBef>
        <a:spcAft>
          <a:spcPct val="0"/>
        </a:spcAft>
        <a:buClr>
          <a:srgbClr val="D9AB16"/>
        </a:buClr>
        <a:buChar char="•"/>
        <a:defRPr sz="1800">
          <a:solidFill>
            <a:srgbClr val="3F4548"/>
          </a:solidFill>
          <a:latin typeface="+mn-lt"/>
          <a:ea typeface="+mn-ea"/>
          <a:cs typeface="+mn-cs"/>
        </a:defRPr>
      </a:lvl1pPr>
      <a:lvl2pPr marL="537946" indent="-201135" algn="l" rtl="0" eaLnBrk="1" fontAlgn="base" hangingPunct="1">
        <a:spcBef>
          <a:spcPct val="50000"/>
        </a:spcBef>
        <a:spcAft>
          <a:spcPct val="0"/>
        </a:spcAft>
        <a:buClr>
          <a:srgbClr val="D9AB16"/>
        </a:buClr>
        <a:buChar char="–"/>
        <a:defRPr sz="1500">
          <a:solidFill>
            <a:srgbClr val="3F4548"/>
          </a:solidFill>
          <a:latin typeface="+mn-lt"/>
          <a:cs typeface="+mn-cs"/>
        </a:defRPr>
      </a:lvl2pPr>
      <a:lvl3pPr marL="803348" indent="-130915" algn="l" rtl="0" eaLnBrk="1" fontAlgn="base" hangingPunct="1">
        <a:spcBef>
          <a:spcPct val="50000"/>
        </a:spcBef>
        <a:spcAft>
          <a:spcPct val="0"/>
        </a:spcAft>
        <a:buClr>
          <a:srgbClr val="D9AB16"/>
        </a:buClr>
        <a:buChar char="•"/>
        <a:defRPr>
          <a:solidFill>
            <a:srgbClr val="3F4548"/>
          </a:solidFill>
          <a:latin typeface="+mn-lt"/>
          <a:cs typeface="+mn-cs"/>
        </a:defRPr>
      </a:lvl3pPr>
      <a:lvl4pPr marL="1074700" indent="-136867" algn="l" rtl="0" eaLnBrk="1" fontAlgn="base" hangingPunct="1">
        <a:spcBef>
          <a:spcPct val="50000"/>
        </a:spcBef>
        <a:spcAft>
          <a:spcPct val="0"/>
        </a:spcAft>
        <a:buClr>
          <a:srgbClr val="D9AB16"/>
        </a:buClr>
        <a:buChar char="–"/>
        <a:defRPr sz="1200">
          <a:solidFill>
            <a:srgbClr val="3F4548"/>
          </a:solidFill>
          <a:latin typeface="+mn-lt"/>
          <a:cs typeface="+mn-cs"/>
        </a:defRPr>
      </a:lvl4pPr>
      <a:lvl5pPr marL="1343671" indent="-132107" algn="l" rtl="0" eaLnBrk="1" fontAlgn="base" hangingPunct="1">
        <a:spcBef>
          <a:spcPct val="50000"/>
        </a:spcBef>
        <a:spcAft>
          <a:spcPct val="0"/>
        </a:spcAft>
        <a:buClr>
          <a:srgbClr val="D9AB16"/>
        </a:buClr>
        <a:buFont typeface="Arial" pitchFamily="34" charset="0"/>
        <a:buChar char="•"/>
        <a:defRPr sz="1100">
          <a:solidFill>
            <a:srgbClr val="3F4548"/>
          </a:solidFill>
          <a:latin typeface="+mn-lt"/>
          <a:cs typeface="+mn-cs"/>
        </a:defRPr>
      </a:lvl5pPr>
      <a:lvl6pPr marL="1686432" indent="-132107" algn="l" rtl="0" eaLnBrk="1" fontAlgn="base" hangingPunct="1">
        <a:spcBef>
          <a:spcPct val="50000"/>
        </a:spcBef>
        <a:spcAft>
          <a:spcPct val="0"/>
        </a:spcAft>
        <a:buClr>
          <a:srgbClr val="D9AB16"/>
        </a:buClr>
        <a:buChar char="»"/>
        <a:defRPr sz="1100">
          <a:solidFill>
            <a:srgbClr val="0D2E64"/>
          </a:solidFill>
          <a:latin typeface="+mn-lt"/>
          <a:cs typeface="+mn-cs"/>
        </a:defRPr>
      </a:lvl6pPr>
      <a:lvl7pPr marL="2029193" indent="-132107" algn="l" rtl="0" eaLnBrk="1" fontAlgn="base" hangingPunct="1">
        <a:spcBef>
          <a:spcPct val="50000"/>
        </a:spcBef>
        <a:spcAft>
          <a:spcPct val="0"/>
        </a:spcAft>
        <a:buClr>
          <a:srgbClr val="D9AB16"/>
        </a:buClr>
        <a:buChar char="»"/>
        <a:defRPr sz="1100">
          <a:solidFill>
            <a:srgbClr val="0D2E64"/>
          </a:solidFill>
          <a:latin typeface="+mn-lt"/>
          <a:cs typeface="+mn-cs"/>
        </a:defRPr>
      </a:lvl7pPr>
      <a:lvl8pPr marL="2371956" indent="-132107" algn="l" rtl="0" eaLnBrk="1" fontAlgn="base" hangingPunct="1">
        <a:spcBef>
          <a:spcPct val="50000"/>
        </a:spcBef>
        <a:spcAft>
          <a:spcPct val="0"/>
        </a:spcAft>
        <a:buClr>
          <a:srgbClr val="D9AB16"/>
        </a:buClr>
        <a:buChar char="»"/>
        <a:defRPr sz="1100">
          <a:solidFill>
            <a:srgbClr val="0D2E64"/>
          </a:solidFill>
          <a:latin typeface="+mn-lt"/>
          <a:cs typeface="+mn-cs"/>
        </a:defRPr>
      </a:lvl8pPr>
      <a:lvl9pPr marL="2714716" indent="-132107" algn="l" rtl="0" eaLnBrk="1" fontAlgn="base" hangingPunct="1">
        <a:spcBef>
          <a:spcPct val="50000"/>
        </a:spcBef>
        <a:spcAft>
          <a:spcPct val="0"/>
        </a:spcAft>
        <a:buClr>
          <a:srgbClr val="D9AB16"/>
        </a:buClr>
        <a:buChar char="»"/>
        <a:defRPr sz="1100">
          <a:solidFill>
            <a:srgbClr val="0D2E64"/>
          </a:solidFill>
          <a:latin typeface="+mn-lt"/>
          <a:cs typeface="+mn-cs"/>
        </a:defRPr>
      </a:lvl9pPr>
    </p:bodyStyle>
    <p:otherStyle>
      <a:defPPr>
        <a:defRPr lang="en-US"/>
      </a:defPPr>
      <a:lvl1pPr marL="0" algn="l" defTabSz="685523" rtl="0" eaLnBrk="1" latinLnBrk="0" hangingPunct="1">
        <a:defRPr sz="1400" kern="1200">
          <a:solidFill>
            <a:schemeClr val="tx1"/>
          </a:solidFill>
          <a:latin typeface="+mn-lt"/>
          <a:ea typeface="+mn-ea"/>
          <a:cs typeface="+mn-cs"/>
        </a:defRPr>
      </a:lvl1pPr>
      <a:lvl2pPr marL="342762" algn="l" defTabSz="685523" rtl="0" eaLnBrk="1" latinLnBrk="0" hangingPunct="1">
        <a:defRPr sz="1400" kern="1200">
          <a:solidFill>
            <a:schemeClr val="tx1"/>
          </a:solidFill>
          <a:latin typeface="+mn-lt"/>
          <a:ea typeface="+mn-ea"/>
          <a:cs typeface="+mn-cs"/>
        </a:defRPr>
      </a:lvl2pPr>
      <a:lvl3pPr marL="685523" algn="l" defTabSz="685523" rtl="0" eaLnBrk="1" latinLnBrk="0" hangingPunct="1">
        <a:defRPr sz="1400" kern="1200">
          <a:solidFill>
            <a:schemeClr val="tx1"/>
          </a:solidFill>
          <a:latin typeface="+mn-lt"/>
          <a:ea typeface="+mn-ea"/>
          <a:cs typeface="+mn-cs"/>
        </a:defRPr>
      </a:lvl3pPr>
      <a:lvl4pPr marL="1028283" algn="l" defTabSz="685523" rtl="0" eaLnBrk="1" latinLnBrk="0" hangingPunct="1">
        <a:defRPr sz="1400" kern="1200">
          <a:solidFill>
            <a:schemeClr val="tx1"/>
          </a:solidFill>
          <a:latin typeface="+mn-lt"/>
          <a:ea typeface="+mn-ea"/>
          <a:cs typeface="+mn-cs"/>
        </a:defRPr>
      </a:lvl4pPr>
      <a:lvl5pPr marL="1371045" algn="l" defTabSz="685523" rtl="0" eaLnBrk="1" latinLnBrk="0" hangingPunct="1">
        <a:defRPr sz="1400" kern="1200">
          <a:solidFill>
            <a:schemeClr val="tx1"/>
          </a:solidFill>
          <a:latin typeface="+mn-lt"/>
          <a:ea typeface="+mn-ea"/>
          <a:cs typeface="+mn-cs"/>
        </a:defRPr>
      </a:lvl5pPr>
      <a:lvl6pPr marL="1713806" algn="l" defTabSz="685523" rtl="0" eaLnBrk="1" latinLnBrk="0" hangingPunct="1">
        <a:defRPr sz="1400" kern="1200">
          <a:solidFill>
            <a:schemeClr val="tx1"/>
          </a:solidFill>
          <a:latin typeface="+mn-lt"/>
          <a:ea typeface="+mn-ea"/>
          <a:cs typeface="+mn-cs"/>
        </a:defRPr>
      </a:lvl6pPr>
      <a:lvl7pPr marL="2056567" algn="l" defTabSz="685523" rtl="0" eaLnBrk="1" latinLnBrk="0" hangingPunct="1">
        <a:defRPr sz="1400" kern="1200">
          <a:solidFill>
            <a:schemeClr val="tx1"/>
          </a:solidFill>
          <a:latin typeface="+mn-lt"/>
          <a:ea typeface="+mn-ea"/>
          <a:cs typeface="+mn-cs"/>
        </a:defRPr>
      </a:lvl7pPr>
      <a:lvl8pPr marL="2399328" algn="l" defTabSz="685523" rtl="0" eaLnBrk="1" latinLnBrk="0" hangingPunct="1">
        <a:defRPr sz="1400" kern="1200">
          <a:solidFill>
            <a:schemeClr val="tx1"/>
          </a:solidFill>
          <a:latin typeface="+mn-lt"/>
          <a:ea typeface="+mn-ea"/>
          <a:cs typeface="+mn-cs"/>
        </a:defRPr>
      </a:lvl8pPr>
      <a:lvl9pPr marL="2742089" algn="l" defTabSz="685523"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92" y="303610"/>
            <a:ext cx="8291512"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49" tIns="34274" rIns="68549" bIns="34274"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395292" y="1168007"/>
            <a:ext cx="8291512" cy="348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49" tIns="34274" rIns="68549" bIns="3427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8" name="Rectangle 4"/>
          <p:cNvSpPr>
            <a:spLocks noGrp="1" noChangeArrowheads="1"/>
          </p:cNvSpPr>
          <p:nvPr>
            <p:ph type="dt" sz="half" idx="2"/>
          </p:nvPr>
        </p:nvSpPr>
        <p:spPr bwMode="auto">
          <a:xfrm>
            <a:off x="395294" y="4807745"/>
            <a:ext cx="2016125" cy="2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49" tIns="34274" rIns="68549" bIns="34274" numCol="1" anchor="t" anchorCtr="0" compatLnSpc="1">
            <a:prstTxWarp prst="textNoShape">
              <a:avLst/>
            </a:prstTxWarp>
          </a:bodyPr>
          <a:lstStyle>
            <a:lvl1pPr>
              <a:defRPr sz="900">
                <a:solidFill>
                  <a:schemeClr val="tx1"/>
                </a:solidFill>
              </a:defRPr>
            </a:lvl1pPr>
          </a:lstStyle>
          <a:p>
            <a:r>
              <a:rPr lang="en-GB" dirty="0"/>
              <a:t>15 July 2020</a:t>
            </a:r>
          </a:p>
        </p:txBody>
      </p:sp>
      <p:sp>
        <p:nvSpPr>
          <p:cNvPr id="1029" name="Rectangle 5"/>
          <p:cNvSpPr>
            <a:spLocks noGrp="1" noChangeArrowheads="1"/>
          </p:cNvSpPr>
          <p:nvPr>
            <p:ph type="ftr" sz="quarter" idx="3"/>
          </p:nvPr>
        </p:nvSpPr>
        <p:spPr bwMode="auto">
          <a:xfrm>
            <a:off x="2411421" y="4807745"/>
            <a:ext cx="5589583" cy="2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49" tIns="34274" rIns="68549" bIns="34274" numCol="1" anchor="t" anchorCtr="0" compatLnSpc="1">
            <a:prstTxWarp prst="textNoShape">
              <a:avLst/>
            </a:prstTxWarp>
          </a:bodyPr>
          <a:lstStyle>
            <a:lvl1pPr>
              <a:defRPr sz="900">
                <a:solidFill>
                  <a:srgbClr val="3F4548"/>
                </a:solidFill>
              </a:defRPr>
            </a:lvl1pPr>
          </a:lstStyle>
          <a:p>
            <a:endParaRPr lang="en-GB"/>
          </a:p>
        </p:txBody>
      </p:sp>
      <p:sp>
        <p:nvSpPr>
          <p:cNvPr id="1030" name="Rectangle 6"/>
          <p:cNvSpPr>
            <a:spLocks noGrp="1" noChangeArrowheads="1"/>
          </p:cNvSpPr>
          <p:nvPr>
            <p:ph type="sldNum" sz="quarter" idx="4"/>
          </p:nvPr>
        </p:nvSpPr>
        <p:spPr bwMode="auto">
          <a:xfrm>
            <a:off x="8101019" y="4801797"/>
            <a:ext cx="647700" cy="25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49" tIns="34274" rIns="68549" bIns="34274" numCol="1" anchor="t" anchorCtr="0" compatLnSpc="1">
            <a:prstTxWarp prst="textNoShape">
              <a:avLst/>
            </a:prstTxWarp>
          </a:bodyPr>
          <a:lstStyle>
            <a:lvl1pPr algn="r">
              <a:defRPr sz="9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468322" y="4747022"/>
            <a:ext cx="8207375" cy="0"/>
          </a:xfrm>
          <a:prstGeom prst="line">
            <a:avLst/>
          </a:prstGeom>
          <a:noFill/>
          <a:ln w="12700">
            <a:solidFill>
              <a:srgbClr val="D9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49" tIns="34274" rIns="68549" bIns="34274"/>
          <a:lstStyle/>
          <a:p>
            <a:endParaRPr lang="en-GB">
              <a:solidFill>
                <a:srgbClr val="3F4548"/>
              </a:solidFill>
            </a:endParaRPr>
          </a:p>
        </p:txBody>
      </p:sp>
      <p:pic>
        <p:nvPicPr>
          <p:cNvPr id="60" name="Picture 2" descr="E:\Pants Work\Current Work\Actuaries 2011\Logos all\IFOA Logo\Lanscape - Standard\WMF logos\IFOA_logo_L_RGB.wm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429500" y="4172345"/>
            <a:ext cx="1242138" cy="505643"/>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4"/>
          <p:cNvGrpSpPr/>
          <p:nvPr/>
        </p:nvGrpSpPr>
        <p:grpSpPr>
          <a:xfrm>
            <a:off x="-2353016" y="0"/>
            <a:ext cx="2263692" cy="5143500"/>
            <a:chOff x="-3137354" y="0"/>
            <a:chExt cx="3018256" cy="6858000"/>
          </a:xfrm>
        </p:grpSpPr>
        <p:sp>
          <p:nvSpPr>
            <p:cNvPr id="62" name="Rectangle 6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3" name="TextBox 62"/>
            <p:cNvSpPr txBox="1"/>
            <p:nvPr userDrawn="1"/>
          </p:nvSpPr>
          <p:spPr>
            <a:xfrm>
              <a:off x="-2982573" y="99308"/>
              <a:ext cx="2839663" cy="328295"/>
            </a:xfrm>
            <a:prstGeom prst="rect">
              <a:avLst/>
            </a:prstGeom>
            <a:noFill/>
          </p:spPr>
          <p:txBody>
            <a:bodyPr wrap="square" lIns="0" tIns="0" rIns="0" bIns="0" rtlCol="0">
              <a:spAutoFit/>
            </a:bodyPr>
            <a:lstStyle/>
            <a:p>
              <a:r>
                <a:rPr lang="en-GB" sz="800" b="1" dirty="0">
                  <a:solidFill>
                    <a:srgbClr val="113458"/>
                  </a:solidFill>
                </a:rPr>
                <a:t>Colour palette for PowerPoint presentations</a:t>
              </a:r>
              <a:endParaRPr lang="en-US" sz="800" b="1" dirty="0">
                <a:solidFill>
                  <a:srgbClr val="113458"/>
                </a:solidFill>
              </a:endParaRPr>
            </a:p>
          </p:txBody>
        </p:sp>
        <p:grpSp>
          <p:nvGrpSpPr>
            <p:cNvPr id="64" name="Group 58"/>
            <p:cNvGrpSpPr/>
            <p:nvPr userDrawn="1"/>
          </p:nvGrpSpPr>
          <p:grpSpPr>
            <a:xfrm>
              <a:off x="-2982571" y="476672"/>
              <a:ext cx="2863473" cy="328295"/>
              <a:chOff x="-2982571" y="476672"/>
              <a:chExt cx="2863473" cy="328295"/>
            </a:xfrm>
          </p:grpSpPr>
          <p:sp>
            <p:nvSpPr>
              <p:cNvPr id="10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7" name="TextBox 11"/>
              <p:cNvSpPr txBox="1"/>
              <p:nvPr userDrawn="1"/>
            </p:nvSpPr>
            <p:spPr>
              <a:xfrm>
                <a:off x="-2518224" y="476672"/>
                <a:ext cx="2399126" cy="328295"/>
              </a:xfrm>
              <a:prstGeom prst="rect">
                <a:avLst/>
              </a:prstGeom>
              <a:noFill/>
            </p:spPr>
            <p:txBody>
              <a:bodyPr wrap="square" lIns="0" tIns="0" rIns="0" bIns="0" rtlCol="0">
                <a:spAutoFit/>
              </a:bodyPr>
              <a:lstStyle/>
              <a:p>
                <a:r>
                  <a:rPr lang="en-GB" sz="800" dirty="0">
                    <a:solidFill>
                      <a:srgbClr val="3F4548"/>
                    </a:solidFill>
                  </a:rPr>
                  <a:t>Dark blue</a:t>
                </a:r>
              </a:p>
              <a:p>
                <a:r>
                  <a:rPr lang="en-GB" sz="800" dirty="0">
                    <a:solidFill>
                      <a:srgbClr val="3F4548"/>
                    </a:solidFill>
                  </a:rPr>
                  <a:t>R17  G52  B88</a:t>
                </a:r>
                <a:endParaRPr lang="en-US" sz="800" dirty="0">
                  <a:solidFill>
                    <a:srgbClr val="3F4548"/>
                  </a:solidFill>
                </a:endParaRPr>
              </a:p>
            </p:txBody>
          </p:sp>
        </p:grpSp>
        <p:grpSp>
          <p:nvGrpSpPr>
            <p:cNvPr id="65" name="Group 13"/>
            <p:cNvGrpSpPr/>
            <p:nvPr userDrawn="1"/>
          </p:nvGrpSpPr>
          <p:grpSpPr>
            <a:xfrm>
              <a:off x="-2982575" y="882170"/>
              <a:ext cx="2863476" cy="328295"/>
              <a:chOff x="-2928990" y="365095"/>
              <a:chExt cx="2643206" cy="328295"/>
            </a:xfrm>
          </p:grpSpPr>
          <p:sp>
            <p:nvSpPr>
              <p:cNvPr id="104" name="Rectangle 14"/>
              <p:cNvSpPr/>
              <p:nvPr userDrawn="1"/>
            </p:nvSpPr>
            <p:spPr>
              <a:xfrm>
                <a:off x="-2928990" y="365095"/>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TextBox 15"/>
              <p:cNvSpPr txBox="1"/>
              <p:nvPr userDrawn="1"/>
            </p:nvSpPr>
            <p:spPr>
              <a:xfrm>
                <a:off x="-2500362" y="365095"/>
                <a:ext cx="2214578" cy="328295"/>
              </a:xfrm>
              <a:prstGeom prst="rect">
                <a:avLst/>
              </a:prstGeom>
              <a:noFill/>
            </p:spPr>
            <p:txBody>
              <a:bodyPr wrap="square" lIns="0" tIns="0" rIns="0" bIns="0" rtlCol="0">
                <a:spAutoFit/>
              </a:bodyPr>
              <a:lstStyle/>
              <a:p>
                <a:r>
                  <a:rPr lang="en-GB" sz="800" dirty="0">
                    <a:solidFill>
                      <a:srgbClr val="3F4548"/>
                    </a:solidFill>
                  </a:rPr>
                  <a:t>Gold</a:t>
                </a:r>
              </a:p>
              <a:p>
                <a:r>
                  <a:rPr lang="en-GB" sz="800" dirty="0">
                    <a:solidFill>
                      <a:srgbClr val="3F4548"/>
                    </a:solidFill>
                  </a:rPr>
                  <a:t>R217  G171  B22</a:t>
                </a:r>
                <a:endParaRPr lang="en-US" sz="600" dirty="0">
                  <a:solidFill>
                    <a:srgbClr val="3F4548"/>
                  </a:solidFill>
                </a:endParaRPr>
              </a:p>
            </p:txBody>
          </p:sp>
        </p:grpSp>
        <p:grpSp>
          <p:nvGrpSpPr>
            <p:cNvPr id="66" name="Group 16"/>
            <p:cNvGrpSpPr/>
            <p:nvPr userDrawn="1"/>
          </p:nvGrpSpPr>
          <p:grpSpPr>
            <a:xfrm>
              <a:off x="-2982575" y="1277829"/>
              <a:ext cx="2863476" cy="328295"/>
              <a:chOff x="-2928990" y="63509"/>
              <a:chExt cx="2643206" cy="328295"/>
            </a:xfrm>
          </p:grpSpPr>
          <p:sp>
            <p:nvSpPr>
              <p:cNvPr id="102" name="Rectangle 17"/>
              <p:cNvSpPr/>
              <p:nvPr userDrawn="1"/>
            </p:nvSpPr>
            <p:spPr>
              <a:xfrm>
                <a:off x="-2928990" y="63509"/>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3" name="TextBox 18"/>
              <p:cNvSpPr txBox="1"/>
              <p:nvPr userDrawn="1"/>
            </p:nvSpPr>
            <p:spPr>
              <a:xfrm>
                <a:off x="-2500362" y="63509"/>
                <a:ext cx="2214578" cy="328295"/>
              </a:xfrm>
              <a:prstGeom prst="rect">
                <a:avLst/>
              </a:prstGeom>
              <a:noFill/>
            </p:spPr>
            <p:txBody>
              <a:bodyPr wrap="square" lIns="0" tIns="0" rIns="0" bIns="0" rtlCol="0">
                <a:spAutoFit/>
              </a:bodyPr>
              <a:lstStyle/>
              <a:p>
                <a:r>
                  <a:rPr lang="en-GB" sz="800" dirty="0">
                    <a:solidFill>
                      <a:srgbClr val="3F4548"/>
                    </a:solidFill>
                  </a:rPr>
                  <a:t>Mid blue</a:t>
                </a:r>
              </a:p>
              <a:p>
                <a:r>
                  <a:rPr lang="en-GB" sz="800" dirty="0">
                    <a:solidFill>
                      <a:srgbClr val="3F4548"/>
                    </a:solidFill>
                  </a:rPr>
                  <a:t>R64  G150  B184</a:t>
                </a:r>
                <a:endParaRPr lang="en-US" sz="800" dirty="0">
                  <a:solidFill>
                    <a:srgbClr val="3F4548"/>
                  </a:solidFill>
                </a:endParaRPr>
              </a:p>
            </p:txBody>
          </p:sp>
        </p:grpSp>
        <p:sp>
          <p:nvSpPr>
            <p:cNvPr id="67" name="TextBox 66"/>
            <p:cNvSpPr txBox="1"/>
            <p:nvPr userDrawn="1"/>
          </p:nvSpPr>
          <p:spPr>
            <a:xfrm>
              <a:off x="-2982571" y="2122984"/>
              <a:ext cx="2399127" cy="164148"/>
            </a:xfrm>
            <a:prstGeom prst="rect">
              <a:avLst/>
            </a:prstGeom>
            <a:noFill/>
          </p:spPr>
          <p:txBody>
            <a:bodyPr wrap="square" lIns="0" tIns="0" rIns="0" bIns="0" rtlCol="0">
              <a:spAutoFit/>
            </a:bodyPr>
            <a:lstStyle/>
            <a:p>
              <a:r>
                <a:rPr lang="en-GB" sz="800" b="1" dirty="0">
                  <a:solidFill>
                    <a:srgbClr val="D9AB16"/>
                  </a:solidFill>
                </a:rPr>
                <a:t>Secondary colour palette</a:t>
              </a:r>
              <a:endParaRPr lang="en-US" sz="800" b="1" dirty="0">
                <a:solidFill>
                  <a:srgbClr val="D9AB16"/>
                </a:solidFill>
              </a:endParaRPr>
            </a:p>
          </p:txBody>
        </p:sp>
        <p:sp>
          <p:nvSpPr>
            <p:cNvPr id="68" name="TextBox 67"/>
            <p:cNvSpPr txBox="1"/>
            <p:nvPr userDrawn="1"/>
          </p:nvSpPr>
          <p:spPr>
            <a:xfrm>
              <a:off x="-2982571" y="260648"/>
              <a:ext cx="2399127" cy="164148"/>
            </a:xfrm>
            <a:prstGeom prst="rect">
              <a:avLst/>
            </a:prstGeom>
            <a:noFill/>
          </p:spPr>
          <p:txBody>
            <a:bodyPr wrap="square" lIns="0" tIns="0" rIns="0" bIns="0" rtlCol="0">
              <a:spAutoFit/>
            </a:bodyPr>
            <a:lstStyle/>
            <a:p>
              <a:pPr>
                <a:tabLst>
                  <a:tab pos="1813688" algn="l"/>
                </a:tabLst>
              </a:pPr>
              <a:r>
                <a:rPr lang="en-GB" sz="800" b="1" dirty="0">
                  <a:solidFill>
                    <a:srgbClr val="D9AB16"/>
                  </a:solidFill>
                </a:rPr>
                <a:t>Primary colour palette</a:t>
              </a:r>
              <a:endParaRPr lang="en-US" sz="800" b="1" dirty="0">
                <a:solidFill>
                  <a:srgbClr val="D9AB16"/>
                </a:solidFill>
              </a:endParaRPr>
            </a:p>
          </p:txBody>
        </p:sp>
        <p:grpSp>
          <p:nvGrpSpPr>
            <p:cNvPr id="69" name="Group 24"/>
            <p:cNvGrpSpPr/>
            <p:nvPr userDrawn="1"/>
          </p:nvGrpSpPr>
          <p:grpSpPr>
            <a:xfrm>
              <a:off x="-2982575" y="1688965"/>
              <a:ext cx="2863476" cy="328295"/>
              <a:chOff x="-2928990" y="63509"/>
              <a:chExt cx="2643206" cy="328295"/>
            </a:xfrm>
          </p:grpSpPr>
          <p:sp>
            <p:nvSpPr>
              <p:cNvPr id="100" name="Rectangle 9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TextBox 100"/>
              <p:cNvSpPr txBox="1"/>
              <p:nvPr userDrawn="1"/>
            </p:nvSpPr>
            <p:spPr>
              <a:xfrm>
                <a:off x="-2500362" y="63509"/>
                <a:ext cx="2214578" cy="328295"/>
              </a:xfrm>
              <a:prstGeom prst="rect">
                <a:avLst/>
              </a:prstGeom>
              <a:noFill/>
            </p:spPr>
            <p:txBody>
              <a:bodyPr wrap="square" lIns="0" tIns="0" rIns="0" bIns="0" rtlCol="0">
                <a:spAutoFit/>
              </a:bodyPr>
              <a:lstStyle/>
              <a:p>
                <a:r>
                  <a:rPr lang="en-GB" sz="800" dirty="0">
                    <a:solidFill>
                      <a:srgbClr val="3F4548"/>
                    </a:solidFill>
                  </a:rPr>
                  <a:t>Light grey</a:t>
                </a:r>
              </a:p>
              <a:p>
                <a:r>
                  <a:rPr lang="en-GB" sz="800" dirty="0">
                    <a:solidFill>
                      <a:srgbClr val="3F4548"/>
                    </a:solidFill>
                  </a:rPr>
                  <a:t>R220  G221  B217</a:t>
                </a:r>
                <a:endParaRPr lang="en-US" sz="800" dirty="0">
                  <a:solidFill>
                    <a:srgbClr val="3F4548"/>
                  </a:solidFill>
                </a:endParaRPr>
              </a:p>
            </p:txBody>
          </p:sp>
        </p:grpSp>
        <p:grpSp>
          <p:nvGrpSpPr>
            <p:cNvPr id="70" name="Group 27"/>
            <p:cNvGrpSpPr/>
            <p:nvPr userDrawn="1"/>
          </p:nvGrpSpPr>
          <p:grpSpPr>
            <a:xfrm>
              <a:off x="-2982575" y="2733370"/>
              <a:ext cx="2863476" cy="328295"/>
              <a:chOff x="-2928990" y="696778"/>
              <a:chExt cx="2643206" cy="328295"/>
            </a:xfrm>
          </p:grpSpPr>
          <p:sp>
            <p:nvSpPr>
              <p:cNvPr id="98" name="Rectangle 9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TextBox 98"/>
              <p:cNvSpPr txBox="1"/>
              <p:nvPr userDrawn="1"/>
            </p:nvSpPr>
            <p:spPr>
              <a:xfrm>
                <a:off x="-2500362" y="696778"/>
                <a:ext cx="2214578" cy="328295"/>
              </a:xfrm>
              <a:prstGeom prst="rect">
                <a:avLst/>
              </a:prstGeom>
              <a:noFill/>
            </p:spPr>
            <p:txBody>
              <a:bodyPr wrap="square" lIns="0" tIns="0" rIns="0" bIns="0" rtlCol="0">
                <a:spAutoFit/>
              </a:bodyPr>
              <a:lstStyle/>
              <a:p>
                <a:r>
                  <a:rPr lang="en-GB" sz="800" dirty="0">
                    <a:solidFill>
                      <a:srgbClr val="3F4548"/>
                    </a:solidFill>
                  </a:rPr>
                  <a:t>Pea green</a:t>
                </a:r>
              </a:p>
              <a:p>
                <a:r>
                  <a:rPr lang="en-GB" sz="800" dirty="0">
                    <a:solidFill>
                      <a:srgbClr val="3F4548"/>
                    </a:solidFill>
                  </a:rPr>
                  <a:t>R121  G163  B42</a:t>
                </a:r>
                <a:endParaRPr lang="en-US" sz="800" dirty="0">
                  <a:solidFill>
                    <a:srgbClr val="3F4548"/>
                  </a:solidFill>
                </a:endParaRPr>
              </a:p>
            </p:txBody>
          </p:sp>
        </p:grpSp>
        <p:grpSp>
          <p:nvGrpSpPr>
            <p:cNvPr id="71" name="Group 60"/>
            <p:cNvGrpSpPr/>
            <p:nvPr userDrawn="1"/>
          </p:nvGrpSpPr>
          <p:grpSpPr>
            <a:xfrm>
              <a:off x="-2982571" y="3144506"/>
              <a:ext cx="2863473" cy="328295"/>
              <a:chOff x="-2982571" y="3144506"/>
              <a:chExt cx="2863473" cy="328295"/>
            </a:xfrm>
          </p:grpSpPr>
          <p:sp>
            <p:nvSpPr>
              <p:cNvPr id="96" name="Rectangle 9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TextBox 96"/>
              <p:cNvSpPr txBox="1"/>
              <p:nvPr userDrawn="1"/>
            </p:nvSpPr>
            <p:spPr>
              <a:xfrm>
                <a:off x="-2518224" y="3144506"/>
                <a:ext cx="2399126" cy="328295"/>
              </a:xfrm>
              <a:prstGeom prst="rect">
                <a:avLst/>
              </a:prstGeom>
              <a:noFill/>
            </p:spPr>
            <p:txBody>
              <a:bodyPr wrap="square" lIns="0" tIns="0" rIns="0" bIns="0" rtlCol="0">
                <a:spAutoFit/>
              </a:bodyPr>
              <a:lstStyle/>
              <a:p>
                <a:r>
                  <a:rPr lang="en-GB" sz="800" dirty="0">
                    <a:solidFill>
                      <a:srgbClr val="3F4548"/>
                    </a:solidFill>
                  </a:rPr>
                  <a:t>Forest green</a:t>
                </a:r>
              </a:p>
              <a:p>
                <a:r>
                  <a:rPr lang="en-GB" sz="800" dirty="0">
                    <a:solidFill>
                      <a:srgbClr val="3F4548"/>
                    </a:solidFill>
                  </a:rPr>
                  <a:t>R0 G132  B82</a:t>
                </a:r>
                <a:endParaRPr lang="en-US" sz="800" dirty="0">
                  <a:solidFill>
                    <a:srgbClr val="3F4548"/>
                  </a:solidFill>
                </a:endParaRPr>
              </a:p>
            </p:txBody>
          </p:sp>
        </p:grpSp>
        <p:grpSp>
          <p:nvGrpSpPr>
            <p:cNvPr id="72" name="Group 33"/>
            <p:cNvGrpSpPr/>
            <p:nvPr userDrawn="1"/>
          </p:nvGrpSpPr>
          <p:grpSpPr>
            <a:xfrm>
              <a:off x="-2982575" y="3555642"/>
              <a:ext cx="2863476" cy="328295"/>
              <a:chOff x="-2928990" y="696778"/>
              <a:chExt cx="2643206" cy="328295"/>
            </a:xfrm>
          </p:grpSpPr>
          <p:sp>
            <p:nvSpPr>
              <p:cNvPr id="94" name="Rectangle 9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TextBox 94"/>
              <p:cNvSpPr txBox="1"/>
              <p:nvPr userDrawn="1"/>
            </p:nvSpPr>
            <p:spPr>
              <a:xfrm>
                <a:off x="-2500362" y="696778"/>
                <a:ext cx="2214578" cy="328295"/>
              </a:xfrm>
              <a:prstGeom prst="rect">
                <a:avLst/>
              </a:prstGeom>
              <a:noFill/>
            </p:spPr>
            <p:txBody>
              <a:bodyPr wrap="square" lIns="0" tIns="0" rIns="0" bIns="0" rtlCol="0">
                <a:spAutoFit/>
              </a:bodyPr>
              <a:lstStyle/>
              <a:p>
                <a:r>
                  <a:rPr lang="en-GB" sz="800" dirty="0">
                    <a:solidFill>
                      <a:srgbClr val="3F4548"/>
                    </a:solidFill>
                  </a:rPr>
                  <a:t>Bottle green</a:t>
                </a:r>
              </a:p>
              <a:p>
                <a:r>
                  <a:rPr lang="en-GB" sz="800" dirty="0">
                    <a:solidFill>
                      <a:srgbClr val="3F4548"/>
                    </a:solidFill>
                  </a:rPr>
                  <a:t>R17  G179  B162</a:t>
                </a:r>
                <a:endParaRPr lang="en-US" sz="800" dirty="0">
                  <a:solidFill>
                    <a:srgbClr val="3F4548"/>
                  </a:solidFill>
                </a:endParaRPr>
              </a:p>
            </p:txBody>
          </p:sp>
        </p:grpSp>
        <p:grpSp>
          <p:nvGrpSpPr>
            <p:cNvPr id="73" name="Group 36"/>
            <p:cNvGrpSpPr/>
            <p:nvPr userDrawn="1"/>
          </p:nvGrpSpPr>
          <p:grpSpPr>
            <a:xfrm>
              <a:off x="-2982575" y="3966778"/>
              <a:ext cx="2863476" cy="328295"/>
              <a:chOff x="-2928990" y="696778"/>
              <a:chExt cx="2643206" cy="328295"/>
            </a:xfrm>
          </p:grpSpPr>
          <p:sp>
            <p:nvSpPr>
              <p:cNvPr id="92" name="Rectangle 9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3" name="TextBox 92"/>
              <p:cNvSpPr txBox="1"/>
              <p:nvPr userDrawn="1"/>
            </p:nvSpPr>
            <p:spPr>
              <a:xfrm>
                <a:off x="-2500362" y="696778"/>
                <a:ext cx="2214578" cy="328295"/>
              </a:xfrm>
              <a:prstGeom prst="rect">
                <a:avLst/>
              </a:prstGeom>
              <a:noFill/>
            </p:spPr>
            <p:txBody>
              <a:bodyPr wrap="square" lIns="0" tIns="0" rIns="0" bIns="0" rtlCol="0">
                <a:spAutoFit/>
              </a:bodyPr>
              <a:lstStyle/>
              <a:p>
                <a:r>
                  <a:rPr lang="en-GB" sz="800" dirty="0">
                    <a:solidFill>
                      <a:srgbClr val="3F4548"/>
                    </a:solidFill>
                  </a:rPr>
                  <a:t>Cyan</a:t>
                </a:r>
              </a:p>
              <a:p>
                <a:r>
                  <a:rPr lang="en-GB" sz="800" dirty="0">
                    <a:solidFill>
                      <a:srgbClr val="3F4548"/>
                    </a:solidFill>
                  </a:rPr>
                  <a:t>R0  G156  B200</a:t>
                </a:r>
                <a:endParaRPr lang="en-US" sz="800" dirty="0">
                  <a:solidFill>
                    <a:srgbClr val="3F4548"/>
                  </a:solidFill>
                </a:endParaRPr>
              </a:p>
            </p:txBody>
          </p:sp>
        </p:grpSp>
        <p:grpSp>
          <p:nvGrpSpPr>
            <p:cNvPr id="74" name="Group 63"/>
            <p:cNvGrpSpPr/>
            <p:nvPr userDrawn="1"/>
          </p:nvGrpSpPr>
          <p:grpSpPr>
            <a:xfrm>
              <a:off x="-2982571" y="4377914"/>
              <a:ext cx="2863473" cy="328295"/>
              <a:chOff x="-2982571" y="4377914"/>
              <a:chExt cx="2863473" cy="328295"/>
            </a:xfrm>
          </p:grpSpPr>
          <p:sp>
            <p:nvSpPr>
              <p:cNvPr id="90" name="Rectangle 8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1" name="TextBox 90"/>
              <p:cNvSpPr txBox="1"/>
              <p:nvPr userDrawn="1"/>
            </p:nvSpPr>
            <p:spPr>
              <a:xfrm>
                <a:off x="-2518224" y="4377914"/>
                <a:ext cx="2399126" cy="328295"/>
              </a:xfrm>
              <a:prstGeom prst="rect">
                <a:avLst/>
              </a:prstGeom>
              <a:noFill/>
            </p:spPr>
            <p:txBody>
              <a:bodyPr wrap="square" lIns="0" tIns="0" rIns="0" bIns="0" rtlCol="0">
                <a:spAutoFit/>
              </a:bodyPr>
              <a:lstStyle/>
              <a:p>
                <a:r>
                  <a:rPr lang="en-GB" sz="800" dirty="0">
                    <a:solidFill>
                      <a:srgbClr val="3F4548"/>
                    </a:solidFill>
                  </a:rPr>
                  <a:t>Light blue</a:t>
                </a:r>
              </a:p>
              <a:p>
                <a:r>
                  <a:rPr lang="en-GB" sz="800" dirty="0">
                    <a:solidFill>
                      <a:srgbClr val="3F4548"/>
                    </a:solidFill>
                  </a:rPr>
                  <a:t>R124  G179  B225</a:t>
                </a:r>
                <a:endParaRPr lang="en-US" sz="800" dirty="0">
                  <a:solidFill>
                    <a:srgbClr val="3F4548"/>
                  </a:solidFill>
                </a:endParaRPr>
              </a:p>
            </p:txBody>
          </p:sp>
        </p:grpSp>
        <p:grpSp>
          <p:nvGrpSpPr>
            <p:cNvPr id="75" name="Group 43"/>
            <p:cNvGrpSpPr/>
            <p:nvPr userDrawn="1"/>
          </p:nvGrpSpPr>
          <p:grpSpPr>
            <a:xfrm>
              <a:off x="-2982575" y="4789050"/>
              <a:ext cx="2863476" cy="328295"/>
              <a:chOff x="-2928990" y="696778"/>
              <a:chExt cx="2643206" cy="328295"/>
            </a:xfrm>
          </p:grpSpPr>
          <p:sp>
            <p:nvSpPr>
              <p:cNvPr id="88" name="Rectangle 8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TextBox 88"/>
              <p:cNvSpPr txBox="1"/>
              <p:nvPr userDrawn="1"/>
            </p:nvSpPr>
            <p:spPr>
              <a:xfrm>
                <a:off x="-2500362" y="696778"/>
                <a:ext cx="2214578" cy="328295"/>
              </a:xfrm>
              <a:prstGeom prst="rect">
                <a:avLst/>
              </a:prstGeom>
              <a:noFill/>
            </p:spPr>
            <p:txBody>
              <a:bodyPr wrap="square" lIns="0" tIns="0" rIns="0" bIns="0" rtlCol="0">
                <a:spAutoFit/>
              </a:bodyPr>
              <a:lstStyle/>
              <a:p>
                <a:r>
                  <a:rPr lang="en-GB" sz="800" dirty="0">
                    <a:solidFill>
                      <a:srgbClr val="3F4548"/>
                    </a:solidFill>
                  </a:rPr>
                  <a:t>Violet</a:t>
                </a:r>
              </a:p>
              <a:p>
                <a:r>
                  <a:rPr lang="en-GB" sz="800" dirty="0">
                    <a:solidFill>
                      <a:srgbClr val="3F4548"/>
                    </a:solidFill>
                  </a:rPr>
                  <a:t>R128  G118  B207</a:t>
                </a:r>
                <a:endParaRPr lang="en-US" sz="800" dirty="0">
                  <a:solidFill>
                    <a:srgbClr val="3F4548"/>
                  </a:solidFill>
                </a:endParaRPr>
              </a:p>
            </p:txBody>
          </p:sp>
        </p:grpSp>
        <p:grpSp>
          <p:nvGrpSpPr>
            <p:cNvPr id="76" name="Group 46"/>
            <p:cNvGrpSpPr/>
            <p:nvPr userDrawn="1"/>
          </p:nvGrpSpPr>
          <p:grpSpPr>
            <a:xfrm>
              <a:off x="-2982575" y="5200186"/>
              <a:ext cx="2863476" cy="328295"/>
              <a:chOff x="-2928990" y="696778"/>
              <a:chExt cx="2643206" cy="328295"/>
            </a:xfrm>
          </p:grpSpPr>
          <p:sp>
            <p:nvSpPr>
              <p:cNvPr id="86" name="Rectangle 8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TextBox 86"/>
              <p:cNvSpPr txBox="1"/>
              <p:nvPr userDrawn="1"/>
            </p:nvSpPr>
            <p:spPr>
              <a:xfrm>
                <a:off x="-2500362" y="696778"/>
                <a:ext cx="2214578" cy="328295"/>
              </a:xfrm>
              <a:prstGeom prst="rect">
                <a:avLst/>
              </a:prstGeom>
              <a:noFill/>
            </p:spPr>
            <p:txBody>
              <a:bodyPr wrap="square" lIns="0" tIns="0" rIns="0" bIns="0" rtlCol="0">
                <a:spAutoFit/>
              </a:bodyPr>
              <a:lstStyle/>
              <a:p>
                <a:r>
                  <a:rPr lang="en-GB" sz="800" dirty="0">
                    <a:solidFill>
                      <a:srgbClr val="3F4548"/>
                    </a:solidFill>
                  </a:rPr>
                  <a:t>Purple</a:t>
                </a:r>
              </a:p>
              <a:p>
                <a:r>
                  <a:rPr lang="en-GB" sz="800" dirty="0">
                    <a:solidFill>
                      <a:srgbClr val="3F4548"/>
                    </a:solidFill>
                  </a:rPr>
                  <a:t>R143  G70  B147</a:t>
                </a:r>
                <a:endParaRPr lang="en-US" sz="800" dirty="0">
                  <a:solidFill>
                    <a:srgbClr val="3F4548"/>
                  </a:solidFill>
                </a:endParaRPr>
              </a:p>
            </p:txBody>
          </p:sp>
        </p:grpSp>
        <p:grpSp>
          <p:nvGrpSpPr>
            <p:cNvPr id="77" name="Group 49"/>
            <p:cNvGrpSpPr/>
            <p:nvPr userDrawn="1"/>
          </p:nvGrpSpPr>
          <p:grpSpPr>
            <a:xfrm>
              <a:off x="-2982575" y="5611322"/>
              <a:ext cx="2863476" cy="328295"/>
              <a:chOff x="-2928990" y="696778"/>
              <a:chExt cx="2643206" cy="328295"/>
            </a:xfrm>
          </p:grpSpPr>
          <p:sp>
            <p:nvSpPr>
              <p:cNvPr id="84" name="Rectangle 8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TextBox 84"/>
              <p:cNvSpPr txBox="1"/>
              <p:nvPr userDrawn="1"/>
            </p:nvSpPr>
            <p:spPr>
              <a:xfrm>
                <a:off x="-2500362" y="696778"/>
                <a:ext cx="2214578" cy="328295"/>
              </a:xfrm>
              <a:prstGeom prst="rect">
                <a:avLst/>
              </a:prstGeom>
              <a:noFill/>
            </p:spPr>
            <p:txBody>
              <a:bodyPr wrap="square" lIns="0" tIns="0" rIns="0" bIns="0" rtlCol="0">
                <a:spAutoFit/>
              </a:bodyPr>
              <a:lstStyle/>
              <a:p>
                <a:r>
                  <a:rPr lang="en-GB" sz="800" dirty="0" err="1">
                    <a:solidFill>
                      <a:srgbClr val="3F4548"/>
                    </a:solidFill>
                  </a:rPr>
                  <a:t>Fuscia</a:t>
                </a:r>
                <a:endParaRPr lang="en-GB" sz="800" dirty="0">
                  <a:solidFill>
                    <a:srgbClr val="3F4548"/>
                  </a:solidFill>
                </a:endParaRPr>
              </a:p>
              <a:p>
                <a:r>
                  <a:rPr lang="en-GB" sz="800" dirty="0">
                    <a:solidFill>
                      <a:srgbClr val="3F4548"/>
                    </a:solidFill>
                  </a:rPr>
                  <a:t>R233  G69  B140</a:t>
                </a:r>
                <a:endParaRPr lang="en-US" sz="800" dirty="0">
                  <a:solidFill>
                    <a:srgbClr val="3F4548"/>
                  </a:solidFill>
                </a:endParaRPr>
              </a:p>
            </p:txBody>
          </p:sp>
        </p:grpSp>
        <p:grpSp>
          <p:nvGrpSpPr>
            <p:cNvPr id="78" name="Group 52"/>
            <p:cNvGrpSpPr/>
            <p:nvPr userDrawn="1"/>
          </p:nvGrpSpPr>
          <p:grpSpPr>
            <a:xfrm>
              <a:off x="-2982575" y="6022458"/>
              <a:ext cx="2863476" cy="328295"/>
              <a:chOff x="-2928990" y="696778"/>
              <a:chExt cx="2643206" cy="328295"/>
            </a:xfrm>
          </p:grpSpPr>
          <p:sp>
            <p:nvSpPr>
              <p:cNvPr id="82" name="Rectangle 8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TextBox 82"/>
              <p:cNvSpPr txBox="1"/>
              <p:nvPr userDrawn="1"/>
            </p:nvSpPr>
            <p:spPr>
              <a:xfrm>
                <a:off x="-2500362" y="696778"/>
                <a:ext cx="2214578" cy="328295"/>
              </a:xfrm>
              <a:prstGeom prst="rect">
                <a:avLst/>
              </a:prstGeom>
              <a:noFill/>
            </p:spPr>
            <p:txBody>
              <a:bodyPr wrap="square" lIns="0" tIns="0" rIns="0" bIns="0" rtlCol="0">
                <a:spAutoFit/>
              </a:bodyPr>
              <a:lstStyle/>
              <a:p>
                <a:r>
                  <a:rPr lang="en-GB" sz="800" dirty="0">
                    <a:solidFill>
                      <a:srgbClr val="3F4548"/>
                    </a:solidFill>
                  </a:rPr>
                  <a:t>Red</a:t>
                </a:r>
              </a:p>
              <a:p>
                <a:r>
                  <a:rPr lang="en-GB" sz="800" dirty="0">
                    <a:solidFill>
                      <a:srgbClr val="3F4548"/>
                    </a:solidFill>
                  </a:rPr>
                  <a:t>R200  G30  B69</a:t>
                </a:r>
                <a:endParaRPr lang="en-US" sz="800" dirty="0">
                  <a:solidFill>
                    <a:srgbClr val="3F4548"/>
                  </a:solidFill>
                </a:endParaRPr>
              </a:p>
            </p:txBody>
          </p:sp>
        </p:grpSp>
        <p:grpSp>
          <p:nvGrpSpPr>
            <p:cNvPr id="79" name="Group 55"/>
            <p:cNvGrpSpPr/>
            <p:nvPr userDrawn="1"/>
          </p:nvGrpSpPr>
          <p:grpSpPr>
            <a:xfrm>
              <a:off x="-2982575" y="6433591"/>
              <a:ext cx="2863476" cy="328295"/>
              <a:chOff x="-2928990" y="696778"/>
              <a:chExt cx="2643206" cy="328295"/>
            </a:xfrm>
          </p:grpSpPr>
          <p:sp>
            <p:nvSpPr>
              <p:cNvPr id="80" name="Rectangle 7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TextBox 80"/>
              <p:cNvSpPr txBox="1"/>
              <p:nvPr userDrawn="1"/>
            </p:nvSpPr>
            <p:spPr>
              <a:xfrm>
                <a:off x="-2500362" y="696778"/>
                <a:ext cx="2214578" cy="328295"/>
              </a:xfrm>
              <a:prstGeom prst="rect">
                <a:avLst/>
              </a:prstGeom>
              <a:noFill/>
            </p:spPr>
            <p:txBody>
              <a:bodyPr wrap="square" lIns="0" tIns="0" rIns="0" bIns="0" rtlCol="0">
                <a:spAutoFit/>
              </a:bodyPr>
              <a:lstStyle/>
              <a:p>
                <a:r>
                  <a:rPr lang="en-GB" sz="800" dirty="0">
                    <a:solidFill>
                      <a:srgbClr val="3F4548"/>
                    </a:solidFill>
                  </a:rPr>
                  <a:t>Orange</a:t>
                </a:r>
              </a:p>
              <a:p>
                <a:r>
                  <a:rPr lang="en-GB" sz="800" dirty="0">
                    <a:solidFill>
                      <a:srgbClr val="3F4548"/>
                    </a:solidFill>
                  </a:rPr>
                  <a:t>R238  G116  29</a:t>
                </a:r>
                <a:endParaRPr lang="en-US" sz="800" dirty="0">
                  <a:solidFill>
                    <a:srgbClr val="3F4548"/>
                  </a:solidFill>
                </a:endParaRPr>
              </a:p>
            </p:txBody>
          </p:sp>
        </p:grpSp>
      </p:grpSp>
    </p:spTree>
    <p:extLst>
      <p:ext uri="{BB962C8B-B14F-4D97-AF65-F5344CB8AC3E}">
        <p14:creationId xmlns:p14="http://schemas.microsoft.com/office/powerpoint/2010/main" val="2039104790"/>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Lst>
  <p:hf hdr="0" ftr="0"/>
  <p:txStyles>
    <p:titleStyle>
      <a:lvl1pPr algn="l" rtl="0" eaLnBrk="1" fontAlgn="base" hangingPunct="1">
        <a:spcBef>
          <a:spcPct val="0"/>
        </a:spcBef>
        <a:spcAft>
          <a:spcPct val="0"/>
        </a:spcAft>
        <a:defRPr sz="2400" b="1">
          <a:solidFill>
            <a:srgbClr val="D9AB16"/>
          </a:solidFill>
          <a:latin typeface="+mj-lt"/>
          <a:ea typeface="+mj-ea"/>
          <a:cs typeface="+mj-cs"/>
        </a:defRPr>
      </a:lvl1pPr>
      <a:lvl2pPr algn="l" rtl="0" eaLnBrk="1" fontAlgn="base" hangingPunct="1">
        <a:spcBef>
          <a:spcPct val="0"/>
        </a:spcBef>
        <a:spcAft>
          <a:spcPct val="0"/>
        </a:spcAft>
        <a:defRPr sz="2400">
          <a:solidFill>
            <a:srgbClr val="D9AB16"/>
          </a:solidFill>
          <a:latin typeface="Arial" charset="0"/>
          <a:cs typeface="Arial" charset="0"/>
        </a:defRPr>
      </a:lvl2pPr>
      <a:lvl3pPr algn="l" rtl="0" eaLnBrk="1" fontAlgn="base" hangingPunct="1">
        <a:spcBef>
          <a:spcPct val="0"/>
        </a:spcBef>
        <a:spcAft>
          <a:spcPct val="0"/>
        </a:spcAft>
        <a:defRPr sz="2400">
          <a:solidFill>
            <a:srgbClr val="D9AB16"/>
          </a:solidFill>
          <a:latin typeface="Arial" charset="0"/>
          <a:cs typeface="Arial" charset="0"/>
        </a:defRPr>
      </a:lvl3pPr>
      <a:lvl4pPr algn="l" rtl="0" eaLnBrk="1" fontAlgn="base" hangingPunct="1">
        <a:spcBef>
          <a:spcPct val="0"/>
        </a:spcBef>
        <a:spcAft>
          <a:spcPct val="0"/>
        </a:spcAft>
        <a:defRPr sz="2400">
          <a:solidFill>
            <a:srgbClr val="D9AB16"/>
          </a:solidFill>
          <a:latin typeface="Arial" charset="0"/>
          <a:cs typeface="Arial" charset="0"/>
        </a:defRPr>
      </a:lvl4pPr>
      <a:lvl5pPr algn="l" rtl="0" eaLnBrk="1" fontAlgn="base" hangingPunct="1">
        <a:spcBef>
          <a:spcPct val="0"/>
        </a:spcBef>
        <a:spcAft>
          <a:spcPct val="0"/>
        </a:spcAft>
        <a:defRPr sz="2400">
          <a:solidFill>
            <a:srgbClr val="D9AB16"/>
          </a:solidFill>
          <a:latin typeface="Arial" charset="0"/>
          <a:cs typeface="Arial" charset="0"/>
        </a:defRPr>
      </a:lvl5pPr>
      <a:lvl6pPr marL="342762" algn="l" rtl="0" eaLnBrk="1" fontAlgn="base" hangingPunct="1">
        <a:spcBef>
          <a:spcPct val="0"/>
        </a:spcBef>
        <a:spcAft>
          <a:spcPct val="0"/>
        </a:spcAft>
        <a:defRPr sz="2400">
          <a:solidFill>
            <a:srgbClr val="D9AB16"/>
          </a:solidFill>
          <a:latin typeface="Arial" charset="0"/>
          <a:cs typeface="Arial" charset="0"/>
        </a:defRPr>
      </a:lvl6pPr>
      <a:lvl7pPr marL="685523" algn="l" rtl="0" eaLnBrk="1" fontAlgn="base" hangingPunct="1">
        <a:spcBef>
          <a:spcPct val="0"/>
        </a:spcBef>
        <a:spcAft>
          <a:spcPct val="0"/>
        </a:spcAft>
        <a:defRPr sz="2400">
          <a:solidFill>
            <a:srgbClr val="D9AB16"/>
          </a:solidFill>
          <a:latin typeface="Arial" charset="0"/>
          <a:cs typeface="Arial" charset="0"/>
        </a:defRPr>
      </a:lvl7pPr>
      <a:lvl8pPr marL="1028283" algn="l" rtl="0" eaLnBrk="1" fontAlgn="base" hangingPunct="1">
        <a:spcBef>
          <a:spcPct val="0"/>
        </a:spcBef>
        <a:spcAft>
          <a:spcPct val="0"/>
        </a:spcAft>
        <a:defRPr sz="2400">
          <a:solidFill>
            <a:srgbClr val="D9AB16"/>
          </a:solidFill>
          <a:latin typeface="Arial" charset="0"/>
          <a:cs typeface="Arial" charset="0"/>
        </a:defRPr>
      </a:lvl8pPr>
      <a:lvl9pPr marL="1371045" algn="l" rtl="0" eaLnBrk="1" fontAlgn="base" hangingPunct="1">
        <a:spcBef>
          <a:spcPct val="0"/>
        </a:spcBef>
        <a:spcAft>
          <a:spcPct val="0"/>
        </a:spcAft>
        <a:defRPr sz="2400">
          <a:solidFill>
            <a:srgbClr val="D9AB16"/>
          </a:solidFill>
          <a:latin typeface="Arial" charset="0"/>
          <a:cs typeface="Arial" charset="0"/>
        </a:defRPr>
      </a:lvl9pPr>
    </p:titleStyle>
    <p:bodyStyle>
      <a:lvl1pPr marL="202325" indent="-202325" algn="l" rtl="0" eaLnBrk="1" fontAlgn="base" hangingPunct="1">
        <a:spcBef>
          <a:spcPct val="50000"/>
        </a:spcBef>
        <a:spcAft>
          <a:spcPct val="0"/>
        </a:spcAft>
        <a:buClr>
          <a:srgbClr val="D9AB16"/>
        </a:buClr>
        <a:buChar char="•"/>
        <a:defRPr sz="1800">
          <a:solidFill>
            <a:srgbClr val="3F4548"/>
          </a:solidFill>
          <a:latin typeface="+mn-lt"/>
          <a:ea typeface="+mn-ea"/>
          <a:cs typeface="+mn-cs"/>
        </a:defRPr>
      </a:lvl1pPr>
      <a:lvl2pPr marL="537946" indent="-201135" algn="l" rtl="0" eaLnBrk="1" fontAlgn="base" hangingPunct="1">
        <a:spcBef>
          <a:spcPct val="50000"/>
        </a:spcBef>
        <a:spcAft>
          <a:spcPct val="0"/>
        </a:spcAft>
        <a:buClr>
          <a:srgbClr val="D9AB16"/>
        </a:buClr>
        <a:buChar char="–"/>
        <a:defRPr sz="1500">
          <a:solidFill>
            <a:srgbClr val="3F4548"/>
          </a:solidFill>
          <a:latin typeface="+mn-lt"/>
          <a:cs typeface="+mn-cs"/>
        </a:defRPr>
      </a:lvl2pPr>
      <a:lvl3pPr marL="803348" indent="-130915" algn="l" rtl="0" eaLnBrk="1" fontAlgn="base" hangingPunct="1">
        <a:spcBef>
          <a:spcPct val="50000"/>
        </a:spcBef>
        <a:spcAft>
          <a:spcPct val="0"/>
        </a:spcAft>
        <a:buClr>
          <a:srgbClr val="D9AB16"/>
        </a:buClr>
        <a:buChar char="•"/>
        <a:defRPr>
          <a:solidFill>
            <a:srgbClr val="3F4548"/>
          </a:solidFill>
          <a:latin typeface="+mn-lt"/>
          <a:cs typeface="+mn-cs"/>
        </a:defRPr>
      </a:lvl3pPr>
      <a:lvl4pPr marL="1074700" indent="-136867" algn="l" rtl="0" eaLnBrk="1" fontAlgn="base" hangingPunct="1">
        <a:spcBef>
          <a:spcPct val="50000"/>
        </a:spcBef>
        <a:spcAft>
          <a:spcPct val="0"/>
        </a:spcAft>
        <a:buClr>
          <a:srgbClr val="D9AB16"/>
        </a:buClr>
        <a:buChar char="–"/>
        <a:defRPr sz="1200">
          <a:solidFill>
            <a:srgbClr val="3F4548"/>
          </a:solidFill>
          <a:latin typeface="+mn-lt"/>
          <a:cs typeface="+mn-cs"/>
        </a:defRPr>
      </a:lvl4pPr>
      <a:lvl5pPr marL="1343671" indent="-132107" algn="l" rtl="0" eaLnBrk="1" fontAlgn="base" hangingPunct="1">
        <a:spcBef>
          <a:spcPct val="50000"/>
        </a:spcBef>
        <a:spcAft>
          <a:spcPct val="0"/>
        </a:spcAft>
        <a:buClr>
          <a:srgbClr val="D9AB16"/>
        </a:buClr>
        <a:buFont typeface="Arial" pitchFamily="34" charset="0"/>
        <a:buChar char="•"/>
        <a:defRPr sz="1100">
          <a:solidFill>
            <a:srgbClr val="3F4548"/>
          </a:solidFill>
          <a:latin typeface="+mn-lt"/>
          <a:cs typeface="+mn-cs"/>
        </a:defRPr>
      </a:lvl5pPr>
      <a:lvl6pPr marL="1686432" indent="-132107" algn="l" rtl="0" eaLnBrk="1" fontAlgn="base" hangingPunct="1">
        <a:spcBef>
          <a:spcPct val="50000"/>
        </a:spcBef>
        <a:spcAft>
          <a:spcPct val="0"/>
        </a:spcAft>
        <a:buClr>
          <a:srgbClr val="D9AB16"/>
        </a:buClr>
        <a:buChar char="»"/>
        <a:defRPr sz="1100">
          <a:solidFill>
            <a:srgbClr val="0D2E64"/>
          </a:solidFill>
          <a:latin typeface="+mn-lt"/>
          <a:cs typeface="+mn-cs"/>
        </a:defRPr>
      </a:lvl6pPr>
      <a:lvl7pPr marL="2029193" indent="-132107" algn="l" rtl="0" eaLnBrk="1" fontAlgn="base" hangingPunct="1">
        <a:spcBef>
          <a:spcPct val="50000"/>
        </a:spcBef>
        <a:spcAft>
          <a:spcPct val="0"/>
        </a:spcAft>
        <a:buClr>
          <a:srgbClr val="D9AB16"/>
        </a:buClr>
        <a:buChar char="»"/>
        <a:defRPr sz="1100">
          <a:solidFill>
            <a:srgbClr val="0D2E64"/>
          </a:solidFill>
          <a:latin typeface="+mn-lt"/>
          <a:cs typeface="+mn-cs"/>
        </a:defRPr>
      </a:lvl7pPr>
      <a:lvl8pPr marL="2371956" indent="-132107" algn="l" rtl="0" eaLnBrk="1" fontAlgn="base" hangingPunct="1">
        <a:spcBef>
          <a:spcPct val="50000"/>
        </a:spcBef>
        <a:spcAft>
          <a:spcPct val="0"/>
        </a:spcAft>
        <a:buClr>
          <a:srgbClr val="D9AB16"/>
        </a:buClr>
        <a:buChar char="»"/>
        <a:defRPr sz="1100">
          <a:solidFill>
            <a:srgbClr val="0D2E64"/>
          </a:solidFill>
          <a:latin typeface="+mn-lt"/>
          <a:cs typeface="+mn-cs"/>
        </a:defRPr>
      </a:lvl8pPr>
      <a:lvl9pPr marL="2714716" indent="-132107" algn="l" rtl="0" eaLnBrk="1" fontAlgn="base" hangingPunct="1">
        <a:spcBef>
          <a:spcPct val="50000"/>
        </a:spcBef>
        <a:spcAft>
          <a:spcPct val="0"/>
        </a:spcAft>
        <a:buClr>
          <a:srgbClr val="D9AB16"/>
        </a:buClr>
        <a:buChar char="»"/>
        <a:defRPr sz="1100">
          <a:solidFill>
            <a:srgbClr val="0D2E64"/>
          </a:solidFill>
          <a:latin typeface="+mn-lt"/>
          <a:cs typeface="+mn-cs"/>
        </a:defRPr>
      </a:lvl9pPr>
    </p:bodyStyle>
    <p:otherStyle>
      <a:defPPr>
        <a:defRPr lang="en-US"/>
      </a:defPPr>
      <a:lvl1pPr marL="0" algn="l" defTabSz="685523" rtl="0" eaLnBrk="1" latinLnBrk="0" hangingPunct="1">
        <a:defRPr sz="1400" kern="1200">
          <a:solidFill>
            <a:schemeClr val="tx1"/>
          </a:solidFill>
          <a:latin typeface="+mn-lt"/>
          <a:ea typeface="+mn-ea"/>
          <a:cs typeface="+mn-cs"/>
        </a:defRPr>
      </a:lvl1pPr>
      <a:lvl2pPr marL="342762" algn="l" defTabSz="685523" rtl="0" eaLnBrk="1" latinLnBrk="0" hangingPunct="1">
        <a:defRPr sz="1400" kern="1200">
          <a:solidFill>
            <a:schemeClr val="tx1"/>
          </a:solidFill>
          <a:latin typeface="+mn-lt"/>
          <a:ea typeface="+mn-ea"/>
          <a:cs typeface="+mn-cs"/>
        </a:defRPr>
      </a:lvl2pPr>
      <a:lvl3pPr marL="685523" algn="l" defTabSz="685523" rtl="0" eaLnBrk="1" latinLnBrk="0" hangingPunct="1">
        <a:defRPr sz="1400" kern="1200">
          <a:solidFill>
            <a:schemeClr val="tx1"/>
          </a:solidFill>
          <a:latin typeface="+mn-lt"/>
          <a:ea typeface="+mn-ea"/>
          <a:cs typeface="+mn-cs"/>
        </a:defRPr>
      </a:lvl3pPr>
      <a:lvl4pPr marL="1028283" algn="l" defTabSz="685523" rtl="0" eaLnBrk="1" latinLnBrk="0" hangingPunct="1">
        <a:defRPr sz="1400" kern="1200">
          <a:solidFill>
            <a:schemeClr val="tx1"/>
          </a:solidFill>
          <a:latin typeface="+mn-lt"/>
          <a:ea typeface="+mn-ea"/>
          <a:cs typeface="+mn-cs"/>
        </a:defRPr>
      </a:lvl4pPr>
      <a:lvl5pPr marL="1371045" algn="l" defTabSz="685523" rtl="0" eaLnBrk="1" latinLnBrk="0" hangingPunct="1">
        <a:defRPr sz="1400" kern="1200">
          <a:solidFill>
            <a:schemeClr val="tx1"/>
          </a:solidFill>
          <a:latin typeface="+mn-lt"/>
          <a:ea typeface="+mn-ea"/>
          <a:cs typeface="+mn-cs"/>
        </a:defRPr>
      </a:lvl5pPr>
      <a:lvl6pPr marL="1713806" algn="l" defTabSz="685523" rtl="0" eaLnBrk="1" latinLnBrk="0" hangingPunct="1">
        <a:defRPr sz="1400" kern="1200">
          <a:solidFill>
            <a:schemeClr val="tx1"/>
          </a:solidFill>
          <a:latin typeface="+mn-lt"/>
          <a:ea typeface="+mn-ea"/>
          <a:cs typeface="+mn-cs"/>
        </a:defRPr>
      </a:lvl6pPr>
      <a:lvl7pPr marL="2056567" algn="l" defTabSz="685523" rtl="0" eaLnBrk="1" latinLnBrk="0" hangingPunct="1">
        <a:defRPr sz="1400" kern="1200">
          <a:solidFill>
            <a:schemeClr val="tx1"/>
          </a:solidFill>
          <a:latin typeface="+mn-lt"/>
          <a:ea typeface="+mn-ea"/>
          <a:cs typeface="+mn-cs"/>
        </a:defRPr>
      </a:lvl7pPr>
      <a:lvl8pPr marL="2399328" algn="l" defTabSz="685523" rtl="0" eaLnBrk="1" latinLnBrk="0" hangingPunct="1">
        <a:defRPr sz="1400" kern="1200">
          <a:solidFill>
            <a:schemeClr val="tx1"/>
          </a:solidFill>
          <a:latin typeface="+mn-lt"/>
          <a:ea typeface="+mn-ea"/>
          <a:cs typeface="+mn-cs"/>
        </a:defRPr>
      </a:lvl8pPr>
      <a:lvl9pPr marL="2742089" algn="l" defTabSz="685523"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92" y="303610"/>
            <a:ext cx="8291512"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49" tIns="34274" rIns="68549" bIns="34274"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395292" y="1168007"/>
            <a:ext cx="8291512" cy="348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49" tIns="34274" rIns="68549" bIns="3427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9" name="Rectangle 5"/>
          <p:cNvSpPr>
            <a:spLocks noGrp="1" noChangeArrowheads="1"/>
          </p:cNvSpPr>
          <p:nvPr>
            <p:ph type="ftr" sz="quarter" idx="3"/>
          </p:nvPr>
        </p:nvSpPr>
        <p:spPr bwMode="auto">
          <a:xfrm>
            <a:off x="2411421" y="4807745"/>
            <a:ext cx="5589583" cy="2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49" tIns="34274" rIns="68549" bIns="34274" numCol="1" anchor="t" anchorCtr="0" compatLnSpc="1">
            <a:prstTxWarp prst="textNoShape">
              <a:avLst/>
            </a:prstTxWarp>
          </a:bodyPr>
          <a:lstStyle>
            <a:lvl1pPr>
              <a:defRPr sz="900">
                <a:solidFill>
                  <a:srgbClr val="3F4548"/>
                </a:solidFill>
              </a:defRPr>
            </a:lvl1pPr>
          </a:lstStyle>
          <a:p>
            <a:endParaRPr lang="en-GB"/>
          </a:p>
        </p:txBody>
      </p:sp>
      <p:sp>
        <p:nvSpPr>
          <p:cNvPr id="1030" name="Rectangle 6"/>
          <p:cNvSpPr>
            <a:spLocks noGrp="1" noChangeArrowheads="1"/>
          </p:cNvSpPr>
          <p:nvPr>
            <p:ph type="sldNum" sz="quarter" idx="4"/>
          </p:nvPr>
        </p:nvSpPr>
        <p:spPr bwMode="auto">
          <a:xfrm>
            <a:off x="8101019" y="4801797"/>
            <a:ext cx="647700" cy="25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49" tIns="34274" rIns="68549" bIns="34274" numCol="1" anchor="t" anchorCtr="0" compatLnSpc="1">
            <a:prstTxWarp prst="textNoShape">
              <a:avLst/>
            </a:prstTxWarp>
          </a:bodyPr>
          <a:lstStyle>
            <a:lvl1pPr algn="r">
              <a:defRPr sz="9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468322" y="4747022"/>
            <a:ext cx="8207375" cy="0"/>
          </a:xfrm>
          <a:prstGeom prst="line">
            <a:avLst/>
          </a:prstGeom>
          <a:noFill/>
          <a:ln w="12700">
            <a:solidFill>
              <a:srgbClr val="D9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49" tIns="34274" rIns="68549" bIns="34274"/>
          <a:lstStyle/>
          <a:p>
            <a:endParaRPr lang="en-GB">
              <a:solidFill>
                <a:srgbClr val="3F4548"/>
              </a:solidFill>
            </a:endParaRPr>
          </a:p>
        </p:txBody>
      </p:sp>
      <p:pic>
        <p:nvPicPr>
          <p:cNvPr id="60" name="Picture 2" descr="E:\Pants Work\Current Work\Actuaries 2011\Logos all\IFOA Logo\Lanscape - Standard\WMF logos\IFOA_logo_L_RGB.wm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429500" y="4172345"/>
            <a:ext cx="1242138" cy="505643"/>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4"/>
          <p:cNvGrpSpPr/>
          <p:nvPr/>
        </p:nvGrpSpPr>
        <p:grpSpPr>
          <a:xfrm>
            <a:off x="-2353016" y="0"/>
            <a:ext cx="2263692" cy="5143500"/>
            <a:chOff x="-3137354" y="0"/>
            <a:chExt cx="3018256" cy="6858000"/>
          </a:xfrm>
        </p:grpSpPr>
        <p:sp>
          <p:nvSpPr>
            <p:cNvPr id="62" name="Rectangle 6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3" name="TextBox 62"/>
            <p:cNvSpPr txBox="1"/>
            <p:nvPr userDrawn="1"/>
          </p:nvSpPr>
          <p:spPr>
            <a:xfrm>
              <a:off x="-2982573" y="99308"/>
              <a:ext cx="2839663" cy="328295"/>
            </a:xfrm>
            <a:prstGeom prst="rect">
              <a:avLst/>
            </a:prstGeom>
            <a:noFill/>
          </p:spPr>
          <p:txBody>
            <a:bodyPr wrap="square" lIns="0" tIns="0" rIns="0" bIns="0" rtlCol="0">
              <a:spAutoFit/>
            </a:bodyPr>
            <a:lstStyle/>
            <a:p>
              <a:r>
                <a:rPr lang="en-GB" sz="800" b="1" dirty="0">
                  <a:solidFill>
                    <a:srgbClr val="113458"/>
                  </a:solidFill>
                </a:rPr>
                <a:t>Colour palette for PowerPoint presentations</a:t>
              </a:r>
              <a:endParaRPr lang="en-US" sz="800" b="1" dirty="0">
                <a:solidFill>
                  <a:srgbClr val="113458"/>
                </a:solidFill>
              </a:endParaRPr>
            </a:p>
          </p:txBody>
        </p:sp>
        <p:grpSp>
          <p:nvGrpSpPr>
            <p:cNvPr id="64" name="Group 58"/>
            <p:cNvGrpSpPr/>
            <p:nvPr userDrawn="1"/>
          </p:nvGrpSpPr>
          <p:grpSpPr>
            <a:xfrm>
              <a:off x="-2982571" y="476672"/>
              <a:ext cx="2863473" cy="328295"/>
              <a:chOff x="-2982571" y="476672"/>
              <a:chExt cx="2863473" cy="328295"/>
            </a:xfrm>
          </p:grpSpPr>
          <p:sp>
            <p:nvSpPr>
              <p:cNvPr id="10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7" name="TextBox 11"/>
              <p:cNvSpPr txBox="1"/>
              <p:nvPr userDrawn="1"/>
            </p:nvSpPr>
            <p:spPr>
              <a:xfrm>
                <a:off x="-2518224" y="476672"/>
                <a:ext cx="2399126" cy="328295"/>
              </a:xfrm>
              <a:prstGeom prst="rect">
                <a:avLst/>
              </a:prstGeom>
              <a:noFill/>
            </p:spPr>
            <p:txBody>
              <a:bodyPr wrap="square" lIns="0" tIns="0" rIns="0" bIns="0" rtlCol="0">
                <a:spAutoFit/>
              </a:bodyPr>
              <a:lstStyle/>
              <a:p>
                <a:r>
                  <a:rPr lang="en-GB" sz="800" dirty="0">
                    <a:solidFill>
                      <a:srgbClr val="3F4548"/>
                    </a:solidFill>
                  </a:rPr>
                  <a:t>Dark blue</a:t>
                </a:r>
              </a:p>
              <a:p>
                <a:r>
                  <a:rPr lang="en-GB" sz="800" dirty="0">
                    <a:solidFill>
                      <a:srgbClr val="3F4548"/>
                    </a:solidFill>
                  </a:rPr>
                  <a:t>R17  G52  B88</a:t>
                </a:r>
                <a:endParaRPr lang="en-US" sz="800" dirty="0">
                  <a:solidFill>
                    <a:srgbClr val="3F4548"/>
                  </a:solidFill>
                </a:endParaRPr>
              </a:p>
            </p:txBody>
          </p:sp>
        </p:grpSp>
        <p:grpSp>
          <p:nvGrpSpPr>
            <p:cNvPr id="65" name="Group 13"/>
            <p:cNvGrpSpPr/>
            <p:nvPr userDrawn="1"/>
          </p:nvGrpSpPr>
          <p:grpSpPr>
            <a:xfrm>
              <a:off x="-2982575" y="882170"/>
              <a:ext cx="2863476" cy="328295"/>
              <a:chOff x="-2928990" y="365095"/>
              <a:chExt cx="2643206" cy="328295"/>
            </a:xfrm>
          </p:grpSpPr>
          <p:sp>
            <p:nvSpPr>
              <p:cNvPr id="104" name="Rectangle 14"/>
              <p:cNvSpPr/>
              <p:nvPr userDrawn="1"/>
            </p:nvSpPr>
            <p:spPr>
              <a:xfrm>
                <a:off x="-2928990" y="365095"/>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TextBox 15"/>
              <p:cNvSpPr txBox="1"/>
              <p:nvPr userDrawn="1"/>
            </p:nvSpPr>
            <p:spPr>
              <a:xfrm>
                <a:off x="-2500362" y="365095"/>
                <a:ext cx="2214578" cy="328295"/>
              </a:xfrm>
              <a:prstGeom prst="rect">
                <a:avLst/>
              </a:prstGeom>
              <a:noFill/>
            </p:spPr>
            <p:txBody>
              <a:bodyPr wrap="square" lIns="0" tIns="0" rIns="0" bIns="0" rtlCol="0">
                <a:spAutoFit/>
              </a:bodyPr>
              <a:lstStyle/>
              <a:p>
                <a:r>
                  <a:rPr lang="en-GB" sz="800" dirty="0">
                    <a:solidFill>
                      <a:srgbClr val="3F4548"/>
                    </a:solidFill>
                  </a:rPr>
                  <a:t>Gold</a:t>
                </a:r>
              </a:p>
              <a:p>
                <a:r>
                  <a:rPr lang="en-GB" sz="800" dirty="0">
                    <a:solidFill>
                      <a:srgbClr val="3F4548"/>
                    </a:solidFill>
                  </a:rPr>
                  <a:t>R217  G171  B22</a:t>
                </a:r>
                <a:endParaRPr lang="en-US" sz="600" dirty="0">
                  <a:solidFill>
                    <a:srgbClr val="3F4548"/>
                  </a:solidFill>
                </a:endParaRPr>
              </a:p>
            </p:txBody>
          </p:sp>
        </p:grpSp>
        <p:grpSp>
          <p:nvGrpSpPr>
            <p:cNvPr id="66" name="Group 16"/>
            <p:cNvGrpSpPr/>
            <p:nvPr userDrawn="1"/>
          </p:nvGrpSpPr>
          <p:grpSpPr>
            <a:xfrm>
              <a:off x="-2982575" y="1277829"/>
              <a:ext cx="2863476" cy="328295"/>
              <a:chOff x="-2928990" y="63509"/>
              <a:chExt cx="2643206" cy="328295"/>
            </a:xfrm>
          </p:grpSpPr>
          <p:sp>
            <p:nvSpPr>
              <p:cNvPr id="102" name="Rectangle 17"/>
              <p:cNvSpPr/>
              <p:nvPr userDrawn="1"/>
            </p:nvSpPr>
            <p:spPr>
              <a:xfrm>
                <a:off x="-2928990" y="63509"/>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3" name="TextBox 18"/>
              <p:cNvSpPr txBox="1"/>
              <p:nvPr userDrawn="1"/>
            </p:nvSpPr>
            <p:spPr>
              <a:xfrm>
                <a:off x="-2500362" y="63509"/>
                <a:ext cx="2214578" cy="328295"/>
              </a:xfrm>
              <a:prstGeom prst="rect">
                <a:avLst/>
              </a:prstGeom>
              <a:noFill/>
            </p:spPr>
            <p:txBody>
              <a:bodyPr wrap="square" lIns="0" tIns="0" rIns="0" bIns="0" rtlCol="0">
                <a:spAutoFit/>
              </a:bodyPr>
              <a:lstStyle/>
              <a:p>
                <a:r>
                  <a:rPr lang="en-GB" sz="800" dirty="0">
                    <a:solidFill>
                      <a:srgbClr val="3F4548"/>
                    </a:solidFill>
                  </a:rPr>
                  <a:t>Mid blue</a:t>
                </a:r>
              </a:p>
              <a:p>
                <a:r>
                  <a:rPr lang="en-GB" sz="800" dirty="0">
                    <a:solidFill>
                      <a:srgbClr val="3F4548"/>
                    </a:solidFill>
                  </a:rPr>
                  <a:t>R64  G150  B184</a:t>
                </a:r>
                <a:endParaRPr lang="en-US" sz="800" dirty="0">
                  <a:solidFill>
                    <a:srgbClr val="3F4548"/>
                  </a:solidFill>
                </a:endParaRPr>
              </a:p>
            </p:txBody>
          </p:sp>
        </p:grpSp>
        <p:sp>
          <p:nvSpPr>
            <p:cNvPr id="67" name="TextBox 66"/>
            <p:cNvSpPr txBox="1"/>
            <p:nvPr userDrawn="1"/>
          </p:nvSpPr>
          <p:spPr>
            <a:xfrm>
              <a:off x="-2982571" y="2122984"/>
              <a:ext cx="2399127" cy="164148"/>
            </a:xfrm>
            <a:prstGeom prst="rect">
              <a:avLst/>
            </a:prstGeom>
            <a:noFill/>
          </p:spPr>
          <p:txBody>
            <a:bodyPr wrap="square" lIns="0" tIns="0" rIns="0" bIns="0" rtlCol="0">
              <a:spAutoFit/>
            </a:bodyPr>
            <a:lstStyle/>
            <a:p>
              <a:r>
                <a:rPr lang="en-GB" sz="800" b="1" dirty="0">
                  <a:solidFill>
                    <a:srgbClr val="D9AB16"/>
                  </a:solidFill>
                </a:rPr>
                <a:t>Secondary colour palette</a:t>
              </a:r>
              <a:endParaRPr lang="en-US" sz="800" b="1" dirty="0">
                <a:solidFill>
                  <a:srgbClr val="D9AB16"/>
                </a:solidFill>
              </a:endParaRPr>
            </a:p>
          </p:txBody>
        </p:sp>
        <p:sp>
          <p:nvSpPr>
            <p:cNvPr id="68" name="TextBox 67"/>
            <p:cNvSpPr txBox="1"/>
            <p:nvPr userDrawn="1"/>
          </p:nvSpPr>
          <p:spPr>
            <a:xfrm>
              <a:off x="-2982571" y="260648"/>
              <a:ext cx="2399127" cy="164148"/>
            </a:xfrm>
            <a:prstGeom prst="rect">
              <a:avLst/>
            </a:prstGeom>
            <a:noFill/>
          </p:spPr>
          <p:txBody>
            <a:bodyPr wrap="square" lIns="0" tIns="0" rIns="0" bIns="0" rtlCol="0">
              <a:spAutoFit/>
            </a:bodyPr>
            <a:lstStyle/>
            <a:p>
              <a:pPr>
                <a:tabLst>
                  <a:tab pos="1813688" algn="l"/>
                </a:tabLst>
              </a:pPr>
              <a:r>
                <a:rPr lang="en-GB" sz="800" b="1" dirty="0">
                  <a:solidFill>
                    <a:srgbClr val="D9AB16"/>
                  </a:solidFill>
                </a:rPr>
                <a:t>Primary colour palette</a:t>
              </a:r>
              <a:endParaRPr lang="en-US" sz="800" b="1" dirty="0">
                <a:solidFill>
                  <a:srgbClr val="D9AB16"/>
                </a:solidFill>
              </a:endParaRPr>
            </a:p>
          </p:txBody>
        </p:sp>
        <p:grpSp>
          <p:nvGrpSpPr>
            <p:cNvPr id="69" name="Group 24"/>
            <p:cNvGrpSpPr/>
            <p:nvPr userDrawn="1"/>
          </p:nvGrpSpPr>
          <p:grpSpPr>
            <a:xfrm>
              <a:off x="-2982575" y="1688965"/>
              <a:ext cx="2863476" cy="328295"/>
              <a:chOff x="-2928990" y="63509"/>
              <a:chExt cx="2643206" cy="328295"/>
            </a:xfrm>
          </p:grpSpPr>
          <p:sp>
            <p:nvSpPr>
              <p:cNvPr id="100" name="Rectangle 9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TextBox 100"/>
              <p:cNvSpPr txBox="1"/>
              <p:nvPr userDrawn="1"/>
            </p:nvSpPr>
            <p:spPr>
              <a:xfrm>
                <a:off x="-2500362" y="63509"/>
                <a:ext cx="2214578" cy="328295"/>
              </a:xfrm>
              <a:prstGeom prst="rect">
                <a:avLst/>
              </a:prstGeom>
              <a:noFill/>
            </p:spPr>
            <p:txBody>
              <a:bodyPr wrap="square" lIns="0" tIns="0" rIns="0" bIns="0" rtlCol="0">
                <a:spAutoFit/>
              </a:bodyPr>
              <a:lstStyle/>
              <a:p>
                <a:r>
                  <a:rPr lang="en-GB" sz="800" dirty="0">
                    <a:solidFill>
                      <a:srgbClr val="3F4548"/>
                    </a:solidFill>
                  </a:rPr>
                  <a:t>Light grey</a:t>
                </a:r>
              </a:p>
              <a:p>
                <a:r>
                  <a:rPr lang="en-GB" sz="800" dirty="0">
                    <a:solidFill>
                      <a:srgbClr val="3F4548"/>
                    </a:solidFill>
                  </a:rPr>
                  <a:t>R220  G221  B217</a:t>
                </a:r>
                <a:endParaRPr lang="en-US" sz="800" dirty="0">
                  <a:solidFill>
                    <a:srgbClr val="3F4548"/>
                  </a:solidFill>
                </a:endParaRPr>
              </a:p>
            </p:txBody>
          </p:sp>
        </p:grpSp>
        <p:grpSp>
          <p:nvGrpSpPr>
            <p:cNvPr id="70" name="Group 27"/>
            <p:cNvGrpSpPr/>
            <p:nvPr userDrawn="1"/>
          </p:nvGrpSpPr>
          <p:grpSpPr>
            <a:xfrm>
              <a:off x="-2982575" y="2733370"/>
              <a:ext cx="2863476" cy="328295"/>
              <a:chOff x="-2928990" y="696778"/>
              <a:chExt cx="2643206" cy="328295"/>
            </a:xfrm>
          </p:grpSpPr>
          <p:sp>
            <p:nvSpPr>
              <p:cNvPr id="98" name="Rectangle 9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TextBox 98"/>
              <p:cNvSpPr txBox="1"/>
              <p:nvPr userDrawn="1"/>
            </p:nvSpPr>
            <p:spPr>
              <a:xfrm>
                <a:off x="-2500362" y="696778"/>
                <a:ext cx="2214578" cy="328295"/>
              </a:xfrm>
              <a:prstGeom prst="rect">
                <a:avLst/>
              </a:prstGeom>
              <a:noFill/>
            </p:spPr>
            <p:txBody>
              <a:bodyPr wrap="square" lIns="0" tIns="0" rIns="0" bIns="0" rtlCol="0">
                <a:spAutoFit/>
              </a:bodyPr>
              <a:lstStyle/>
              <a:p>
                <a:r>
                  <a:rPr lang="en-GB" sz="800" dirty="0">
                    <a:solidFill>
                      <a:srgbClr val="3F4548"/>
                    </a:solidFill>
                  </a:rPr>
                  <a:t>Pea green</a:t>
                </a:r>
              </a:p>
              <a:p>
                <a:r>
                  <a:rPr lang="en-GB" sz="800" dirty="0">
                    <a:solidFill>
                      <a:srgbClr val="3F4548"/>
                    </a:solidFill>
                  </a:rPr>
                  <a:t>R121  G163  B42</a:t>
                </a:r>
                <a:endParaRPr lang="en-US" sz="800" dirty="0">
                  <a:solidFill>
                    <a:srgbClr val="3F4548"/>
                  </a:solidFill>
                </a:endParaRPr>
              </a:p>
            </p:txBody>
          </p:sp>
        </p:grpSp>
        <p:grpSp>
          <p:nvGrpSpPr>
            <p:cNvPr id="71" name="Group 60"/>
            <p:cNvGrpSpPr/>
            <p:nvPr userDrawn="1"/>
          </p:nvGrpSpPr>
          <p:grpSpPr>
            <a:xfrm>
              <a:off x="-2982571" y="3144506"/>
              <a:ext cx="2863473" cy="328295"/>
              <a:chOff x="-2982571" y="3144506"/>
              <a:chExt cx="2863473" cy="328295"/>
            </a:xfrm>
          </p:grpSpPr>
          <p:sp>
            <p:nvSpPr>
              <p:cNvPr id="96" name="Rectangle 9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TextBox 96"/>
              <p:cNvSpPr txBox="1"/>
              <p:nvPr userDrawn="1"/>
            </p:nvSpPr>
            <p:spPr>
              <a:xfrm>
                <a:off x="-2518224" y="3144506"/>
                <a:ext cx="2399126" cy="328295"/>
              </a:xfrm>
              <a:prstGeom prst="rect">
                <a:avLst/>
              </a:prstGeom>
              <a:noFill/>
            </p:spPr>
            <p:txBody>
              <a:bodyPr wrap="square" lIns="0" tIns="0" rIns="0" bIns="0" rtlCol="0">
                <a:spAutoFit/>
              </a:bodyPr>
              <a:lstStyle/>
              <a:p>
                <a:r>
                  <a:rPr lang="en-GB" sz="800" dirty="0">
                    <a:solidFill>
                      <a:srgbClr val="3F4548"/>
                    </a:solidFill>
                  </a:rPr>
                  <a:t>Forest green</a:t>
                </a:r>
              </a:p>
              <a:p>
                <a:r>
                  <a:rPr lang="en-GB" sz="800" dirty="0">
                    <a:solidFill>
                      <a:srgbClr val="3F4548"/>
                    </a:solidFill>
                  </a:rPr>
                  <a:t>R0 G132  B82</a:t>
                </a:r>
                <a:endParaRPr lang="en-US" sz="800" dirty="0">
                  <a:solidFill>
                    <a:srgbClr val="3F4548"/>
                  </a:solidFill>
                </a:endParaRPr>
              </a:p>
            </p:txBody>
          </p:sp>
        </p:grpSp>
        <p:grpSp>
          <p:nvGrpSpPr>
            <p:cNvPr id="72" name="Group 33"/>
            <p:cNvGrpSpPr/>
            <p:nvPr userDrawn="1"/>
          </p:nvGrpSpPr>
          <p:grpSpPr>
            <a:xfrm>
              <a:off x="-2982575" y="3555642"/>
              <a:ext cx="2863476" cy="328295"/>
              <a:chOff x="-2928990" y="696778"/>
              <a:chExt cx="2643206" cy="328295"/>
            </a:xfrm>
          </p:grpSpPr>
          <p:sp>
            <p:nvSpPr>
              <p:cNvPr id="94" name="Rectangle 9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TextBox 94"/>
              <p:cNvSpPr txBox="1"/>
              <p:nvPr userDrawn="1"/>
            </p:nvSpPr>
            <p:spPr>
              <a:xfrm>
                <a:off x="-2500362" y="696778"/>
                <a:ext cx="2214578" cy="328295"/>
              </a:xfrm>
              <a:prstGeom prst="rect">
                <a:avLst/>
              </a:prstGeom>
              <a:noFill/>
            </p:spPr>
            <p:txBody>
              <a:bodyPr wrap="square" lIns="0" tIns="0" rIns="0" bIns="0" rtlCol="0">
                <a:spAutoFit/>
              </a:bodyPr>
              <a:lstStyle/>
              <a:p>
                <a:r>
                  <a:rPr lang="en-GB" sz="800" dirty="0">
                    <a:solidFill>
                      <a:srgbClr val="3F4548"/>
                    </a:solidFill>
                  </a:rPr>
                  <a:t>Bottle green</a:t>
                </a:r>
              </a:p>
              <a:p>
                <a:r>
                  <a:rPr lang="en-GB" sz="800" dirty="0">
                    <a:solidFill>
                      <a:srgbClr val="3F4548"/>
                    </a:solidFill>
                  </a:rPr>
                  <a:t>R17  G179  B162</a:t>
                </a:r>
                <a:endParaRPr lang="en-US" sz="800" dirty="0">
                  <a:solidFill>
                    <a:srgbClr val="3F4548"/>
                  </a:solidFill>
                </a:endParaRPr>
              </a:p>
            </p:txBody>
          </p:sp>
        </p:grpSp>
        <p:grpSp>
          <p:nvGrpSpPr>
            <p:cNvPr id="73" name="Group 36"/>
            <p:cNvGrpSpPr/>
            <p:nvPr userDrawn="1"/>
          </p:nvGrpSpPr>
          <p:grpSpPr>
            <a:xfrm>
              <a:off x="-2982575" y="3966778"/>
              <a:ext cx="2863476" cy="328295"/>
              <a:chOff x="-2928990" y="696778"/>
              <a:chExt cx="2643206" cy="328295"/>
            </a:xfrm>
          </p:grpSpPr>
          <p:sp>
            <p:nvSpPr>
              <p:cNvPr id="92" name="Rectangle 9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3" name="TextBox 92"/>
              <p:cNvSpPr txBox="1"/>
              <p:nvPr userDrawn="1"/>
            </p:nvSpPr>
            <p:spPr>
              <a:xfrm>
                <a:off x="-2500362" y="696778"/>
                <a:ext cx="2214578" cy="328295"/>
              </a:xfrm>
              <a:prstGeom prst="rect">
                <a:avLst/>
              </a:prstGeom>
              <a:noFill/>
            </p:spPr>
            <p:txBody>
              <a:bodyPr wrap="square" lIns="0" tIns="0" rIns="0" bIns="0" rtlCol="0">
                <a:spAutoFit/>
              </a:bodyPr>
              <a:lstStyle/>
              <a:p>
                <a:r>
                  <a:rPr lang="en-GB" sz="800" dirty="0">
                    <a:solidFill>
                      <a:srgbClr val="3F4548"/>
                    </a:solidFill>
                  </a:rPr>
                  <a:t>Cyan</a:t>
                </a:r>
              </a:p>
              <a:p>
                <a:r>
                  <a:rPr lang="en-GB" sz="800" dirty="0">
                    <a:solidFill>
                      <a:srgbClr val="3F4548"/>
                    </a:solidFill>
                  </a:rPr>
                  <a:t>R0  G156  B200</a:t>
                </a:r>
                <a:endParaRPr lang="en-US" sz="800" dirty="0">
                  <a:solidFill>
                    <a:srgbClr val="3F4548"/>
                  </a:solidFill>
                </a:endParaRPr>
              </a:p>
            </p:txBody>
          </p:sp>
        </p:grpSp>
        <p:grpSp>
          <p:nvGrpSpPr>
            <p:cNvPr id="74" name="Group 63"/>
            <p:cNvGrpSpPr/>
            <p:nvPr userDrawn="1"/>
          </p:nvGrpSpPr>
          <p:grpSpPr>
            <a:xfrm>
              <a:off x="-2982571" y="4377914"/>
              <a:ext cx="2863473" cy="328295"/>
              <a:chOff x="-2982571" y="4377914"/>
              <a:chExt cx="2863473" cy="328295"/>
            </a:xfrm>
          </p:grpSpPr>
          <p:sp>
            <p:nvSpPr>
              <p:cNvPr id="90" name="Rectangle 8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1" name="TextBox 90"/>
              <p:cNvSpPr txBox="1"/>
              <p:nvPr userDrawn="1"/>
            </p:nvSpPr>
            <p:spPr>
              <a:xfrm>
                <a:off x="-2518224" y="4377914"/>
                <a:ext cx="2399126" cy="328295"/>
              </a:xfrm>
              <a:prstGeom prst="rect">
                <a:avLst/>
              </a:prstGeom>
              <a:noFill/>
            </p:spPr>
            <p:txBody>
              <a:bodyPr wrap="square" lIns="0" tIns="0" rIns="0" bIns="0" rtlCol="0">
                <a:spAutoFit/>
              </a:bodyPr>
              <a:lstStyle/>
              <a:p>
                <a:r>
                  <a:rPr lang="en-GB" sz="800" dirty="0">
                    <a:solidFill>
                      <a:srgbClr val="3F4548"/>
                    </a:solidFill>
                  </a:rPr>
                  <a:t>Light blue</a:t>
                </a:r>
              </a:p>
              <a:p>
                <a:r>
                  <a:rPr lang="en-GB" sz="800" dirty="0">
                    <a:solidFill>
                      <a:srgbClr val="3F4548"/>
                    </a:solidFill>
                  </a:rPr>
                  <a:t>R124  G179  B225</a:t>
                </a:r>
                <a:endParaRPr lang="en-US" sz="800" dirty="0">
                  <a:solidFill>
                    <a:srgbClr val="3F4548"/>
                  </a:solidFill>
                </a:endParaRPr>
              </a:p>
            </p:txBody>
          </p:sp>
        </p:grpSp>
        <p:grpSp>
          <p:nvGrpSpPr>
            <p:cNvPr id="75" name="Group 43"/>
            <p:cNvGrpSpPr/>
            <p:nvPr userDrawn="1"/>
          </p:nvGrpSpPr>
          <p:grpSpPr>
            <a:xfrm>
              <a:off x="-2982575" y="4789050"/>
              <a:ext cx="2863476" cy="328295"/>
              <a:chOff x="-2928990" y="696778"/>
              <a:chExt cx="2643206" cy="328295"/>
            </a:xfrm>
          </p:grpSpPr>
          <p:sp>
            <p:nvSpPr>
              <p:cNvPr id="88" name="Rectangle 8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TextBox 88"/>
              <p:cNvSpPr txBox="1"/>
              <p:nvPr userDrawn="1"/>
            </p:nvSpPr>
            <p:spPr>
              <a:xfrm>
                <a:off x="-2500362" y="696778"/>
                <a:ext cx="2214578" cy="328295"/>
              </a:xfrm>
              <a:prstGeom prst="rect">
                <a:avLst/>
              </a:prstGeom>
              <a:noFill/>
            </p:spPr>
            <p:txBody>
              <a:bodyPr wrap="square" lIns="0" tIns="0" rIns="0" bIns="0" rtlCol="0">
                <a:spAutoFit/>
              </a:bodyPr>
              <a:lstStyle/>
              <a:p>
                <a:r>
                  <a:rPr lang="en-GB" sz="800" dirty="0">
                    <a:solidFill>
                      <a:srgbClr val="3F4548"/>
                    </a:solidFill>
                  </a:rPr>
                  <a:t>Violet</a:t>
                </a:r>
              </a:p>
              <a:p>
                <a:r>
                  <a:rPr lang="en-GB" sz="800" dirty="0">
                    <a:solidFill>
                      <a:srgbClr val="3F4548"/>
                    </a:solidFill>
                  </a:rPr>
                  <a:t>R128  G118  B207</a:t>
                </a:r>
                <a:endParaRPr lang="en-US" sz="800" dirty="0">
                  <a:solidFill>
                    <a:srgbClr val="3F4548"/>
                  </a:solidFill>
                </a:endParaRPr>
              </a:p>
            </p:txBody>
          </p:sp>
        </p:grpSp>
        <p:grpSp>
          <p:nvGrpSpPr>
            <p:cNvPr id="76" name="Group 46"/>
            <p:cNvGrpSpPr/>
            <p:nvPr userDrawn="1"/>
          </p:nvGrpSpPr>
          <p:grpSpPr>
            <a:xfrm>
              <a:off x="-2982575" y="5200186"/>
              <a:ext cx="2863476" cy="328295"/>
              <a:chOff x="-2928990" y="696778"/>
              <a:chExt cx="2643206" cy="328295"/>
            </a:xfrm>
          </p:grpSpPr>
          <p:sp>
            <p:nvSpPr>
              <p:cNvPr id="86" name="Rectangle 8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TextBox 86"/>
              <p:cNvSpPr txBox="1"/>
              <p:nvPr userDrawn="1"/>
            </p:nvSpPr>
            <p:spPr>
              <a:xfrm>
                <a:off x="-2500362" y="696778"/>
                <a:ext cx="2214578" cy="328295"/>
              </a:xfrm>
              <a:prstGeom prst="rect">
                <a:avLst/>
              </a:prstGeom>
              <a:noFill/>
            </p:spPr>
            <p:txBody>
              <a:bodyPr wrap="square" lIns="0" tIns="0" rIns="0" bIns="0" rtlCol="0">
                <a:spAutoFit/>
              </a:bodyPr>
              <a:lstStyle/>
              <a:p>
                <a:r>
                  <a:rPr lang="en-GB" sz="800" dirty="0">
                    <a:solidFill>
                      <a:srgbClr val="3F4548"/>
                    </a:solidFill>
                  </a:rPr>
                  <a:t>Purple</a:t>
                </a:r>
              </a:p>
              <a:p>
                <a:r>
                  <a:rPr lang="en-GB" sz="800" dirty="0">
                    <a:solidFill>
                      <a:srgbClr val="3F4548"/>
                    </a:solidFill>
                  </a:rPr>
                  <a:t>R143  G70  B147</a:t>
                </a:r>
                <a:endParaRPr lang="en-US" sz="800" dirty="0">
                  <a:solidFill>
                    <a:srgbClr val="3F4548"/>
                  </a:solidFill>
                </a:endParaRPr>
              </a:p>
            </p:txBody>
          </p:sp>
        </p:grpSp>
        <p:grpSp>
          <p:nvGrpSpPr>
            <p:cNvPr id="77" name="Group 49"/>
            <p:cNvGrpSpPr/>
            <p:nvPr userDrawn="1"/>
          </p:nvGrpSpPr>
          <p:grpSpPr>
            <a:xfrm>
              <a:off x="-2982575" y="5611322"/>
              <a:ext cx="2863476" cy="328295"/>
              <a:chOff x="-2928990" y="696778"/>
              <a:chExt cx="2643206" cy="328295"/>
            </a:xfrm>
          </p:grpSpPr>
          <p:sp>
            <p:nvSpPr>
              <p:cNvPr id="84" name="Rectangle 8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TextBox 84"/>
              <p:cNvSpPr txBox="1"/>
              <p:nvPr userDrawn="1"/>
            </p:nvSpPr>
            <p:spPr>
              <a:xfrm>
                <a:off x="-2500362" y="696778"/>
                <a:ext cx="2214578" cy="328295"/>
              </a:xfrm>
              <a:prstGeom prst="rect">
                <a:avLst/>
              </a:prstGeom>
              <a:noFill/>
            </p:spPr>
            <p:txBody>
              <a:bodyPr wrap="square" lIns="0" tIns="0" rIns="0" bIns="0" rtlCol="0">
                <a:spAutoFit/>
              </a:bodyPr>
              <a:lstStyle/>
              <a:p>
                <a:r>
                  <a:rPr lang="en-GB" sz="800" dirty="0" err="1">
                    <a:solidFill>
                      <a:srgbClr val="3F4548"/>
                    </a:solidFill>
                  </a:rPr>
                  <a:t>Fuscia</a:t>
                </a:r>
                <a:endParaRPr lang="en-GB" sz="800" dirty="0">
                  <a:solidFill>
                    <a:srgbClr val="3F4548"/>
                  </a:solidFill>
                </a:endParaRPr>
              </a:p>
              <a:p>
                <a:r>
                  <a:rPr lang="en-GB" sz="800" dirty="0">
                    <a:solidFill>
                      <a:srgbClr val="3F4548"/>
                    </a:solidFill>
                  </a:rPr>
                  <a:t>R233  G69  B140</a:t>
                </a:r>
                <a:endParaRPr lang="en-US" sz="800" dirty="0">
                  <a:solidFill>
                    <a:srgbClr val="3F4548"/>
                  </a:solidFill>
                </a:endParaRPr>
              </a:p>
            </p:txBody>
          </p:sp>
        </p:grpSp>
        <p:grpSp>
          <p:nvGrpSpPr>
            <p:cNvPr id="78" name="Group 52"/>
            <p:cNvGrpSpPr/>
            <p:nvPr userDrawn="1"/>
          </p:nvGrpSpPr>
          <p:grpSpPr>
            <a:xfrm>
              <a:off x="-2982575" y="6022458"/>
              <a:ext cx="2863476" cy="328295"/>
              <a:chOff x="-2928990" y="696778"/>
              <a:chExt cx="2643206" cy="328295"/>
            </a:xfrm>
          </p:grpSpPr>
          <p:sp>
            <p:nvSpPr>
              <p:cNvPr id="82" name="Rectangle 8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TextBox 82"/>
              <p:cNvSpPr txBox="1"/>
              <p:nvPr userDrawn="1"/>
            </p:nvSpPr>
            <p:spPr>
              <a:xfrm>
                <a:off x="-2500362" y="696778"/>
                <a:ext cx="2214578" cy="328295"/>
              </a:xfrm>
              <a:prstGeom prst="rect">
                <a:avLst/>
              </a:prstGeom>
              <a:noFill/>
            </p:spPr>
            <p:txBody>
              <a:bodyPr wrap="square" lIns="0" tIns="0" rIns="0" bIns="0" rtlCol="0">
                <a:spAutoFit/>
              </a:bodyPr>
              <a:lstStyle/>
              <a:p>
                <a:r>
                  <a:rPr lang="en-GB" sz="800" dirty="0">
                    <a:solidFill>
                      <a:srgbClr val="3F4548"/>
                    </a:solidFill>
                  </a:rPr>
                  <a:t>Red</a:t>
                </a:r>
              </a:p>
              <a:p>
                <a:r>
                  <a:rPr lang="en-GB" sz="800" dirty="0">
                    <a:solidFill>
                      <a:srgbClr val="3F4548"/>
                    </a:solidFill>
                  </a:rPr>
                  <a:t>R200  G30  B69</a:t>
                </a:r>
                <a:endParaRPr lang="en-US" sz="800" dirty="0">
                  <a:solidFill>
                    <a:srgbClr val="3F4548"/>
                  </a:solidFill>
                </a:endParaRPr>
              </a:p>
            </p:txBody>
          </p:sp>
        </p:grpSp>
        <p:grpSp>
          <p:nvGrpSpPr>
            <p:cNvPr id="79" name="Group 55"/>
            <p:cNvGrpSpPr/>
            <p:nvPr userDrawn="1"/>
          </p:nvGrpSpPr>
          <p:grpSpPr>
            <a:xfrm>
              <a:off x="-2982575" y="6433591"/>
              <a:ext cx="2863476" cy="328295"/>
              <a:chOff x="-2928990" y="696778"/>
              <a:chExt cx="2643206" cy="328295"/>
            </a:xfrm>
          </p:grpSpPr>
          <p:sp>
            <p:nvSpPr>
              <p:cNvPr id="80" name="Rectangle 7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TextBox 80"/>
              <p:cNvSpPr txBox="1"/>
              <p:nvPr userDrawn="1"/>
            </p:nvSpPr>
            <p:spPr>
              <a:xfrm>
                <a:off x="-2500362" y="696778"/>
                <a:ext cx="2214578" cy="328295"/>
              </a:xfrm>
              <a:prstGeom prst="rect">
                <a:avLst/>
              </a:prstGeom>
              <a:noFill/>
            </p:spPr>
            <p:txBody>
              <a:bodyPr wrap="square" lIns="0" tIns="0" rIns="0" bIns="0" rtlCol="0">
                <a:spAutoFit/>
              </a:bodyPr>
              <a:lstStyle/>
              <a:p>
                <a:r>
                  <a:rPr lang="en-GB" sz="800" dirty="0">
                    <a:solidFill>
                      <a:srgbClr val="3F4548"/>
                    </a:solidFill>
                  </a:rPr>
                  <a:t>Orange</a:t>
                </a:r>
              </a:p>
              <a:p>
                <a:r>
                  <a:rPr lang="en-GB" sz="800" dirty="0">
                    <a:solidFill>
                      <a:srgbClr val="3F4548"/>
                    </a:solidFill>
                  </a:rPr>
                  <a:t>R238  G116  29</a:t>
                </a:r>
                <a:endParaRPr lang="en-US" sz="800" dirty="0">
                  <a:solidFill>
                    <a:srgbClr val="3F4548"/>
                  </a:solidFill>
                </a:endParaRPr>
              </a:p>
            </p:txBody>
          </p:sp>
        </p:grpSp>
      </p:grpSp>
      <p:sp>
        <p:nvSpPr>
          <p:cNvPr id="56" name="Date Placeholder 3"/>
          <p:cNvSpPr>
            <a:spLocks noGrp="1"/>
          </p:cNvSpPr>
          <p:nvPr>
            <p:ph type="dt" sz="half" idx="2"/>
          </p:nvPr>
        </p:nvSpPr>
        <p:spPr>
          <a:xfrm>
            <a:off x="395294" y="4807745"/>
            <a:ext cx="2016125" cy="248841"/>
          </a:xfrm>
          <a:prstGeom prst="rect">
            <a:avLst/>
          </a:prstGeom>
        </p:spPr>
        <p:txBody>
          <a:bodyPr/>
          <a:lstStyle>
            <a:lvl1pPr>
              <a:defRPr/>
            </a:lvl1pPr>
          </a:lstStyle>
          <a:p>
            <a:r>
              <a:rPr lang="en-GB" dirty="0">
                <a:solidFill>
                  <a:srgbClr val="3F4548"/>
                </a:solidFill>
              </a:rPr>
              <a:t>15 July 2020</a:t>
            </a:r>
          </a:p>
        </p:txBody>
      </p:sp>
    </p:spTree>
    <p:extLst>
      <p:ext uri="{BB962C8B-B14F-4D97-AF65-F5344CB8AC3E}">
        <p14:creationId xmlns:p14="http://schemas.microsoft.com/office/powerpoint/2010/main" val="374091240"/>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Lst>
  <p:hf hdr="0" ftr="0"/>
  <p:txStyles>
    <p:titleStyle>
      <a:lvl1pPr algn="l" rtl="0" eaLnBrk="1" fontAlgn="base" hangingPunct="1">
        <a:spcBef>
          <a:spcPct val="0"/>
        </a:spcBef>
        <a:spcAft>
          <a:spcPct val="0"/>
        </a:spcAft>
        <a:defRPr sz="2400" b="1">
          <a:solidFill>
            <a:srgbClr val="D9AB16"/>
          </a:solidFill>
          <a:latin typeface="+mj-lt"/>
          <a:ea typeface="+mj-ea"/>
          <a:cs typeface="+mj-cs"/>
        </a:defRPr>
      </a:lvl1pPr>
      <a:lvl2pPr algn="l" rtl="0" eaLnBrk="1" fontAlgn="base" hangingPunct="1">
        <a:spcBef>
          <a:spcPct val="0"/>
        </a:spcBef>
        <a:spcAft>
          <a:spcPct val="0"/>
        </a:spcAft>
        <a:defRPr sz="2400">
          <a:solidFill>
            <a:srgbClr val="D9AB16"/>
          </a:solidFill>
          <a:latin typeface="Arial" charset="0"/>
          <a:cs typeface="Arial" charset="0"/>
        </a:defRPr>
      </a:lvl2pPr>
      <a:lvl3pPr algn="l" rtl="0" eaLnBrk="1" fontAlgn="base" hangingPunct="1">
        <a:spcBef>
          <a:spcPct val="0"/>
        </a:spcBef>
        <a:spcAft>
          <a:spcPct val="0"/>
        </a:spcAft>
        <a:defRPr sz="2400">
          <a:solidFill>
            <a:srgbClr val="D9AB16"/>
          </a:solidFill>
          <a:latin typeface="Arial" charset="0"/>
          <a:cs typeface="Arial" charset="0"/>
        </a:defRPr>
      </a:lvl3pPr>
      <a:lvl4pPr algn="l" rtl="0" eaLnBrk="1" fontAlgn="base" hangingPunct="1">
        <a:spcBef>
          <a:spcPct val="0"/>
        </a:spcBef>
        <a:spcAft>
          <a:spcPct val="0"/>
        </a:spcAft>
        <a:defRPr sz="2400">
          <a:solidFill>
            <a:srgbClr val="D9AB16"/>
          </a:solidFill>
          <a:latin typeface="Arial" charset="0"/>
          <a:cs typeface="Arial" charset="0"/>
        </a:defRPr>
      </a:lvl4pPr>
      <a:lvl5pPr algn="l" rtl="0" eaLnBrk="1" fontAlgn="base" hangingPunct="1">
        <a:spcBef>
          <a:spcPct val="0"/>
        </a:spcBef>
        <a:spcAft>
          <a:spcPct val="0"/>
        </a:spcAft>
        <a:defRPr sz="2400">
          <a:solidFill>
            <a:srgbClr val="D9AB16"/>
          </a:solidFill>
          <a:latin typeface="Arial" charset="0"/>
          <a:cs typeface="Arial" charset="0"/>
        </a:defRPr>
      </a:lvl5pPr>
      <a:lvl6pPr marL="342762" algn="l" rtl="0" eaLnBrk="1" fontAlgn="base" hangingPunct="1">
        <a:spcBef>
          <a:spcPct val="0"/>
        </a:spcBef>
        <a:spcAft>
          <a:spcPct val="0"/>
        </a:spcAft>
        <a:defRPr sz="2400">
          <a:solidFill>
            <a:srgbClr val="D9AB16"/>
          </a:solidFill>
          <a:latin typeface="Arial" charset="0"/>
          <a:cs typeface="Arial" charset="0"/>
        </a:defRPr>
      </a:lvl6pPr>
      <a:lvl7pPr marL="685523" algn="l" rtl="0" eaLnBrk="1" fontAlgn="base" hangingPunct="1">
        <a:spcBef>
          <a:spcPct val="0"/>
        </a:spcBef>
        <a:spcAft>
          <a:spcPct val="0"/>
        </a:spcAft>
        <a:defRPr sz="2400">
          <a:solidFill>
            <a:srgbClr val="D9AB16"/>
          </a:solidFill>
          <a:latin typeface="Arial" charset="0"/>
          <a:cs typeface="Arial" charset="0"/>
        </a:defRPr>
      </a:lvl7pPr>
      <a:lvl8pPr marL="1028283" algn="l" rtl="0" eaLnBrk="1" fontAlgn="base" hangingPunct="1">
        <a:spcBef>
          <a:spcPct val="0"/>
        </a:spcBef>
        <a:spcAft>
          <a:spcPct val="0"/>
        </a:spcAft>
        <a:defRPr sz="2400">
          <a:solidFill>
            <a:srgbClr val="D9AB16"/>
          </a:solidFill>
          <a:latin typeface="Arial" charset="0"/>
          <a:cs typeface="Arial" charset="0"/>
        </a:defRPr>
      </a:lvl8pPr>
      <a:lvl9pPr marL="1371045" algn="l" rtl="0" eaLnBrk="1" fontAlgn="base" hangingPunct="1">
        <a:spcBef>
          <a:spcPct val="0"/>
        </a:spcBef>
        <a:spcAft>
          <a:spcPct val="0"/>
        </a:spcAft>
        <a:defRPr sz="2400">
          <a:solidFill>
            <a:srgbClr val="D9AB16"/>
          </a:solidFill>
          <a:latin typeface="Arial" charset="0"/>
          <a:cs typeface="Arial" charset="0"/>
        </a:defRPr>
      </a:lvl9pPr>
    </p:titleStyle>
    <p:bodyStyle>
      <a:lvl1pPr marL="202325" indent="-202325" algn="l" rtl="0" eaLnBrk="1" fontAlgn="base" hangingPunct="1">
        <a:spcBef>
          <a:spcPct val="50000"/>
        </a:spcBef>
        <a:spcAft>
          <a:spcPct val="0"/>
        </a:spcAft>
        <a:buClr>
          <a:srgbClr val="D9AB16"/>
        </a:buClr>
        <a:buChar char="•"/>
        <a:defRPr sz="1800">
          <a:solidFill>
            <a:srgbClr val="3F4548"/>
          </a:solidFill>
          <a:latin typeface="+mn-lt"/>
          <a:ea typeface="+mn-ea"/>
          <a:cs typeface="+mn-cs"/>
        </a:defRPr>
      </a:lvl1pPr>
      <a:lvl2pPr marL="537946" indent="-201135" algn="l" rtl="0" eaLnBrk="1" fontAlgn="base" hangingPunct="1">
        <a:spcBef>
          <a:spcPct val="50000"/>
        </a:spcBef>
        <a:spcAft>
          <a:spcPct val="0"/>
        </a:spcAft>
        <a:buClr>
          <a:srgbClr val="D9AB16"/>
        </a:buClr>
        <a:buChar char="–"/>
        <a:defRPr sz="1500">
          <a:solidFill>
            <a:srgbClr val="3F4548"/>
          </a:solidFill>
          <a:latin typeface="+mn-lt"/>
          <a:cs typeface="+mn-cs"/>
        </a:defRPr>
      </a:lvl2pPr>
      <a:lvl3pPr marL="803348" indent="-130915" algn="l" rtl="0" eaLnBrk="1" fontAlgn="base" hangingPunct="1">
        <a:spcBef>
          <a:spcPct val="50000"/>
        </a:spcBef>
        <a:spcAft>
          <a:spcPct val="0"/>
        </a:spcAft>
        <a:buClr>
          <a:srgbClr val="D9AB16"/>
        </a:buClr>
        <a:buChar char="•"/>
        <a:defRPr>
          <a:solidFill>
            <a:srgbClr val="3F4548"/>
          </a:solidFill>
          <a:latin typeface="+mn-lt"/>
          <a:cs typeface="+mn-cs"/>
        </a:defRPr>
      </a:lvl3pPr>
      <a:lvl4pPr marL="1074700" indent="-136867" algn="l" rtl="0" eaLnBrk="1" fontAlgn="base" hangingPunct="1">
        <a:spcBef>
          <a:spcPct val="50000"/>
        </a:spcBef>
        <a:spcAft>
          <a:spcPct val="0"/>
        </a:spcAft>
        <a:buClr>
          <a:srgbClr val="D9AB16"/>
        </a:buClr>
        <a:buChar char="–"/>
        <a:defRPr sz="1200">
          <a:solidFill>
            <a:srgbClr val="3F4548"/>
          </a:solidFill>
          <a:latin typeface="+mn-lt"/>
          <a:cs typeface="+mn-cs"/>
        </a:defRPr>
      </a:lvl4pPr>
      <a:lvl5pPr marL="1343671" indent="-132107" algn="l" rtl="0" eaLnBrk="1" fontAlgn="base" hangingPunct="1">
        <a:spcBef>
          <a:spcPct val="50000"/>
        </a:spcBef>
        <a:spcAft>
          <a:spcPct val="0"/>
        </a:spcAft>
        <a:buClr>
          <a:srgbClr val="D9AB16"/>
        </a:buClr>
        <a:buFont typeface="Arial" pitchFamily="34" charset="0"/>
        <a:buChar char="•"/>
        <a:defRPr sz="1100">
          <a:solidFill>
            <a:srgbClr val="3F4548"/>
          </a:solidFill>
          <a:latin typeface="+mn-lt"/>
          <a:cs typeface="+mn-cs"/>
        </a:defRPr>
      </a:lvl5pPr>
      <a:lvl6pPr marL="1686432" indent="-132107" algn="l" rtl="0" eaLnBrk="1" fontAlgn="base" hangingPunct="1">
        <a:spcBef>
          <a:spcPct val="50000"/>
        </a:spcBef>
        <a:spcAft>
          <a:spcPct val="0"/>
        </a:spcAft>
        <a:buClr>
          <a:srgbClr val="D9AB16"/>
        </a:buClr>
        <a:buChar char="»"/>
        <a:defRPr sz="1100">
          <a:solidFill>
            <a:srgbClr val="0D2E64"/>
          </a:solidFill>
          <a:latin typeface="+mn-lt"/>
          <a:cs typeface="+mn-cs"/>
        </a:defRPr>
      </a:lvl6pPr>
      <a:lvl7pPr marL="2029193" indent="-132107" algn="l" rtl="0" eaLnBrk="1" fontAlgn="base" hangingPunct="1">
        <a:spcBef>
          <a:spcPct val="50000"/>
        </a:spcBef>
        <a:spcAft>
          <a:spcPct val="0"/>
        </a:spcAft>
        <a:buClr>
          <a:srgbClr val="D9AB16"/>
        </a:buClr>
        <a:buChar char="»"/>
        <a:defRPr sz="1100">
          <a:solidFill>
            <a:srgbClr val="0D2E64"/>
          </a:solidFill>
          <a:latin typeface="+mn-lt"/>
          <a:cs typeface="+mn-cs"/>
        </a:defRPr>
      </a:lvl7pPr>
      <a:lvl8pPr marL="2371956" indent="-132107" algn="l" rtl="0" eaLnBrk="1" fontAlgn="base" hangingPunct="1">
        <a:spcBef>
          <a:spcPct val="50000"/>
        </a:spcBef>
        <a:spcAft>
          <a:spcPct val="0"/>
        </a:spcAft>
        <a:buClr>
          <a:srgbClr val="D9AB16"/>
        </a:buClr>
        <a:buChar char="»"/>
        <a:defRPr sz="1100">
          <a:solidFill>
            <a:srgbClr val="0D2E64"/>
          </a:solidFill>
          <a:latin typeface="+mn-lt"/>
          <a:cs typeface="+mn-cs"/>
        </a:defRPr>
      </a:lvl8pPr>
      <a:lvl9pPr marL="2714716" indent="-132107" algn="l" rtl="0" eaLnBrk="1" fontAlgn="base" hangingPunct="1">
        <a:spcBef>
          <a:spcPct val="50000"/>
        </a:spcBef>
        <a:spcAft>
          <a:spcPct val="0"/>
        </a:spcAft>
        <a:buClr>
          <a:srgbClr val="D9AB16"/>
        </a:buClr>
        <a:buChar char="»"/>
        <a:defRPr sz="1100">
          <a:solidFill>
            <a:srgbClr val="0D2E64"/>
          </a:solidFill>
          <a:latin typeface="+mn-lt"/>
          <a:cs typeface="+mn-cs"/>
        </a:defRPr>
      </a:lvl9pPr>
    </p:bodyStyle>
    <p:otherStyle>
      <a:defPPr>
        <a:defRPr lang="en-US"/>
      </a:defPPr>
      <a:lvl1pPr marL="0" algn="l" defTabSz="685523" rtl="0" eaLnBrk="1" latinLnBrk="0" hangingPunct="1">
        <a:defRPr sz="1400" kern="1200">
          <a:solidFill>
            <a:schemeClr val="tx1"/>
          </a:solidFill>
          <a:latin typeface="+mn-lt"/>
          <a:ea typeface="+mn-ea"/>
          <a:cs typeface="+mn-cs"/>
        </a:defRPr>
      </a:lvl1pPr>
      <a:lvl2pPr marL="342762" algn="l" defTabSz="685523" rtl="0" eaLnBrk="1" latinLnBrk="0" hangingPunct="1">
        <a:defRPr sz="1400" kern="1200">
          <a:solidFill>
            <a:schemeClr val="tx1"/>
          </a:solidFill>
          <a:latin typeface="+mn-lt"/>
          <a:ea typeface="+mn-ea"/>
          <a:cs typeface="+mn-cs"/>
        </a:defRPr>
      </a:lvl2pPr>
      <a:lvl3pPr marL="685523" algn="l" defTabSz="685523" rtl="0" eaLnBrk="1" latinLnBrk="0" hangingPunct="1">
        <a:defRPr sz="1400" kern="1200">
          <a:solidFill>
            <a:schemeClr val="tx1"/>
          </a:solidFill>
          <a:latin typeface="+mn-lt"/>
          <a:ea typeface="+mn-ea"/>
          <a:cs typeface="+mn-cs"/>
        </a:defRPr>
      </a:lvl3pPr>
      <a:lvl4pPr marL="1028283" algn="l" defTabSz="685523" rtl="0" eaLnBrk="1" latinLnBrk="0" hangingPunct="1">
        <a:defRPr sz="1400" kern="1200">
          <a:solidFill>
            <a:schemeClr val="tx1"/>
          </a:solidFill>
          <a:latin typeface="+mn-lt"/>
          <a:ea typeface="+mn-ea"/>
          <a:cs typeface="+mn-cs"/>
        </a:defRPr>
      </a:lvl4pPr>
      <a:lvl5pPr marL="1371045" algn="l" defTabSz="685523" rtl="0" eaLnBrk="1" latinLnBrk="0" hangingPunct="1">
        <a:defRPr sz="1400" kern="1200">
          <a:solidFill>
            <a:schemeClr val="tx1"/>
          </a:solidFill>
          <a:latin typeface="+mn-lt"/>
          <a:ea typeface="+mn-ea"/>
          <a:cs typeface="+mn-cs"/>
        </a:defRPr>
      </a:lvl5pPr>
      <a:lvl6pPr marL="1713806" algn="l" defTabSz="685523" rtl="0" eaLnBrk="1" latinLnBrk="0" hangingPunct="1">
        <a:defRPr sz="1400" kern="1200">
          <a:solidFill>
            <a:schemeClr val="tx1"/>
          </a:solidFill>
          <a:latin typeface="+mn-lt"/>
          <a:ea typeface="+mn-ea"/>
          <a:cs typeface="+mn-cs"/>
        </a:defRPr>
      </a:lvl6pPr>
      <a:lvl7pPr marL="2056567" algn="l" defTabSz="685523" rtl="0" eaLnBrk="1" latinLnBrk="0" hangingPunct="1">
        <a:defRPr sz="1400" kern="1200">
          <a:solidFill>
            <a:schemeClr val="tx1"/>
          </a:solidFill>
          <a:latin typeface="+mn-lt"/>
          <a:ea typeface="+mn-ea"/>
          <a:cs typeface="+mn-cs"/>
        </a:defRPr>
      </a:lvl7pPr>
      <a:lvl8pPr marL="2399328" algn="l" defTabSz="685523" rtl="0" eaLnBrk="1" latinLnBrk="0" hangingPunct="1">
        <a:defRPr sz="1400" kern="1200">
          <a:solidFill>
            <a:schemeClr val="tx1"/>
          </a:solidFill>
          <a:latin typeface="+mn-lt"/>
          <a:ea typeface="+mn-ea"/>
          <a:cs typeface="+mn-cs"/>
        </a:defRPr>
      </a:lvl8pPr>
      <a:lvl9pPr marL="2742089" algn="l" defTabSz="68552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chart" Target="../charts/char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11.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8" Type="http://schemas.openxmlformats.org/officeDocument/2006/relationships/image" Target="../media/image17.tmp"/><Relationship Id="rId3" Type="http://schemas.openxmlformats.org/officeDocument/2006/relationships/image" Target="../media/image12.tmp"/><Relationship Id="rId7"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image" Target="../media/image15.tmp"/><Relationship Id="rId5" Type="http://schemas.openxmlformats.org/officeDocument/2006/relationships/image" Target="../media/image14.png"/><Relationship Id="rId10" Type="http://schemas.openxmlformats.org/officeDocument/2006/relationships/image" Target="../media/image19.tmp"/><Relationship Id="rId4" Type="http://schemas.openxmlformats.org/officeDocument/2006/relationships/image" Target="../media/image13.tmp"/><Relationship Id="rId9" Type="http://schemas.openxmlformats.org/officeDocument/2006/relationships/image" Target="../media/image18.tmp"/></Relationships>
</file>

<file path=ppt/slides/_rels/slide33.xml.rels><?xml version="1.0" encoding="UTF-8" standalone="yes"?>
<Relationships xmlns="http://schemas.openxmlformats.org/package/2006/relationships"><Relationship Id="rId8" Type="http://schemas.openxmlformats.org/officeDocument/2006/relationships/image" Target="../media/image25.tmp"/><Relationship Id="rId3" Type="http://schemas.openxmlformats.org/officeDocument/2006/relationships/image" Target="../media/image20.png"/><Relationship Id="rId7" Type="http://schemas.openxmlformats.org/officeDocument/2006/relationships/image" Target="../media/image24.tmp"/><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image" Target="../media/image23.jpeg"/><Relationship Id="rId5" Type="http://schemas.openxmlformats.org/officeDocument/2006/relationships/image" Target="../media/image22.png"/><Relationship Id="rId10" Type="http://schemas.openxmlformats.org/officeDocument/2006/relationships/image" Target="../media/image27.tmp"/><Relationship Id="rId4" Type="http://schemas.openxmlformats.org/officeDocument/2006/relationships/image" Target="../media/image21.tmp"/><Relationship Id="rId9"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image" Target="../media/image25.tmp"/><Relationship Id="rId5" Type="http://schemas.openxmlformats.org/officeDocument/2006/relationships/image" Target="../media/image24.tmp"/><Relationship Id="rId4" Type="http://schemas.openxmlformats.org/officeDocument/2006/relationships/chart" Target="../charts/chart24.xml"/></Relationships>
</file>

<file path=ppt/slides/_rels/slide3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image" Target="../media/image31.tmp"/><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tmp"/><Relationship Id="rId4" Type="http://schemas.openxmlformats.org/officeDocument/2006/relationships/image" Target="../media/image29.jpeg"/><Relationship Id="rId9" Type="http://schemas.openxmlformats.org/officeDocument/2006/relationships/image" Target="../media/image3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2.xml"/><Relationship Id="rId1" Type="http://schemas.openxmlformats.org/officeDocument/2006/relationships/slideLayout" Target="../slideLayouts/slideLayout9.xml"/><Relationship Id="rId4" Type="http://schemas.openxmlformats.org/officeDocument/2006/relationships/chart" Target="../charts/chart27.xml"/></Relationships>
</file>

<file path=ppt/slides/_rels/slide43.xml.rels><?xml version="1.0" encoding="UTF-8" standalone="yes"?>
<Relationships xmlns="http://schemas.openxmlformats.org/package/2006/relationships"><Relationship Id="rId3" Type="http://schemas.openxmlformats.org/officeDocument/2006/relationships/hyperlink" Target="http://www.finra.org/" TargetMode="External"/><Relationship Id="rId2" Type="http://schemas.openxmlformats.org/officeDocument/2006/relationships/notesSlide" Target="../notesSlides/notesSlide43.xml"/><Relationship Id="rId1" Type="http://schemas.openxmlformats.org/officeDocument/2006/relationships/slideLayout" Target="../slideLayouts/slideLayout9.xml"/><Relationship Id="rId4" Type="http://schemas.openxmlformats.org/officeDocument/2006/relationships/hyperlink" Target="http://www.sipc.org/"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chart" Target="../charts/chart5.xml"/><Relationship Id="rId5" Type="http://schemas.openxmlformats.org/officeDocument/2006/relationships/image" Target="../media/image9.png"/><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37.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dirty="0"/>
              <a:t>Growing Pains: Taking the Strain</a:t>
            </a:r>
          </a:p>
        </p:txBody>
      </p:sp>
      <p:sp>
        <p:nvSpPr>
          <p:cNvPr id="2051" name="Rectangle 3"/>
          <p:cNvSpPr>
            <a:spLocks noGrp="1" noChangeArrowheads="1"/>
          </p:cNvSpPr>
          <p:nvPr>
            <p:ph type="subTitle" idx="1"/>
          </p:nvPr>
        </p:nvSpPr>
        <p:spPr>
          <a:xfrm>
            <a:off x="395292" y="2247231"/>
            <a:ext cx="5756772" cy="972592"/>
          </a:xfrm>
        </p:spPr>
        <p:txBody>
          <a:bodyPr/>
          <a:lstStyle/>
          <a:p>
            <a:pPr>
              <a:spcBef>
                <a:spcPts val="600"/>
              </a:spcBef>
              <a:spcAft>
                <a:spcPts val="600"/>
              </a:spcAft>
            </a:pPr>
            <a:r>
              <a:rPr lang="en-GB" b="1" dirty="0"/>
              <a:t>Owen Griffiths </a:t>
            </a:r>
            <a:r>
              <a:rPr lang="en-GB" dirty="0"/>
              <a:t>FIA CERA</a:t>
            </a:r>
          </a:p>
          <a:p>
            <a:pPr>
              <a:spcBef>
                <a:spcPts val="600"/>
              </a:spcBef>
              <a:spcAft>
                <a:spcPts val="600"/>
              </a:spcAft>
            </a:pPr>
            <a:r>
              <a:rPr lang="en-GB" b="1" dirty="0"/>
              <a:t>Andrew Kenyon </a:t>
            </a:r>
            <a:r>
              <a:rPr lang="en-GB" dirty="0"/>
              <a:t>FIA, NatWest Markets</a:t>
            </a:r>
          </a:p>
        </p:txBody>
      </p:sp>
      <p:sp>
        <p:nvSpPr>
          <p:cNvPr id="4" name="Rectangle 4"/>
          <p:cNvSpPr>
            <a:spLocks noGrp="1" noChangeArrowheads="1"/>
          </p:cNvSpPr>
          <p:nvPr>
            <p:ph type="dt" sz="half" idx="2"/>
          </p:nvPr>
        </p:nvSpPr>
        <p:spPr/>
        <p:txBody>
          <a:bodyPr/>
          <a:lstStyle/>
          <a:p>
            <a:r>
              <a:rPr lang="en-GB" dirty="0"/>
              <a:t>15 July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3570441932"/>
              </p:ext>
            </p:extLst>
          </p:nvPr>
        </p:nvGraphicFramePr>
        <p:xfrm>
          <a:off x="532808" y="980758"/>
          <a:ext cx="8222400" cy="3463200"/>
        </p:xfrm>
        <a:graphic>
          <a:graphicData uri="http://schemas.openxmlformats.org/drawingml/2006/chart">
            <c:chart xmlns:c="http://schemas.openxmlformats.org/drawingml/2006/chart" xmlns:r="http://schemas.openxmlformats.org/officeDocument/2006/relationships" r:id="rId3"/>
          </a:graphicData>
        </a:graphic>
      </p:graphicFrame>
      <p:sp>
        <p:nvSpPr>
          <p:cNvPr id="24" name="Rectangle 23"/>
          <p:cNvSpPr/>
          <p:nvPr/>
        </p:nvSpPr>
        <p:spPr>
          <a:xfrm>
            <a:off x="7308304" y="4083918"/>
            <a:ext cx="144016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mj-lt"/>
            </a:endParaRPr>
          </a:p>
        </p:txBody>
      </p:sp>
      <p:sp>
        <p:nvSpPr>
          <p:cNvPr id="2" name="Title 1"/>
          <p:cNvSpPr>
            <a:spLocks noGrp="1"/>
          </p:cNvSpPr>
          <p:nvPr>
            <p:ph type="title"/>
          </p:nvPr>
        </p:nvSpPr>
        <p:spPr/>
        <p:txBody>
          <a:bodyPr/>
          <a:lstStyle/>
          <a:p>
            <a:r>
              <a:rPr lang="en-GB" dirty="0">
                <a:solidFill>
                  <a:schemeClr val="accent1"/>
                </a:solidFill>
              </a:rPr>
              <a:t>Bulk Annuities </a:t>
            </a:r>
            <a:r>
              <a:rPr lang="en-GB" dirty="0">
                <a:solidFill>
                  <a:schemeClr val="accent4"/>
                </a:solidFill>
              </a:rPr>
              <a:t>| </a:t>
            </a:r>
            <a:r>
              <a:rPr lang="en-GB" dirty="0">
                <a:solidFill>
                  <a:schemeClr val="accent2"/>
                </a:solidFill>
              </a:rPr>
              <a:t>Market Growth</a:t>
            </a:r>
          </a:p>
        </p:txBody>
      </p:sp>
      <p:sp>
        <p:nvSpPr>
          <p:cNvPr id="18" name="TextBox 17"/>
          <p:cNvSpPr txBox="1"/>
          <p:nvPr/>
        </p:nvSpPr>
        <p:spPr>
          <a:xfrm>
            <a:off x="454715" y="4516591"/>
            <a:ext cx="7445829" cy="215399"/>
          </a:xfrm>
          <a:prstGeom prst="rect">
            <a:avLst/>
          </a:prstGeom>
          <a:noFill/>
        </p:spPr>
        <p:txBody>
          <a:bodyPr wrap="square" lIns="91399" tIns="45698" rIns="91399" bIns="45698" rtlCol="0">
            <a:spAutoFit/>
          </a:bodyPr>
          <a:lstStyle/>
          <a:p>
            <a:r>
              <a:rPr lang="en-GB" sz="800" b="1" dirty="0">
                <a:solidFill>
                  <a:srgbClr val="000000"/>
                </a:solidFill>
              </a:rPr>
              <a:t>Source: LCP, Hymans Robertson, company press releases, estimate (e) 5% p.a. future growth</a:t>
            </a:r>
          </a:p>
        </p:txBody>
      </p:sp>
      <p:sp>
        <p:nvSpPr>
          <p:cNvPr id="20" name="Slide Number Placeholder 4"/>
          <p:cNvSpPr>
            <a:spLocks noGrp="1"/>
          </p:cNvSpPr>
          <p:nvPr>
            <p:ph type="sldNum" sz="quarter" idx="12"/>
          </p:nvPr>
        </p:nvSpPr>
        <p:spPr>
          <a:xfrm>
            <a:off x="8101019" y="4801797"/>
            <a:ext cx="647700" cy="254794"/>
          </a:xfrm>
        </p:spPr>
        <p:txBody>
          <a:bodyPr/>
          <a:lstStyle/>
          <a:p>
            <a:fld id="{FE8DA6AF-1811-4E27-A96F-54109F1D0275}" type="slidenum">
              <a:rPr lang="en-GB" smtClean="0"/>
              <a:pPr/>
              <a:t>10</a:t>
            </a:fld>
            <a:endParaRPr lang="en-GB" dirty="0"/>
          </a:p>
        </p:txBody>
      </p:sp>
      <p:grpSp>
        <p:nvGrpSpPr>
          <p:cNvPr id="23" name="Group 22"/>
          <p:cNvGrpSpPr/>
          <p:nvPr/>
        </p:nvGrpSpPr>
        <p:grpSpPr>
          <a:xfrm>
            <a:off x="2276520" y="2157676"/>
            <a:ext cx="2145355" cy="857180"/>
            <a:chOff x="2519664" y="1851670"/>
            <a:chExt cx="2145355" cy="857180"/>
          </a:xfrm>
        </p:grpSpPr>
        <p:sp>
          <p:nvSpPr>
            <p:cNvPr id="13" name="TextBox 1"/>
            <p:cNvSpPr txBox="1"/>
            <p:nvPr/>
          </p:nvSpPr>
          <p:spPr>
            <a:xfrm rot="20168634">
              <a:off x="2519664" y="2211653"/>
              <a:ext cx="1513370" cy="497197"/>
            </a:xfrm>
            <a:prstGeom prst="rect">
              <a:avLst/>
            </a:prstGeom>
            <a:solidFill>
              <a:schemeClr val="accent4"/>
            </a:solid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200" dirty="0">
                  <a:solidFill>
                    <a:schemeClr val="bg1"/>
                  </a:solidFill>
                </a:rPr>
                <a:t>2014-2019: </a:t>
              </a:r>
            </a:p>
            <a:p>
              <a:pPr algn="ctr"/>
              <a:r>
                <a:rPr lang="en-GB" sz="1200" b="1" dirty="0">
                  <a:solidFill>
                    <a:schemeClr val="bg1"/>
                  </a:solidFill>
                </a:rPr>
                <a:t>28.2% CAGR</a:t>
              </a:r>
            </a:p>
          </p:txBody>
        </p:sp>
        <p:cxnSp>
          <p:nvCxnSpPr>
            <p:cNvPr id="14" name="Straight Arrow Connector 13"/>
            <p:cNvCxnSpPr>
              <a:stCxn id="13" idx="3"/>
            </p:cNvCxnSpPr>
            <p:nvPr/>
          </p:nvCxnSpPr>
          <p:spPr>
            <a:xfrm flipV="1">
              <a:off x="3968386" y="1851670"/>
              <a:ext cx="696633" cy="302548"/>
            </a:xfrm>
            <a:prstGeom prst="straightConnector1">
              <a:avLst/>
            </a:prstGeom>
            <a:ln w="381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 name="Date Placeholder 3"/>
          <p:cNvSpPr>
            <a:spLocks noGrp="1"/>
          </p:cNvSpPr>
          <p:nvPr>
            <p:ph type="dt" sz="half" idx="10"/>
          </p:nvPr>
        </p:nvSpPr>
        <p:spPr>
          <a:xfrm>
            <a:off x="395294" y="4807745"/>
            <a:ext cx="2016125" cy="248841"/>
          </a:xfrm>
        </p:spPr>
        <p:txBody>
          <a:bodyPr/>
          <a:lstStyle/>
          <a:p>
            <a:r>
              <a:rPr lang="en-GB" dirty="0"/>
              <a:t>15 July 2020</a:t>
            </a:r>
          </a:p>
        </p:txBody>
      </p:sp>
    </p:spTree>
    <p:extLst>
      <p:ext uri="{BB962C8B-B14F-4D97-AF65-F5344CB8AC3E}">
        <p14:creationId xmlns:p14="http://schemas.microsoft.com/office/powerpoint/2010/main" val="953090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solidFill>
              </a:rPr>
              <a:t>Bulk Annuities </a:t>
            </a:r>
            <a:r>
              <a:rPr lang="en-GB" dirty="0">
                <a:solidFill>
                  <a:schemeClr val="accent4"/>
                </a:solidFill>
              </a:rPr>
              <a:t>| </a:t>
            </a:r>
            <a:r>
              <a:rPr lang="en-GB" dirty="0">
                <a:solidFill>
                  <a:schemeClr val="accent2"/>
                </a:solidFill>
              </a:rPr>
              <a:t>Success Factors</a:t>
            </a:r>
          </a:p>
        </p:txBody>
      </p:sp>
      <p:sp>
        <p:nvSpPr>
          <p:cNvPr id="5" name="Slide Number Placeholder 4"/>
          <p:cNvSpPr>
            <a:spLocks noGrp="1"/>
          </p:cNvSpPr>
          <p:nvPr>
            <p:ph type="sldNum" sz="quarter" idx="12"/>
          </p:nvPr>
        </p:nvSpPr>
        <p:spPr/>
        <p:txBody>
          <a:bodyPr/>
          <a:lstStyle/>
          <a:p>
            <a:fld id="{FE8DA6AF-1811-4E27-A96F-54109F1D0275}" type="slidenum">
              <a:rPr lang="en-GB" smtClean="0"/>
              <a:pPr/>
              <a:t>11</a:t>
            </a:fld>
            <a:endParaRPr lang="en-GB"/>
          </a:p>
        </p:txBody>
      </p:sp>
      <p:sp>
        <p:nvSpPr>
          <p:cNvPr id="17" name="Rectangle 16"/>
          <p:cNvSpPr/>
          <p:nvPr/>
        </p:nvSpPr>
        <p:spPr>
          <a:xfrm>
            <a:off x="684097" y="1131590"/>
            <a:ext cx="3153287" cy="1617736"/>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GB" sz="3200" b="1" dirty="0">
                <a:solidFill>
                  <a:schemeClr val="bg1"/>
                </a:solidFill>
              </a:rPr>
              <a:t>Reinsurance</a:t>
            </a:r>
          </a:p>
        </p:txBody>
      </p:sp>
      <p:sp>
        <p:nvSpPr>
          <p:cNvPr id="18" name="Rectangle 17"/>
          <p:cNvSpPr/>
          <p:nvPr/>
        </p:nvSpPr>
        <p:spPr>
          <a:xfrm>
            <a:off x="3956336" y="1131590"/>
            <a:ext cx="3153287" cy="161773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GB" sz="3200" b="1" dirty="0">
                <a:solidFill>
                  <a:schemeClr val="bg1"/>
                </a:solidFill>
              </a:rPr>
              <a:t>People</a:t>
            </a:r>
          </a:p>
        </p:txBody>
      </p:sp>
      <p:sp>
        <p:nvSpPr>
          <p:cNvPr id="19" name="Rectangle 18"/>
          <p:cNvSpPr/>
          <p:nvPr/>
        </p:nvSpPr>
        <p:spPr>
          <a:xfrm>
            <a:off x="683568" y="2878009"/>
            <a:ext cx="3153287" cy="1617736"/>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GB" sz="3200" b="1" dirty="0">
                <a:solidFill>
                  <a:schemeClr val="bg1"/>
                </a:solidFill>
              </a:rPr>
              <a:t>Assets</a:t>
            </a:r>
          </a:p>
        </p:txBody>
      </p:sp>
      <p:sp>
        <p:nvSpPr>
          <p:cNvPr id="20" name="Rectangle 19"/>
          <p:cNvSpPr/>
          <p:nvPr/>
        </p:nvSpPr>
        <p:spPr>
          <a:xfrm>
            <a:off x="3955807" y="2878009"/>
            <a:ext cx="3153287" cy="1617736"/>
          </a:xfrm>
          <a:prstGeom prst="rect">
            <a:avLst/>
          </a:prstGeom>
          <a:solidFill>
            <a:srgbClr val="DCDD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GB" sz="3200" b="1" dirty="0">
                <a:solidFill>
                  <a:schemeClr val="accent2"/>
                </a:solidFill>
              </a:rPr>
              <a:t>Capital</a:t>
            </a:r>
          </a:p>
        </p:txBody>
      </p:sp>
      <p:sp>
        <p:nvSpPr>
          <p:cNvPr id="9" name="Date Placeholder 3"/>
          <p:cNvSpPr>
            <a:spLocks noGrp="1"/>
          </p:cNvSpPr>
          <p:nvPr>
            <p:ph type="dt" sz="half" idx="10"/>
          </p:nvPr>
        </p:nvSpPr>
        <p:spPr>
          <a:xfrm>
            <a:off x="395294" y="4807745"/>
            <a:ext cx="2016125" cy="248841"/>
          </a:xfrm>
        </p:spPr>
        <p:txBody>
          <a:bodyPr/>
          <a:lstStyle/>
          <a:p>
            <a:r>
              <a:rPr lang="en-GB" dirty="0"/>
              <a:t>15 July 2020</a:t>
            </a:r>
          </a:p>
        </p:txBody>
      </p:sp>
    </p:spTree>
    <p:extLst>
      <p:ext uri="{BB962C8B-B14F-4D97-AF65-F5344CB8AC3E}">
        <p14:creationId xmlns:p14="http://schemas.microsoft.com/office/powerpoint/2010/main" val="3523494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t>Taking the Strain</a:t>
            </a:r>
          </a:p>
        </p:txBody>
      </p:sp>
      <p:sp>
        <p:nvSpPr>
          <p:cNvPr id="6" name="Subtitle 5"/>
          <p:cNvSpPr>
            <a:spLocks noGrp="1"/>
          </p:cNvSpPr>
          <p:nvPr>
            <p:ph type="subTitle" idx="1"/>
          </p:nvPr>
        </p:nvSpPr>
        <p:spPr/>
        <p:txBody>
          <a:bodyPr/>
          <a:lstStyle/>
          <a:p>
            <a:r>
              <a:rPr lang="en-GB" dirty="0"/>
              <a:t>Capital Generation</a:t>
            </a:r>
          </a:p>
        </p:txBody>
      </p:sp>
      <p:sp>
        <p:nvSpPr>
          <p:cNvPr id="4" name="Date Placeholder 3"/>
          <p:cNvSpPr>
            <a:spLocks noGrp="1"/>
          </p:cNvSpPr>
          <p:nvPr>
            <p:ph type="dt" sz="half" idx="2"/>
          </p:nvPr>
        </p:nvSpPr>
        <p:spPr/>
        <p:txBody>
          <a:bodyPr/>
          <a:lstStyle/>
          <a:p>
            <a:r>
              <a:rPr lang="en-GB" dirty="0"/>
              <a:t>15 July 2020</a:t>
            </a:r>
          </a:p>
        </p:txBody>
      </p:sp>
      <p:sp>
        <p:nvSpPr>
          <p:cNvPr id="7" name="Rectangle 6"/>
          <p:cNvSpPr/>
          <p:nvPr/>
        </p:nvSpPr>
        <p:spPr>
          <a:xfrm>
            <a:off x="251520" y="87474"/>
            <a:ext cx="2880320" cy="1134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3852832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p:cNvSpPr/>
          <p:nvPr/>
        </p:nvSpPr>
        <p:spPr>
          <a:xfrm>
            <a:off x="7308304" y="4083918"/>
            <a:ext cx="144016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mj-lt"/>
            </a:endParaRPr>
          </a:p>
        </p:txBody>
      </p:sp>
      <p:graphicFrame>
        <p:nvGraphicFramePr>
          <p:cNvPr id="102" name="Chart 101"/>
          <p:cNvGraphicFramePr>
            <a:graphicFrameLocks/>
          </p:cNvGraphicFramePr>
          <p:nvPr>
            <p:extLst>
              <p:ext uri="{D42A27DB-BD31-4B8C-83A1-F6EECF244321}">
                <p14:modId xmlns:p14="http://schemas.microsoft.com/office/powerpoint/2010/main" val="2378977654"/>
              </p:ext>
            </p:extLst>
          </p:nvPr>
        </p:nvGraphicFramePr>
        <p:xfrm>
          <a:off x="660990" y="1133514"/>
          <a:ext cx="8032306" cy="362298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GB" dirty="0">
                <a:solidFill>
                  <a:schemeClr val="accent1"/>
                </a:solidFill>
              </a:rPr>
              <a:t>Capital Generation </a:t>
            </a:r>
            <a:r>
              <a:rPr lang="en-GB" dirty="0">
                <a:solidFill>
                  <a:schemeClr val="accent4"/>
                </a:solidFill>
              </a:rPr>
              <a:t>| </a:t>
            </a:r>
            <a:r>
              <a:rPr lang="en-GB" dirty="0">
                <a:solidFill>
                  <a:schemeClr val="accent2"/>
                </a:solidFill>
              </a:rPr>
              <a:t>2018</a:t>
            </a:r>
          </a:p>
        </p:txBody>
      </p:sp>
      <p:sp>
        <p:nvSpPr>
          <p:cNvPr id="5" name="Slide Number Placeholder 4"/>
          <p:cNvSpPr>
            <a:spLocks noGrp="1"/>
          </p:cNvSpPr>
          <p:nvPr>
            <p:ph type="sldNum" sz="quarter" idx="12"/>
          </p:nvPr>
        </p:nvSpPr>
        <p:spPr/>
        <p:txBody>
          <a:bodyPr/>
          <a:lstStyle/>
          <a:p>
            <a:fld id="{FE8DA6AF-1811-4E27-A96F-54109F1D0275}" type="slidenum">
              <a:rPr lang="en-GB" smtClean="0">
                <a:latin typeface="+mj-lt"/>
              </a:rPr>
              <a:pPr/>
              <a:t>13</a:t>
            </a:fld>
            <a:endParaRPr lang="en-GB">
              <a:latin typeface="+mj-lt"/>
            </a:endParaRPr>
          </a:p>
        </p:txBody>
      </p:sp>
      <p:cxnSp>
        <p:nvCxnSpPr>
          <p:cNvPr id="57" name="Straight Connector 56"/>
          <p:cNvCxnSpPr/>
          <p:nvPr/>
        </p:nvCxnSpPr>
        <p:spPr>
          <a:xfrm>
            <a:off x="1119600" y="3657600"/>
            <a:ext cx="972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1105478" y="1203598"/>
            <a:ext cx="3944939" cy="0"/>
          </a:xfrm>
          <a:prstGeom prst="straightConnector1">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119599" y="1016561"/>
            <a:ext cx="3930817" cy="187037"/>
          </a:xfrm>
          <a:prstGeom prst="rect">
            <a:avLst/>
          </a:prstGeom>
          <a:noFill/>
        </p:spPr>
        <p:txBody>
          <a:bodyPr wrap="none" lIns="0" tIns="0" rIns="0" bIns="0" rtlCol="0">
            <a:noAutofit/>
          </a:bodyPr>
          <a:lstStyle/>
          <a:p>
            <a:pPr algn="ctr" defTabSz="1043019"/>
            <a:r>
              <a:rPr lang="en-GB" sz="1200" b="1" dirty="0">
                <a:latin typeface="+mj-lt"/>
                <a:cs typeface="Arial" panose="020B0604020202020204" pitchFamily="34" charset="0"/>
              </a:rPr>
              <a:t>Sources</a:t>
            </a:r>
          </a:p>
        </p:txBody>
      </p:sp>
      <p:cxnSp>
        <p:nvCxnSpPr>
          <p:cNvPr id="69" name="Straight Arrow Connector 68"/>
          <p:cNvCxnSpPr/>
          <p:nvPr/>
        </p:nvCxnSpPr>
        <p:spPr>
          <a:xfrm>
            <a:off x="6660232" y="1203598"/>
            <a:ext cx="1439570" cy="0"/>
          </a:xfrm>
          <a:prstGeom prst="straightConnector1">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6660822" y="1010077"/>
            <a:ext cx="1440191" cy="187037"/>
          </a:xfrm>
          <a:prstGeom prst="rect">
            <a:avLst/>
          </a:prstGeom>
          <a:noFill/>
        </p:spPr>
        <p:txBody>
          <a:bodyPr wrap="none" lIns="0" tIns="0" rIns="0" bIns="0" rtlCol="0">
            <a:noAutofit/>
          </a:bodyPr>
          <a:lstStyle/>
          <a:p>
            <a:pPr algn="ctr" defTabSz="1043019"/>
            <a:r>
              <a:rPr lang="en-GB" sz="1200" b="1" dirty="0">
                <a:latin typeface="+mj-lt"/>
                <a:cs typeface="Arial" panose="020B0604020202020204" pitchFamily="34" charset="0"/>
              </a:rPr>
              <a:t>Uses</a:t>
            </a:r>
          </a:p>
        </p:txBody>
      </p:sp>
      <p:sp>
        <p:nvSpPr>
          <p:cNvPr id="71" name="Rectangle 70"/>
          <p:cNvSpPr/>
          <p:nvPr/>
        </p:nvSpPr>
        <p:spPr>
          <a:xfrm>
            <a:off x="5088025" y="1298993"/>
            <a:ext cx="1500100" cy="1272757"/>
          </a:xfrm>
          <a:prstGeom prst="rect">
            <a:avLst/>
          </a:prstGeom>
          <a:noFill/>
          <a:ln w="952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1043019"/>
            <a:endParaRPr lang="en-GB" sz="1200" b="1" dirty="0" err="1">
              <a:solidFill>
                <a:prstClr val="white"/>
              </a:solidFill>
              <a:latin typeface="+mj-lt"/>
            </a:endParaRPr>
          </a:p>
        </p:txBody>
      </p:sp>
      <p:sp>
        <p:nvSpPr>
          <p:cNvPr id="72" name="TextBox 71"/>
          <p:cNvSpPr txBox="1"/>
          <p:nvPr/>
        </p:nvSpPr>
        <p:spPr>
          <a:xfrm>
            <a:off x="4211960" y="2384713"/>
            <a:ext cx="276370" cy="187037"/>
          </a:xfrm>
          <a:prstGeom prst="rect">
            <a:avLst/>
          </a:prstGeom>
          <a:noFill/>
        </p:spPr>
        <p:txBody>
          <a:bodyPr wrap="none" lIns="0" tIns="0" rIns="0" bIns="0" rtlCol="0">
            <a:noAutofit/>
          </a:bodyPr>
          <a:lstStyle/>
          <a:p>
            <a:pPr algn="ctr" defTabSz="1043019"/>
            <a:r>
              <a:rPr lang="en-GB" sz="1200" b="1" dirty="0">
                <a:latin typeface="+mj-lt"/>
                <a:cs typeface="Arial" panose="020B0604020202020204" pitchFamily="34" charset="0"/>
              </a:rPr>
              <a:t>4%*</a:t>
            </a:r>
            <a:endParaRPr lang="en-GB" sz="1200" b="1" baseline="30000" dirty="0">
              <a:latin typeface="+mj-lt"/>
              <a:cs typeface="Arial" panose="020B0604020202020204" pitchFamily="34" charset="0"/>
            </a:endParaRPr>
          </a:p>
        </p:txBody>
      </p:sp>
      <p:sp>
        <p:nvSpPr>
          <p:cNvPr id="73" name="TextBox 72"/>
          <p:cNvSpPr txBox="1"/>
          <p:nvPr/>
        </p:nvSpPr>
        <p:spPr>
          <a:xfrm>
            <a:off x="4716016" y="1699064"/>
            <a:ext cx="276370" cy="187037"/>
          </a:xfrm>
          <a:prstGeom prst="rect">
            <a:avLst/>
          </a:prstGeom>
          <a:noFill/>
        </p:spPr>
        <p:txBody>
          <a:bodyPr wrap="none" lIns="0" tIns="0" rIns="0" bIns="0" rtlCol="0">
            <a:noAutofit/>
          </a:bodyPr>
          <a:lstStyle/>
          <a:p>
            <a:pPr algn="ctr" defTabSz="1043019"/>
            <a:r>
              <a:rPr lang="en-GB" sz="1200" b="1" dirty="0">
                <a:latin typeface="+mj-lt"/>
                <a:cs typeface="Arial" panose="020B0604020202020204" pitchFamily="34" charset="0"/>
              </a:rPr>
              <a:t>28%*</a:t>
            </a:r>
            <a:endParaRPr lang="en-GB" sz="1200" b="1" baseline="30000" dirty="0">
              <a:latin typeface="+mj-lt"/>
              <a:cs typeface="Arial" panose="020B0604020202020204" pitchFamily="34" charset="0"/>
            </a:endParaRPr>
          </a:p>
        </p:txBody>
      </p:sp>
      <p:sp>
        <p:nvSpPr>
          <p:cNvPr id="74" name="TextBox 73"/>
          <p:cNvSpPr txBox="1"/>
          <p:nvPr/>
        </p:nvSpPr>
        <p:spPr>
          <a:xfrm>
            <a:off x="7247958" y="1376601"/>
            <a:ext cx="276370" cy="187037"/>
          </a:xfrm>
          <a:prstGeom prst="rect">
            <a:avLst/>
          </a:prstGeom>
          <a:noFill/>
        </p:spPr>
        <p:txBody>
          <a:bodyPr wrap="none" lIns="0" tIns="0" rIns="0" bIns="0" rtlCol="0">
            <a:noAutofit/>
          </a:bodyPr>
          <a:lstStyle/>
          <a:p>
            <a:pPr algn="ctr" defTabSz="1043019"/>
            <a:r>
              <a:rPr lang="en-GB" sz="1200" b="1" dirty="0">
                <a:latin typeface="+mj-lt"/>
                <a:cs typeface="Arial" panose="020B0604020202020204" pitchFamily="34" charset="0"/>
              </a:rPr>
              <a:t>(33)%*</a:t>
            </a:r>
            <a:endParaRPr lang="en-GB" sz="1200" b="1" baseline="30000" dirty="0">
              <a:latin typeface="+mj-lt"/>
              <a:cs typeface="Arial" panose="020B0604020202020204" pitchFamily="34" charset="0"/>
            </a:endParaRPr>
          </a:p>
        </p:txBody>
      </p:sp>
      <p:sp>
        <p:nvSpPr>
          <p:cNvPr id="75" name="TextBox 74"/>
          <p:cNvSpPr txBox="1"/>
          <p:nvPr/>
        </p:nvSpPr>
        <p:spPr>
          <a:xfrm>
            <a:off x="7675160" y="2168689"/>
            <a:ext cx="276370" cy="187037"/>
          </a:xfrm>
          <a:prstGeom prst="rect">
            <a:avLst/>
          </a:prstGeom>
          <a:noFill/>
        </p:spPr>
        <p:txBody>
          <a:bodyPr wrap="none" lIns="0" tIns="0" rIns="0" bIns="0" rtlCol="0">
            <a:noAutofit/>
          </a:bodyPr>
          <a:lstStyle/>
          <a:p>
            <a:pPr algn="ctr" defTabSz="1043019"/>
            <a:r>
              <a:rPr lang="en-GB" sz="1200" b="1" dirty="0">
                <a:latin typeface="+mj-lt"/>
                <a:cs typeface="Arial" panose="020B0604020202020204" pitchFamily="34" charset="0"/>
              </a:rPr>
              <a:t>(28)%*</a:t>
            </a:r>
            <a:endParaRPr lang="en-GB" sz="1200" b="1" baseline="30000" dirty="0">
              <a:latin typeface="+mj-lt"/>
              <a:cs typeface="Arial" panose="020B0604020202020204" pitchFamily="34" charset="0"/>
            </a:endParaRPr>
          </a:p>
        </p:txBody>
      </p:sp>
      <p:sp>
        <p:nvSpPr>
          <p:cNvPr id="76" name="TextBox 75"/>
          <p:cNvSpPr txBox="1"/>
          <p:nvPr/>
        </p:nvSpPr>
        <p:spPr>
          <a:xfrm rot="16200000">
            <a:off x="-76404" y="2335506"/>
            <a:ext cx="1287751" cy="187037"/>
          </a:xfrm>
          <a:prstGeom prst="rect">
            <a:avLst/>
          </a:prstGeom>
          <a:noFill/>
        </p:spPr>
        <p:txBody>
          <a:bodyPr wrap="none" lIns="0" tIns="0" rIns="0" bIns="0" rtlCol="0">
            <a:noAutofit/>
          </a:bodyPr>
          <a:lstStyle/>
          <a:p>
            <a:pPr algn="ctr" defTabSz="1043019"/>
            <a:r>
              <a:rPr lang="el-GR" sz="1200" b="1" dirty="0">
                <a:latin typeface="+mj-lt"/>
                <a:cs typeface="Arial" panose="020B0604020202020204" pitchFamily="34" charset="0"/>
              </a:rPr>
              <a:t>Δ</a:t>
            </a:r>
            <a:r>
              <a:rPr lang="en-GB" sz="1200" b="1" dirty="0">
                <a:latin typeface="+mj-lt"/>
                <a:cs typeface="Arial" panose="020B0604020202020204" pitchFamily="34" charset="0"/>
              </a:rPr>
              <a:t> SCR Coverage (%pts)</a:t>
            </a:r>
          </a:p>
        </p:txBody>
      </p:sp>
      <p:sp>
        <p:nvSpPr>
          <p:cNvPr id="77" name="TextBox 76"/>
          <p:cNvSpPr txBox="1"/>
          <p:nvPr/>
        </p:nvSpPr>
        <p:spPr>
          <a:xfrm>
            <a:off x="5106211" y="2600737"/>
            <a:ext cx="1513609" cy="187037"/>
          </a:xfrm>
          <a:prstGeom prst="rect">
            <a:avLst/>
          </a:prstGeom>
          <a:noFill/>
        </p:spPr>
        <p:txBody>
          <a:bodyPr wrap="none" lIns="0" tIns="0" rIns="0" bIns="0" rtlCol="0">
            <a:noAutofit/>
          </a:bodyPr>
          <a:lstStyle/>
          <a:p>
            <a:pPr defTabSz="1043019"/>
            <a:r>
              <a:rPr lang="en-GB" sz="1200" b="1" dirty="0">
                <a:latin typeface="+mj-lt"/>
                <a:cs typeface="Arial" panose="020B0604020202020204" pitchFamily="34" charset="0"/>
              </a:rPr>
              <a:t>“Other”</a:t>
            </a:r>
            <a:endParaRPr lang="en-GB" sz="1200" b="1" baseline="30000" dirty="0">
              <a:latin typeface="+mj-lt"/>
              <a:cs typeface="Arial" panose="020B0604020202020204" pitchFamily="34" charset="0"/>
            </a:endParaRPr>
          </a:p>
        </p:txBody>
      </p:sp>
      <p:sp>
        <p:nvSpPr>
          <p:cNvPr id="78" name="TextBox 77"/>
          <p:cNvSpPr txBox="1"/>
          <p:nvPr/>
        </p:nvSpPr>
        <p:spPr>
          <a:xfrm>
            <a:off x="473954" y="4788000"/>
            <a:ext cx="9110513" cy="195943"/>
          </a:xfrm>
          <a:prstGeom prst="rect">
            <a:avLst/>
          </a:prstGeom>
          <a:noFill/>
        </p:spPr>
        <p:txBody>
          <a:bodyPr wrap="square" lIns="0" tIns="0" rIns="0" bIns="0" rtlCol="0">
            <a:noAutofit/>
          </a:bodyPr>
          <a:lstStyle/>
          <a:p>
            <a:pPr>
              <a:tabLst>
                <a:tab pos="452403" algn="l"/>
              </a:tabLst>
            </a:pPr>
            <a:r>
              <a:rPr lang="en-GB" sz="800" b="1" dirty="0">
                <a:cs typeface="Arial" panose="020B0604020202020204" pitchFamily="34" charset="0"/>
              </a:rPr>
              <a:t>Source:	FY17 / FY18 SFCRs, FY18 annual reports / results presentations, NWM estimates</a:t>
            </a:r>
          </a:p>
          <a:p>
            <a:pPr>
              <a:tabLst>
                <a:tab pos="452403" algn="l"/>
              </a:tabLst>
            </a:pPr>
            <a:r>
              <a:rPr lang="en-GB" sz="800" b="1" dirty="0">
                <a:latin typeface="+mj-lt"/>
                <a:cs typeface="Arial" panose="020B0604020202020204" pitchFamily="34" charset="0"/>
              </a:rPr>
              <a:t>*% of total capital surplus generated (where “total” is equivalent to 28.3%pts of SCR coverage)</a:t>
            </a:r>
          </a:p>
        </p:txBody>
      </p:sp>
      <p:sp>
        <p:nvSpPr>
          <p:cNvPr id="97" name="TextBox 96"/>
          <p:cNvSpPr txBox="1"/>
          <p:nvPr/>
        </p:nvSpPr>
        <p:spPr>
          <a:xfrm>
            <a:off x="1619672" y="2165911"/>
            <a:ext cx="1287751" cy="187037"/>
          </a:xfrm>
          <a:prstGeom prst="rect">
            <a:avLst/>
          </a:prstGeom>
          <a:noFill/>
        </p:spPr>
        <p:txBody>
          <a:bodyPr wrap="none" lIns="0" tIns="0" rIns="0" bIns="0" rtlCol="0">
            <a:noAutofit/>
          </a:bodyPr>
          <a:lstStyle/>
          <a:p>
            <a:pPr defTabSz="1043019"/>
            <a:r>
              <a:rPr lang="en-GB" sz="1200" b="1" dirty="0">
                <a:latin typeface="+mj-lt"/>
                <a:cs typeface="Arial" panose="020B0604020202020204" pitchFamily="34" charset="0"/>
              </a:rPr>
              <a:t>Existing business, 40%*</a:t>
            </a:r>
            <a:endParaRPr lang="en-GB" sz="1200" b="1" baseline="30000" dirty="0">
              <a:latin typeface="+mj-lt"/>
              <a:cs typeface="Arial" panose="020B0604020202020204" pitchFamily="34" charset="0"/>
            </a:endParaRPr>
          </a:p>
        </p:txBody>
      </p:sp>
      <p:cxnSp>
        <p:nvCxnSpPr>
          <p:cNvPr id="106" name="Straight Connector 105"/>
          <p:cNvCxnSpPr/>
          <p:nvPr/>
        </p:nvCxnSpPr>
        <p:spPr>
          <a:xfrm>
            <a:off x="1620000" y="3549600"/>
            <a:ext cx="972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124000" y="3402000"/>
            <a:ext cx="972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628000" y="3636000"/>
            <a:ext cx="972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3114000" y="2833200"/>
            <a:ext cx="972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3600000" y="2685600"/>
            <a:ext cx="972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4116025" y="2587112"/>
            <a:ext cx="972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4590000" y="1908000"/>
            <a:ext cx="972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5088025" y="2340000"/>
            <a:ext cx="972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5580000" y="1753200"/>
            <a:ext cx="972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084000" y="1425600"/>
            <a:ext cx="972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6588000" y="1602000"/>
            <a:ext cx="972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7056000" y="2412000"/>
            <a:ext cx="972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7578000" y="3074400"/>
            <a:ext cx="972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1619999" y="2352948"/>
            <a:ext cx="2478233" cy="1442938"/>
          </a:xfrm>
          <a:prstGeom prst="rect">
            <a:avLst/>
          </a:prstGeom>
          <a:noFill/>
          <a:ln w="952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1043019"/>
            <a:endParaRPr lang="en-GB" sz="1200" b="1" dirty="0" err="1">
              <a:solidFill>
                <a:prstClr val="white"/>
              </a:solidFill>
              <a:latin typeface="+mj-lt"/>
            </a:endParaRPr>
          </a:p>
        </p:txBody>
      </p:sp>
      <p:sp>
        <p:nvSpPr>
          <p:cNvPr id="66" name="Rectangle 65"/>
          <p:cNvSpPr/>
          <p:nvPr/>
        </p:nvSpPr>
        <p:spPr>
          <a:xfrm>
            <a:off x="1619672" y="2355726"/>
            <a:ext cx="2478561" cy="1440160"/>
          </a:xfrm>
          <a:prstGeom prst="rect">
            <a:avLst/>
          </a:prstGeom>
          <a:noFill/>
          <a:ln w="28575">
            <a:solidFill>
              <a:srgbClr val="C81E4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1043019"/>
            <a:endParaRPr lang="en-GB" sz="1200" b="1" dirty="0" err="1">
              <a:solidFill>
                <a:prstClr val="white"/>
              </a:solidFill>
              <a:latin typeface="+mj-lt"/>
            </a:endParaRPr>
          </a:p>
        </p:txBody>
      </p:sp>
      <p:sp>
        <p:nvSpPr>
          <p:cNvPr id="59" name="Rectangle 58"/>
          <p:cNvSpPr/>
          <p:nvPr/>
        </p:nvSpPr>
        <p:spPr>
          <a:xfrm>
            <a:off x="7036950" y="1298993"/>
            <a:ext cx="1064063" cy="2493987"/>
          </a:xfrm>
          <a:prstGeom prst="rect">
            <a:avLst/>
          </a:prstGeom>
          <a:noFill/>
          <a:ln w="952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1043019"/>
            <a:endParaRPr lang="en-GB" sz="1200" b="1" dirty="0" err="1">
              <a:solidFill>
                <a:prstClr val="white"/>
              </a:solidFill>
              <a:latin typeface="+mj-lt"/>
            </a:endParaRPr>
          </a:p>
        </p:txBody>
      </p:sp>
      <p:sp>
        <p:nvSpPr>
          <p:cNvPr id="105" name="Rectangle 104"/>
          <p:cNvSpPr/>
          <p:nvPr/>
        </p:nvSpPr>
        <p:spPr>
          <a:xfrm>
            <a:off x="7036950" y="1298993"/>
            <a:ext cx="1064063" cy="2493987"/>
          </a:xfrm>
          <a:prstGeom prst="rect">
            <a:avLst/>
          </a:prstGeom>
          <a:noFill/>
          <a:ln w="28575">
            <a:solidFill>
              <a:srgbClr val="C81E4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1043019"/>
            <a:endParaRPr lang="en-GB" sz="1200" b="1" dirty="0" err="1">
              <a:solidFill>
                <a:prstClr val="white"/>
              </a:solidFill>
              <a:latin typeface="+mj-lt"/>
            </a:endParaRPr>
          </a:p>
        </p:txBody>
      </p:sp>
      <p:grpSp>
        <p:nvGrpSpPr>
          <p:cNvPr id="4" name="Group 3"/>
          <p:cNvGrpSpPr/>
          <p:nvPr/>
        </p:nvGrpSpPr>
        <p:grpSpPr>
          <a:xfrm>
            <a:off x="5562000" y="508325"/>
            <a:ext cx="2746740" cy="191217"/>
            <a:chOff x="5926412" y="470503"/>
            <a:chExt cx="2746740" cy="191217"/>
          </a:xfrm>
        </p:grpSpPr>
        <p:sp>
          <p:nvSpPr>
            <p:cNvPr id="138" name="TextBox 137"/>
            <p:cNvSpPr txBox="1"/>
            <p:nvPr/>
          </p:nvSpPr>
          <p:spPr>
            <a:xfrm rot="-2700000">
              <a:off x="6470377" y="471161"/>
              <a:ext cx="574719" cy="190559"/>
            </a:xfrm>
            <a:prstGeom prst="rect">
              <a:avLst/>
            </a:prstGeom>
            <a:noFill/>
          </p:spPr>
          <p:txBody>
            <a:bodyPr wrap="none" lIns="0" tIns="0" rIns="0" bIns="0" rtlCol="0" anchor="ctr">
              <a:noAutofit/>
            </a:bodyPr>
            <a:lstStyle/>
            <a:p>
              <a:pPr defTabSz="1043019"/>
              <a:r>
                <a:rPr lang="en-GB" sz="1000" dirty="0">
                  <a:latin typeface="+mj-lt"/>
                  <a:cs typeface="Arial" panose="020B0604020202020204" pitchFamily="34" charset="0"/>
                </a:rPr>
                <a:t>Canada Life</a:t>
              </a:r>
            </a:p>
          </p:txBody>
        </p:sp>
        <p:sp>
          <p:nvSpPr>
            <p:cNvPr id="139" name="TextBox 138"/>
            <p:cNvSpPr txBox="1"/>
            <p:nvPr/>
          </p:nvSpPr>
          <p:spPr>
            <a:xfrm rot="-2700000">
              <a:off x="7013061" y="471161"/>
              <a:ext cx="574719" cy="190559"/>
            </a:xfrm>
            <a:prstGeom prst="rect">
              <a:avLst/>
            </a:prstGeom>
            <a:noFill/>
          </p:spPr>
          <p:txBody>
            <a:bodyPr wrap="square" lIns="0" tIns="0" rIns="0" bIns="0" rtlCol="0" anchor="ctr">
              <a:noAutofit/>
            </a:bodyPr>
            <a:lstStyle/>
            <a:p>
              <a:pPr defTabSz="1043019"/>
              <a:r>
                <a:rPr lang="en-GB" sz="1000" dirty="0">
                  <a:latin typeface="+mj-lt"/>
                  <a:cs typeface="Arial" panose="020B0604020202020204" pitchFamily="34" charset="0"/>
                </a:rPr>
                <a:t>L&amp;G</a:t>
              </a:r>
            </a:p>
          </p:txBody>
        </p:sp>
        <p:sp>
          <p:nvSpPr>
            <p:cNvPr id="140" name="TextBox 139"/>
            <p:cNvSpPr txBox="1"/>
            <p:nvPr/>
          </p:nvSpPr>
          <p:spPr>
            <a:xfrm rot="-2700000">
              <a:off x="7555745" y="471161"/>
              <a:ext cx="574719" cy="190559"/>
            </a:xfrm>
            <a:prstGeom prst="rect">
              <a:avLst/>
            </a:prstGeom>
            <a:noFill/>
          </p:spPr>
          <p:txBody>
            <a:bodyPr wrap="square" lIns="0" tIns="0" rIns="0" bIns="0" rtlCol="0" anchor="ctr">
              <a:noAutofit/>
            </a:bodyPr>
            <a:lstStyle/>
            <a:p>
              <a:pPr defTabSz="1043019"/>
              <a:r>
                <a:rPr lang="en-GB" sz="1000" dirty="0">
                  <a:latin typeface="+mj-lt"/>
                  <a:cs typeface="Arial" panose="020B0604020202020204" pitchFamily="34" charset="0"/>
                </a:rPr>
                <a:t>PIC</a:t>
              </a:r>
            </a:p>
          </p:txBody>
        </p:sp>
        <p:sp>
          <p:nvSpPr>
            <p:cNvPr id="141" name="TextBox 140"/>
            <p:cNvSpPr txBox="1"/>
            <p:nvPr/>
          </p:nvSpPr>
          <p:spPr>
            <a:xfrm rot="-2700000">
              <a:off x="7827087" y="471161"/>
              <a:ext cx="574719" cy="190559"/>
            </a:xfrm>
            <a:prstGeom prst="rect">
              <a:avLst/>
            </a:prstGeom>
            <a:noFill/>
          </p:spPr>
          <p:txBody>
            <a:bodyPr wrap="square" lIns="0" tIns="0" rIns="0" bIns="0" rtlCol="0" anchor="ctr">
              <a:noAutofit/>
            </a:bodyPr>
            <a:lstStyle/>
            <a:p>
              <a:pPr defTabSz="1043019"/>
              <a:r>
                <a:rPr lang="en-GB" sz="1000" dirty="0">
                  <a:latin typeface="+mj-lt"/>
                  <a:cs typeface="Arial" panose="020B0604020202020204" pitchFamily="34" charset="0"/>
                </a:rPr>
                <a:t>Rothesay</a:t>
              </a:r>
            </a:p>
          </p:txBody>
        </p:sp>
        <p:sp>
          <p:nvSpPr>
            <p:cNvPr id="142" name="TextBox 141"/>
            <p:cNvSpPr txBox="1"/>
            <p:nvPr/>
          </p:nvSpPr>
          <p:spPr>
            <a:xfrm rot="-2700000">
              <a:off x="6199035" y="471161"/>
              <a:ext cx="574719" cy="190559"/>
            </a:xfrm>
            <a:prstGeom prst="rect">
              <a:avLst/>
            </a:prstGeom>
            <a:noFill/>
          </p:spPr>
          <p:txBody>
            <a:bodyPr wrap="square" lIns="0" tIns="0" rIns="0" bIns="0" rtlCol="0" anchor="ctr">
              <a:noAutofit/>
            </a:bodyPr>
            <a:lstStyle/>
            <a:p>
              <a:pPr defTabSz="1043019"/>
              <a:r>
                <a:rPr lang="en-GB" sz="1000" dirty="0">
                  <a:latin typeface="+mj-lt"/>
                  <a:cs typeface="Arial" panose="020B0604020202020204" pitchFamily="34" charset="0"/>
                </a:rPr>
                <a:t>Aviva</a:t>
              </a:r>
            </a:p>
          </p:txBody>
        </p:sp>
        <p:sp>
          <p:nvSpPr>
            <p:cNvPr id="143" name="TextBox 142"/>
            <p:cNvSpPr txBox="1"/>
            <p:nvPr/>
          </p:nvSpPr>
          <p:spPr>
            <a:xfrm rot="-2700000">
              <a:off x="6741719" y="471161"/>
              <a:ext cx="574719" cy="190559"/>
            </a:xfrm>
            <a:prstGeom prst="rect">
              <a:avLst/>
            </a:prstGeom>
            <a:noFill/>
          </p:spPr>
          <p:txBody>
            <a:bodyPr wrap="none" lIns="0" tIns="0" rIns="0" bIns="0" rtlCol="0" anchor="ctr">
              <a:noAutofit/>
            </a:bodyPr>
            <a:lstStyle/>
            <a:p>
              <a:pPr defTabSz="1043019"/>
              <a:r>
                <a:rPr lang="en-GB" sz="1000" dirty="0">
                  <a:latin typeface="+mj-lt"/>
                  <a:cs typeface="Arial" panose="020B0604020202020204" pitchFamily="34" charset="0"/>
                </a:rPr>
                <a:t>Just Group</a:t>
              </a:r>
            </a:p>
          </p:txBody>
        </p:sp>
        <p:sp>
          <p:nvSpPr>
            <p:cNvPr id="144" name="TextBox 143"/>
            <p:cNvSpPr txBox="1"/>
            <p:nvPr/>
          </p:nvSpPr>
          <p:spPr>
            <a:xfrm rot="-2700000">
              <a:off x="7284403" y="471161"/>
              <a:ext cx="574719" cy="190559"/>
            </a:xfrm>
            <a:prstGeom prst="rect">
              <a:avLst/>
            </a:prstGeom>
            <a:noFill/>
          </p:spPr>
          <p:txBody>
            <a:bodyPr wrap="square" lIns="0" tIns="0" rIns="0" bIns="0" rtlCol="0" anchor="ctr">
              <a:noAutofit/>
            </a:bodyPr>
            <a:lstStyle/>
            <a:p>
              <a:pPr defTabSz="1043019"/>
              <a:r>
                <a:rPr lang="en-GB" sz="1000" dirty="0">
                  <a:latin typeface="+mj-lt"/>
                  <a:cs typeface="Arial" panose="020B0604020202020204" pitchFamily="34" charset="0"/>
                </a:rPr>
                <a:t>Phoenix</a:t>
              </a:r>
            </a:p>
          </p:txBody>
        </p:sp>
        <p:sp>
          <p:nvSpPr>
            <p:cNvPr id="145" name="TextBox 144"/>
            <p:cNvSpPr txBox="1"/>
            <p:nvPr/>
          </p:nvSpPr>
          <p:spPr>
            <a:xfrm rot="-2700000">
              <a:off x="8098433" y="471161"/>
              <a:ext cx="574719" cy="190559"/>
            </a:xfrm>
            <a:prstGeom prst="rect">
              <a:avLst/>
            </a:prstGeom>
            <a:noFill/>
          </p:spPr>
          <p:txBody>
            <a:bodyPr wrap="none" lIns="0" tIns="0" rIns="0" bIns="0" rtlCol="0" anchor="ctr">
              <a:noAutofit/>
            </a:bodyPr>
            <a:lstStyle/>
            <a:p>
              <a:pPr defTabSz="1043019"/>
              <a:r>
                <a:rPr lang="en-GB" sz="1000" dirty="0">
                  <a:latin typeface="+mj-lt"/>
                  <a:cs typeface="Arial" panose="020B0604020202020204" pitchFamily="34" charset="0"/>
                </a:rPr>
                <a:t>Scottish Widows</a:t>
              </a:r>
            </a:p>
          </p:txBody>
        </p:sp>
        <p:sp>
          <p:nvSpPr>
            <p:cNvPr id="146" name="TextBox 145"/>
            <p:cNvSpPr txBox="1"/>
            <p:nvPr/>
          </p:nvSpPr>
          <p:spPr>
            <a:xfrm rot="-2700000">
              <a:off x="5926412" y="470503"/>
              <a:ext cx="576000" cy="190800"/>
            </a:xfrm>
            <a:prstGeom prst="rect">
              <a:avLst/>
            </a:prstGeom>
            <a:noFill/>
          </p:spPr>
          <p:txBody>
            <a:bodyPr wrap="none" lIns="0" tIns="0" rIns="0" bIns="0" rtlCol="0">
              <a:noAutofit/>
            </a:bodyPr>
            <a:lstStyle/>
            <a:p>
              <a:r>
                <a:rPr lang="en-GB" sz="1000" b="1" dirty="0">
                  <a:latin typeface="+mj-lt"/>
                  <a:cs typeface="Arial" panose="020B0604020202020204" pitchFamily="34" charset="0"/>
                </a:rPr>
                <a:t>Peer group</a:t>
              </a:r>
            </a:p>
          </p:txBody>
        </p:sp>
      </p:grpSp>
    </p:spTree>
    <p:extLst>
      <p:ext uri="{BB962C8B-B14F-4D97-AF65-F5344CB8AC3E}">
        <p14:creationId xmlns:p14="http://schemas.microsoft.com/office/powerpoint/2010/main" val="1102581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1324278936"/>
              </p:ext>
            </p:extLst>
          </p:nvPr>
        </p:nvGraphicFramePr>
        <p:xfrm>
          <a:off x="525296" y="915566"/>
          <a:ext cx="8222400" cy="3463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7308304" y="4083918"/>
            <a:ext cx="144016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mj-lt"/>
            </a:endParaRPr>
          </a:p>
        </p:txBody>
      </p:sp>
      <p:sp>
        <p:nvSpPr>
          <p:cNvPr id="2" name="Title 1"/>
          <p:cNvSpPr>
            <a:spLocks noGrp="1"/>
          </p:cNvSpPr>
          <p:nvPr>
            <p:ph type="title"/>
          </p:nvPr>
        </p:nvSpPr>
        <p:spPr/>
        <p:txBody>
          <a:bodyPr/>
          <a:lstStyle/>
          <a:p>
            <a:r>
              <a:rPr lang="en-GB" dirty="0">
                <a:solidFill>
                  <a:schemeClr val="accent1"/>
                </a:solidFill>
              </a:rPr>
              <a:t>Capital Generation </a:t>
            </a:r>
            <a:r>
              <a:rPr lang="en-GB" dirty="0">
                <a:solidFill>
                  <a:schemeClr val="accent4"/>
                </a:solidFill>
              </a:rPr>
              <a:t>| </a:t>
            </a:r>
            <a:r>
              <a:rPr lang="en-GB" dirty="0">
                <a:solidFill>
                  <a:schemeClr val="accent2"/>
                </a:solidFill>
              </a:rPr>
              <a:t>New Business Volumes</a:t>
            </a:r>
          </a:p>
        </p:txBody>
      </p:sp>
      <p:sp>
        <p:nvSpPr>
          <p:cNvPr id="5" name="Slide Number Placeholder 4"/>
          <p:cNvSpPr>
            <a:spLocks noGrp="1"/>
          </p:cNvSpPr>
          <p:nvPr>
            <p:ph type="sldNum" sz="quarter" idx="12"/>
          </p:nvPr>
        </p:nvSpPr>
        <p:spPr/>
        <p:txBody>
          <a:bodyPr/>
          <a:lstStyle/>
          <a:p>
            <a:fld id="{FE8DA6AF-1811-4E27-A96F-54109F1D0275}" type="slidenum">
              <a:rPr lang="en-GB" smtClean="0"/>
              <a:pPr/>
              <a:t>14</a:t>
            </a:fld>
            <a:endParaRPr lang="en-GB"/>
          </a:p>
        </p:txBody>
      </p:sp>
      <p:sp>
        <p:nvSpPr>
          <p:cNvPr id="3" name="Rectangle 2"/>
          <p:cNvSpPr/>
          <p:nvPr/>
        </p:nvSpPr>
        <p:spPr>
          <a:xfrm>
            <a:off x="1331640" y="1275606"/>
            <a:ext cx="3600400" cy="2520280"/>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652120" y="1275433"/>
            <a:ext cx="1296368" cy="2520280"/>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932040" y="1563638"/>
            <a:ext cx="720080" cy="2304256"/>
          </a:xfrm>
          <a:prstGeom prst="rect">
            <a:avLst/>
          </a:prstGeom>
          <a:noFill/>
          <a:ln w="28575">
            <a:solidFill>
              <a:srgbClr val="C81E45"/>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TextBox 10"/>
          <p:cNvSpPr txBox="1"/>
          <p:nvPr/>
        </p:nvSpPr>
        <p:spPr>
          <a:xfrm>
            <a:off x="454715" y="4515966"/>
            <a:ext cx="7445829" cy="215399"/>
          </a:xfrm>
          <a:prstGeom prst="rect">
            <a:avLst/>
          </a:prstGeom>
          <a:noFill/>
        </p:spPr>
        <p:txBody>
          <a:bodyPr wrap="square" lIns="91399" tIns="45698" rIns="91399" bIns="45698" rtlCol="0">
            <a:spAutoFit/>
          </a:bodyPr>
          <a:lstStyle/>
          <a:p>
            <a:r>
              <a:rPr lang="en-GB" sz="800" b="1" dirty="0"/>
              <a:t>Source: LCP, Hymans Robertson, company press releases, estimate (e) 5% p.a. future growth</a:t>
            </a:r>
          </a:p>
        </p:txBody>
      </p:sp>
      <p:sp>
        <p:nvSpPr>
          <p:cNvPr id="12" name="Date Placeholder 3"/>
          <p:cNvSpPr>
            <a:spLocks noGrp="1"/>
          </p:cNvSpPr>
          <p:nvPr>
            <p:ph type="dt" sz="half" idx="10"/>
          </p:nvPr>
        </p:nvSpPr>
        <p:spPr>
          <a:xfrm>
            <a:off x="395294" y="4807745"/>
            <a:ext cx="2016125" cy="248841"/>
          </a:xfrm>
        </p:spPr>
        <p:txBody>
          <a:bodyPr/>
          <a:lstStyle/>
          <a:p>
            <a:r>
              <a:rPr lang="en-GB" dirty="0"/>
              <a:t>15 July 2020</a:t>
            </a:r>
          </a:p>
        </p:txBody>
      </p:sp>
    </p:spTree>
    <p:extLst>
      <p:ext uri="{BB962C8B-B14F-4D97-AF65-F5344CB8AC3E}">
        <p14:creationId xmlns:p14="http://schemas.microsoft.com/office/powerpoint/2010/main" val="3364342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7308304" y="4083918"/>
            <a:ext cx="144016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mj-lt"/>
            </a:endParaRPr>
          </a:p>
        </p:txBody>
      </p:sp>
      <p:sp>
        <p:nvSpPr>
          <p:cNvPr id="2" name="Title 1"/>
          <p:cNvSpPr>
            <a:spLocks noGrp="1"/>
          </p:cNvSpPr>
          <p:nvPr>
            <p:ph type="title"/>
          </p:nvPr>
        </p:nvSpPr>
        <p:spPr/>
        <p:txBody>
          <a:bodyPr/>
          <a:lstStyle/>
          <a:p>
            <a:r>
              <a:rPr lang="en-GB" dirty="0">
                <a:solidFill>
                  <a:schemeClr val="accent1"/>
                </a:solidFill>
              </a:rPr>
              <a:t>Capital Generation </a:t>
            </a:r>
            <a:r>
              <a:rPr lang="en-GB" dirty="0">
                <a:solidFill>
                  <a:schemeClr val="accent4"/>
                </a:solidFill>
              </a:rPr>
              <a:t>| </a:t>
            </a:r>
            <a:r>
              <a:rPr lang="en-GB" dirty="0">
                <a:solidFill>
                  <a:schemeClr val="accent2"/>
                </a:solidFill>
              </a:rPr>
              <a:t>2019</a:t>
            </a:r>
          </a:p>
        </p:txBody>
      </p:sp>
      <p:sp>
        <p:nvSpPr>
          <p:cNvPr id="5" name="Slide Number Placeholder 4"/>
          <p:cNvSpPr>
            <a:spLocks noGrp="1"/>
          </p:cNvSpPr>
          <p:nvPr>
            <p:ph type="sldNum" sz="quarter" idx="12"/>
          </p:nvPr>
        </p:nvSpPr>
        <p:spPr/>
        <p:txBody>
          <a:bodyPr/>
          <a:lstStyle/>
          <a:p>
            <a:fld id="{FE8DA6AF-1811-4E27-A96F-54109F1D0275}" type="slidenum">
              <a:rPr lang="en-GB" smtClean="0"/>
              <a:pPr/>
              <a:t>15</a:t>
            </a:fld>
            <a:endParaRPr lang="en-GB"/>
          </a:p>
        </p:txBody>
      </p:sp>
      <p:grpSp>
        <p:nvGrpSpPr>
          <p:cNvPr id="46" name="Group 45"/>
          <p:cNvGrpSpPr/>
          <p:nvPr/>
        </p:nvGrpSpPr>
        <p:grpSpPr>
          <a:xfrm>
            <a:off x="76759" y="157022"/>
            <a:ext cx="4423233" cy="4829456"/>
            <a:chOff x="76759" y="157022"/>
            <a:chExt cx="4423233" cy="4829456"/>
          </a:xfrm>
        </p:grpSpPr>
        <p:cxnSp>
          <p:nvCxnSpPr>
            <p:cNvPr id="8" name="Straight Arrow Connector 7"/>
            <p:cNvCxnSpPr/>
            <p:nvPr/>
          </p:nvCxnSpPr>
          <p:spPr>
            <a:xfrm>
              <a:off x="1105478" y="1190653"/>
              <a:ext cx="2530418" cy="0"/>
            </a:xfrm>
            <a:prstGeom prst="straightConnector1">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19599" y="1016561"/>
              <a:ext cx="2516297" cy="187037"/>
            </a:xfrm>
            <a:prstGeom prst="rect">
              <a:avLst/>
            </a:prstGeom>
            <a:noFill/>
          </p:spPr>
          <p:txBody>
            <a:bodyPr wrap="none" lIns="0" tIns="0" rIns="0" bIns="0" rtlCol="0">
              <a:noAutofit/>
            </a:bodyPr>
            <a:lstStyle/>
            <a:p>
              <a:pPr algn="ctr" defTabSz="1043019"/>
              <a:r>
                <a:rPr lang="en-GB" sz="1200" b="1" dirty="0">
                  <a:latin typeface="+mj-lt"/>
                  <a:cs typeface="Arial" panose="020B0604020202020204" pitchFamily="34" charset="0"/>
                </a:rPr>
                <a:t>Sources</a:t>
              </a:r>
            </a:p>
          </p:txBody>
        </p:sp>
        <p:graphicFrame>
          <p:nvGraphicFramePr>
            <p:cNvPr id="30" name="Chart 29"/>
            <p:cNvGraphicFramePr>
              <a:graphicFrameLocks/>
            </p:cNvGraphicFramePr>
            <p:nvPr>
              <p:extLst>
                <p:ext uri="{D42A27DB-BD31-4B8C-83A1-F6EECF244321}">
                  <p14:modId xmlns:p14="http://schemas.microsoft.com/office/powerpoint/2010/main" val="1295501646"/>
                </p:ext>
              </p:extLst>
            </p:nvPr>
          </p:nvGraphicFramePr>
          <p:xfrm>
            <a:off x="76759" y="157022"/>
            <a:ext cx="4423233" cy="4829456"/>
          </p:xfrm>
          <a:graphic>
            <a:graphicData uri="http://schemas.openxmlformats.org/drawingml/2006/chart">
              <c:chart xmlns:c="http://schemas.openxmlformats.org/drawingml/2006/chart" xmlns:r="http://schemas.openxmlformats.org/officeDocument/2006/relationships" r:id="rId3"/>
            </a:graphicData>
          </a:graphic>
        </p:graphicFrame>
        <p:cxnSp>
          <p:nvCxnSpPr>
            <p:cNvPr id="33" name="Straight Connector 32"/>
            <p:cNvCxnSpPr/>
            <p:nvPr/>
          </p:nvCxnSpPr>
          <p:spPr>
            <a:xfrm>
              <a:off x="1115616" y="3424416"/>
              <a:ext cx="972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01616" y="3195057"/>
              <a:ext cx="972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095236" y="2884547"/>
              <a:ext cx="972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588856" y="3333358"/>
              <a:ext cx="972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076977" y="1592213"/>
              <a:ext cx="972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rot="16200000">
              <a:off x="-76404" y="2335506"/>
              <a:ext cx="1287751" cy="187037"/>
            </a:xfrm>
            <a:prstGeom prst="rect">
              <a:avLst/>
            </a:prstGeom>
            <a:noFill/>
          </p:spPr>
          <p:txBody>
            <a:bodyPr wrap="none" lIns="0" tIns="0" rIns="0" bIns="0" rtlCol="0">
              <a:noAutofit/>
            </a:bodyPr>
            <a:lstStyle/>
            <a:p>
              <a:pPr algn="ctr" defTabSz="1043019"/>
              <a:r>
                <a:rPr lang="el-GR" sz="1200" b="1" dirty="0">
                  <a:latin typeface="+mj-lt"/>
                  <a:cs typeface="Arial" panose="020B0604020202020204" pitchFamily="34" charset="0"/>
                </a:rPr>
                <a:t>Δ</a:t>
              </a:r>
              <a:r>
                <a:rPr lang="en-GB" sz="1200" b="1" dirty="0">
                  <a:latin typeface="+mj-lt"/>
                  <a:cs typeface="Arial" panose="020B0604020202020204" pitchFamily="34" charset="0"/>
                </a:rPr>
                <a:t> SCR Coverage (%pts)</a:t>
              </a:r>
            </a:p>
          </p:txBody>
        </p:sp>
      </p:grpSp>
      <p:sp>
        <p:nvSpPr>
          <p:cNvPr id="39" name="TextBox 38"/>
          <p:cNvSpPr txBox="1"/>
          <p:nvPr/>
        </p:nvSpPr>
        <p:spPr>
          <a:xfrm>
            <a:off x="4428628" y="1139287"/>
            <a:ext cx="4319712" cy="1000415"/>
          </a:xfrm>
          <a:prstGeom prst="rect">
            <a:avLst/>
          </a:prstGeom>
          <a:noFill/>
        </p:spPr>
        <p:txBody>
          <a:bodyPr wrap="square" lIns="0" tIns="0" rIns="0" bIns="0" rtlCol="0">
            <a:noAutofit/>
          </a:bodyPr>
          <a:lstStyle/>
          <a:p>
            <a:pPr marL="266700" indent="-266700" defTabSz="1043019">
              <a:lnSpc>
                <a:spcPct val="150000"/>
              </a:lnSpc>
              <a:spcBef>
                <a:spcPts val="600"/>
              </a:spcBef>
              <a:spcAft>
                <a:spcPts val="600"/>
              </a:spcAft>
              <a:buClr>
                <a:schemeClr val="accent4"/>
              </a:buClr>
              <a:buFont typeface="Arial" panose="020B0604020202020204" pitchFamily="34" charset="0"/>
              <a:buChar char="•"/>
            </a:pPr>
            <a:r>
              <a:rPr lang="en-GB" sz="2000" dirty="0">
                <a:latin typeface="+mj-lt"/>
                <a:cs typeface="Arial" panose="020B0604020202020204" pitchFamily="34" charset="0"/>
              </a:rPr>
              <a:t>Capital</a:t>
            </a:r>
            <a:r>
              <a:rPr lang="en-GB" sz="2000" b="1" dirty="0">
                <a:latin typeface="+mj-lt"/>
                <a:cs typeface="Arial" panose="020B0604020202020204" pitchFamily="34" charset="0"/>
              </a:rPr>
              <a:t> generated from in-force </a:t>
            </a:r>
            <a:r>
              <a:rPr lang="en-GB" sz="2000" dirty="0">
                <a:latin typeface="+mj-lt"/>
                <a:cs typeface="Arial" panose="020B0604020202020204" pitchFamily="34" charset="0"/>
              </a:rPr>
              <a:t>expected to exceed 2018 levels</a:t>
            </a:r>
          </a:p>
          <a:p>
            <a:pPr marL="457200" indent="-457200" defTabSz="1043019">
              <a:lnSpc>
                <a:spcPct val="150000"/>
              </a:lnSpc>
              <a:spcBef>
                <a:spcPts val="600"/>
              </a:spcBef>
              <a:spcAft>
                <a:spcPts val="600"/>
              </a:spcAft>
              <a:buClr>
                <a:schemeClr val="accent4"/>
              </a:buClr>
              <a:buFont typeface="Arial" panose="020B0604020202020204" pitchFamily="34" charset="0"/>
              <a:buChar char="•"/>
            </a:pPr>
            <a:endParaRPr lang="en-GB" sz="2000" dirty="0">
              <a:latin typeface="+mj-lt"/>
              <a:cs typeface="Arial" panose="020B0604020202020204" pitchFamily="34" charset="0"/>
            </a:endParaRPr>
          </a:p>
        </p:txBody>
      </p:sp>
      <p:sp>
        <p:nvSpPr>
          <p:cNvPr id="40" name="TextBox 39"/>
          <p:cNvSpPr txBox="1"/>
          <p:nvPr/>
        </p:nvSpPr>
        <p:spPr>
          <a:xfrm>
            <a:off x="4427983" y="4608000"/>
            <a:ext cx="4247705" cy="155781"/>
          </a:xfrm>
          <a:prstGeom prst="rect">
            <a:avLst/>
          </a:prstGeom>
          <a:noFill/>
        </p:spPr>
        <p:txBody>
          <a:bodyPr wrap="square" lIns="0" tIns="0" rIns="0" bIns="0" rtlCol="0">
            <a:noAutofit/>
          </a:bodyPr>
          <a:lstStyle/>
          <a:p>
            <a:pPr algn="r">
              <a:tabLst>
                <a:tab pos="452403" algn="l"/>
              </a:tabLst>
            </a:pPr>
            <a:r>
              <a:rPr lang="en-GB" sz="800" b="1" dirty="0">
                <a:latin typeface="+mj-lt"/>
                <a:cs typeface="Arial" panose="020B0604020202020204" pitchFamily="34" charset="0"/>
              </a:rPr>
              <a:t>*incl. £700m Rothesay equity injection</a:t>
            </a:r>
          </a:p>
        </p:txBody>
      </p:sp>
      <p:sp>
        <p:nvSpPr>
          <p:cNvPr id="42" name="Rectangle 41"/>
          <p:cNvSpPr/>
          <p:nvPr/>
        </p:nvSpPr>
        <p:spPr>
          <a:xfrm>
            <a:off x="3562977" y="1491630"/>
            <a:ext cx="504198" cy="432048"/>
          </a:xfrm>
          <a:prstGeom prst="rect">
            <a:avLst/>
          </a:prstGeom>
          <a:noFill/>
          <a:ln w="28575">
            <a:solidFill>
              <a:srgbClr val="C81E4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1043019"/>
            <a:endParaRPr lang="en-GB" sz="1200" b="1" dirty="0" err="1">
              <a:solidFill>
                <a:prstClr val="white"/>
              </a:solidFill>
              <a:latin typeface="+mj-lt"/>
            </a:endParaRPr>
          </a:p>
        </p:txBody>
      </p:sp>
      <p:sp>
        <p:nvSpPr>
          <p:cNvPr id="47" name="TextBox 46"/>
          <p:cNvSpPr txBox="1"/>
          <p:nvPr/>
        </p:nvSpPr>
        <p:spPr>
          <a:xfrm>
            <a:off x="4428628" y="2227791"/>
            <a:ext cx="4319712" cy="631991"/>
          </a:xfrm>
          <a:prstGeom prst="rect">
            <a:avLst/>
          </a:prstGeom>
          <a:noFill/>
        </p:spPr>
        <p:txBody>
          <a:bodyPr wrap="square" lIns="0" tIns="0" rIns="0" bIns="0" rtlCol="0">
            <a:noAutofit/>
          </a:bodyPr>
          <a:lstStyle/>
          <a:p>
            <a:pPr marL="266700" indent="-266700" defTabSz="1043019">
              <a:lnSpc>
                <a:spcPct val="150000"/>
              </a:lnSpc>
              <a:spcBef>
                <a:spcPts val="600"/>
              </a:spcBef>
              <a:spcAft>
                <a:spcPts val="600"/>
              </a:spcAft>
              <a:buClr>
                <a:schemeClr val="accent4"/>
              </a:buClr>
              <a:buFont typeface="Arial" panose="020B0604020202020204" pitchFamily="34" charset="0"/>
              <a:buChar char="•"/>
            </a:pPr>
            <a:r>
              <a:rPr lang="en-GB" sz="2000" dirty="0">
                <a:latin typeface="+mj-lt"/>
                <a:cs typeface="Arial" panose="020B0604020202020204" pitchFamily="34" charset="0"/>
              </a:rPr>
              <a:t>Higher </a:t>
            </a:r>
            <a:r>
              <a:rPr lang="en-GB" sz="2000" b="1" dirty="0">
                <a:latin typeface="+mj-lt"/>
                <a:cs typeface="Arial" panose="020B0604020202020204" pitchFamily="34" charset="0"/>
              </a:rPr>
              <a:t>new business volumes</a:t>
            </a:r>
            <a:endParaRPr lang="en-GB" sz="2000" dirty="0">
              <a:latin typeface="+mj-lt"/>
              <a:cs typeface="Arial" panose="020B0604020202020204" pitchFamily="34" charset="0"/>
            </a:endParaRPr>
          </a:p>
        </p:txBody>
      </p:sp>
      <p:sp>
        <p:nvSpPr>
          <p:cNvPr id="48" name="TextBox 47"/>
          <p:cNvSpPr txBox="1"/>
          <p:nvPr/>
        </p:nvSpPr>
        <p:spPr>
          <a:xfrm>
            <a:off x="4428752" y="2849785"/>
            <a:ext cx="4319712" cy="1090117"/>
          </a:xfrm>
          <a:prstGeom prst="rect">
            <a:avLst/>
          </a:prstGeom>
          <a:noFill/>
        </p:spPr>
        <p:txBody>
          <a:bodyPr wrap="square" lIns="0" tIns="0" rIns="0" bIns="0" rtlCol="0">
            <a:noAutofit/>
          </a:bodyPr>
          <a:lstStyle/>
          <a:p>
            <a:pPr marL="266700" indent="-266700" defTabSz="1043019">
              <a:lnSpc>
                <a:spcPct val="150000"/>
              </a:lnSpc>
              <a:spcBef>
                <a:spcPts val="600"/>
              </a:spcBef>
              <a:spcAft>
                <a:spcPts val="600"/>
              </a:spcAft>
              <a:buClr>
                <a:schemeClr val="accent4"/>
              </a:buClr>
              <a:buFont typeface="Arial" panose="020B0604020202020204" pitchFamily="34" charset="0"/>
              <a:buChar char="•"/>
            </a:pPr>
            <a:r>
              <a:rPr lang="en-GB" sz="2000" dirty="0">
                <a:latin typeface="+mj-lt"/>
                <a:cs typeface="Arial" panose="020B0604020202020204" pitchFamily="34" charset="0"/>
              </a:rPr>
              <a:t>Over £2.7bn new </a:t>
            </a:r>
            <a:r>
              <a:rPr lang="en-GB" sz="2000" b="1" dirty="0">
                <a:latin typeface="+mj-lt"/>
                <a:cs typeface="Arial" panose="020B0604020202020204" pitchFamily="34" charset="0"/>
              </a:rPr>
              <a:t>capital issued</a:t>
            </a:r>
            <a:r>
              <a:rPr lang="en-GB" sz="2000" dirty="0">
                <a:latin typeface="+mj-lt"/>
                <a:cs typeface="Arial" panose="020B0604020202020204" pitchFamily="34" charset="0"/>
              </a:rPr>
              <a:t>*</a:t>
            </a:r>
          </a:p>
          <a:p>
            <a:pPr marL="457200" indent="-457200" defTabSz="1043019">
              <a:lnSpc>
                <a:spcPct val="150000"/>
              </a:lnSpc>
              <a:spcBef>
                <a:spcPts val="600"/>
              </a:spcBef>
              <a:spcAft>
                <a:spcPts val="600"/>
              </a:spcAft>
              <a:buClr>
                <a:schemeClr val="accent4"/>
              </a:buClr>
              <a:buFont typeface="Arial" panose="020B0604020202020204" pitchFamily="34" charset="0"/>
              <a:buChar char="•"/>
            </a:pPr>
            <a:endParaRPr lang="en-GB" sz="2000" dirty="0">
              <a:latin typeface="+mj-lt"/>
              <a:cs typeface="Arial" panose="020B0604020202020204" pitchFamily="34" charset="0"/>
            </a:endParaRPr>
          </a:p>
        </p:txBody>
      </p:sp>
      <p:sp>
        <p:nvSpPr>
          <p:cNvPr id="49" name="TextBox 48"/>
          <p:cNvSpPr txBox="1"/>
          <p:nvPr/>
        </p:nvSpPr>
        <p:spPr>
          <a:xfrm>
            <a:off x="4420244" y="3437706"/>
            <a:ext cx="4319712" cy="519068"/>
          </a:xfrm>
          <a:prstGeom prst="rect">
            <a:avLst/>
          </a:prstGeom>
          <a:noFill/>
        </p:spPr>
        <p:txBody>
          <a:bodyPr wrap="square" lIns="0" tIns="0" rIns="0" bIns="0" rtlCol="0">
            <a:noAutofit/>
          </a:bodyPr>
          <a:lstStyle/>
          <a:p>
            <a:pPr marL="266700" indent="-266700" defTabSz="1043019">
              <a:lnSpc>
                <a:spcPct val="150000"/>
              </a:lnSpc>
              <a:spcBef>
                <a:spcPts val="600"/>
              </a:spcBef>
              <a:spcAft>
                <a:spcPts val="600"/>
              </a:spcAft>
              <a:buClr>
                <a:schemeClr val="accent4"/>
              </a:buClr>
              <a:buFont typeface="Arial" panose="020B0604020202020204" pitchFamily="34" charset="0"/>
              <a:buChar char="•"/>
            </a:pPr>
            <a:r>
              <a:rPr lang="en-GB" sz="2000" b="1" dirty="0">
                <a:latin typeface="+mj-lt"/>
                <a:cs typeface="Arial" panose="020B0604020202020204" pitchFamily="34" charset="0"/>
              </a:rPr>
              <a:t>Capital destructive</a:t>
            </a:r>
            <a:r>
              <a:rPr lang="en-GB" sz="2000" dirty="0">
                <a:latin typeface="+mj-lt"/>
                <a:cs typeface="Arial" panose="020B0604020202020204" pitchFamily="34" charset="0"/>
              </a:rPr>
              <a:t> headwinds…</a:t>
            </a:r>
          </a:p>
          <a:p>
            <a:pPr marL="457200" indent="-457200" defTabSz="1043019">
              <a:lnSpc>
                <a:spcPct val="150000"/>
              </a:lnSpc>
              <a:spcBef>
                <a:spcPts val="600"/>
              </a:spcBef>
              <a:spcAft>
                <a:spcPts val="600"/>
              </a:spcAft>
              <a:buClr>
                <a:schemeClr val="accent4"/>
              </a:buClr>
              <a:buFont typeface="Arial" panose="020B0604020202020204" pitchFamily="34" charset="0"/>
              <a:buChar char="•"/>
            </a:pPr>
            <a:endParaRPr lang="en-GB" sz="2000" dirty="0">
              <a:latin typeface="+mj-lt"/>
              <a:cs typeface="Arial" panose="020B0604020202020204" pitchFamily="34" charset="0"/>
            </a:endParaRPr>
          </a:p>
        </p:txBody>
      </p:sp>
      <p:sp>
        <p:nvSpPr>
          <p:cNvPr id="50" name="TextBox 49"/>
          <p:cNvSpPr txBox="1"/>
          <p:nvPr/>
        </p:nvSpPr>
        <p:spPr>
          <a:xfrm>
            <a:off x="473954" y="4788000"/>
            <a:ext cx="9110513" cy="195943"/>
          </a:xfrm>
          <a:prstGeom prst="rect">
            <a:avLst/>
          </a:prstGeom>
          <a:noFill/>
        </p:spPr>
        <p:txBody>
          <a:bodyPr wrap="square" lIns="0" tIns="0" rIns="0" bIns="0" rtlCol="0">
            <a:noAutofit/>
          </a:bodyPr>
          <a:lstStyle/>
          <a:p>
            <a:pPr>
              <a:tabLst>
                <a:tab pos="452403" algn="l"/>
              </a:tabLst>
            </a:pPr>
            <a:r>
              <a:rPr lang="en-GB" sz="800" b="1" dirty="0">
                <a:cs typeface="Arial" panose="020B0604020202020204" pitchFamily="34" charset="0"/>
              </a:rPr>
              <a:t>Source:	FY18 SFCRs, NWM estimates</a:t>
            </a:r>
            <a:endParaRPr lang="en-GB" sz="800" b="1" dirty="0">
              <a:latin typeface="+mj-lt"/>
              <a:cs typeface="Arial" panose="020B0604020202020204" pitchFamily="34" charset="0"/>
            </a:endParaRPr>
          </a:p>
        </p:txBody>
      </p:sp>
    </p:spTree>
    <p:extLst>
      <p:ext uri="{BB962C8B-B14F-4D97-AF65-F5344CB8AC3E}">
        <p14:creationId xmlns:p14="http://schemas.microsoft.com/office/powerpoint/2010/main" val="563164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308304" y="4083918"/>
            <a:ext cx="144016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mj-lt"/>
            </a:endParaRPr>
          </a:p>
        </p:txBody>
      </p:sp>
      <p:sp>
        <p:nvSpPr>
          <p:cNvPr id="2" name="Title 1"/>
          <p:cNvSpPr>
            <a:spLocks noGrp="1"/>
          </p:cNvSpPr>
          <p:nvPr>
            <p:ph type="title"/>
          </p:nvPr>
        </p:nvSpPr>
        <p:spPr/>
        <p:txBody>
          <a:bodyPr/>
          <a:lstStyle/>
          <a:p>
            <a:r>
              <a:rPr lang="en-GB" dirty="0">
                <a:solidFill>
                  <a:schemeClr val="accent1"/>
                </a:solidFill>
              </a:rPr>
              <a:t>Capital Generation </a:t>
            </a:r>
            <a:r>
              <a:rPr lang="en-GB" dirty="0">
                <a:solidFill>
                  <a:schemeClr val="accent4"/>
                </a:solidFill>
              </a:rPr>
              <a:t>| </a:t>
            </a:r>
            <a:r>
              <a:rPr lang="en-GB" dirty="0">
                <a:solidFill>
                  <a:schemeClr val="accent2"/>
                </a:solidFill>
              </a:rPr>
              <a:t>Solvency Coverage Ratios</a:t>
            </a:r>
          </a:p>
        </p:txBody>
      </p:sp>
      <p:sp>
        <p:nvSpPr>
          <p:cNvPr id="5" name="Slide Number Placeholder 4"/>
          <p:cNvSpPr>
            <a:spLocks noGrp="1"/>
          </p:cNvSpPr>
          <p:nvPr>
            <p:ph type="sldNum" sz="quarter" idx="12"/>
          </p:nvPr>
        </p:nvSpPr>
        <p:spPr/>
        <p:txBody>
          <a:bodyPr/>
          <a:lstStyle/>
          <a:p>
            <a:fld id="{FE8DA6AF-1811-4E27-A96F-54109F1D0275}" type="slidenum">
              <a:rPr lang="en-GB" smtClean="0"/>
              <a:pPr/>
              <a:t>16</a:t>
            </a:fld>
            <a:endParaRPr lang="en-GB"/>
          </a:p>
        </p:txBody>
      </p:sp>
      <p:graphicFrame>
        <p:nvGraphicFramePr>
          <p:cNvPr id="7" name="Chart 6"/>
          <p:cNvGraphicFramePr>
            <a:graphicFrameLocks/>
          </p:cNvGraphicFramePr>
          <p:nvPr>
            <p:extLst>
              <p:ext uri="{D42A27DB-BD31-4B8C-83A1-F6EECF244321}">
                <p14:modId xmlns:p14="http://schemas.microsoft.com/office/powerpoint/2010/main" val="59127899"/>
              </p:ext>
            </p:extLst>
          </p:nvPr>
        </p:nvGraphicFramePr>
        <p:xfrm>
          <a:off x="473952" y="1128043"/>
          <a:ext cx="6042264" cy="345983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rot="16200000">
            <a:off x="-76404" y="2335506"/>
            <a:ext cx="1287751" cy="187037"/>
          </a:xfrm>
          <a:prstGeom prst="rect">
            <a:avLst/>
          </a:prstGeom>
          <a:noFill/>
        </p:spPr>
        <p:txBody>
          <a:bodyPr wrap="none" lIns="0" tIns="0" rIns="0" bIns="0" rtlCol="0">
            <a:noAutofit/>
          </a:bodyPr>
          <a:lstStyle/>
          <a:p>
            <a:pPr algn="ctr" defTabSz="1043019"/>
            <a:r>
              <a:rPr lang="en-GB" sz="1200" b="1" dirty="0">
                <a:latin typeface="+mj-lt"/>
                <a:cs typeface="Arial" panose="020B0604020202020204" pitchFamily="34" charset="0"/>
              </a:rPr>
              <a:t>SCR Coverage</a:t>
            </a:r>
          </a:p>
        </p:txBody>
      </p:sp>
      <p:grpSp>
        <p:nvGrpSpPr>
          <p:cNvPr id="3" name="Group 2"/>
          <p:cNvGrpSpPr/>
          <p:nvPr/>
        </p:nvGrpSpPr>
        <p:grpSpPr>
          <a:xfrm>
            <a:off x="6084168" y="1203598"/>
            <a:ext cx="2731458" cy="2736304"/>
            <a:chOff x="6084168" y="1203598"/>
            <a:chExt cx="2731458" cy="2736304"/>
          </a:xfrm>
        </p:grpSpPr>
        <p:graphicFrame>
          <p:nvGraphicFramePr>
            <p:cNvPr id="9" name="Chart 8"/>
            <p:cNvGraphicFramePr>
              <a:graphicFrameLocks/>
            </p:cNvGraphicFramePr>
            <p:nvPr>
              <p:extLst>
                <p:ext uri="{D42A27DB-BD31-4B8C-83A1-F6EECF244321}">
                  <p14:modId xmlns:p14="http://schemas.microsoft.com/office/powerpoint/2010/main" val="99741857"/>
                </p:ext>
              </p:extLst>
            </p:nvPr>
          </p:nvGraphicFramePr>
          <p:xfrm>
            <a:off x="6300192" y="1203598"/>
            <a:ext cx="2515434" cy="2736304"/>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rot="16200000">
              <a:off x="5533811" y="1969979"/>
              <a:ext cx="1287751" cy="187037"/>
            </a:xfrm>
            <a:prstGeom prst="rect">
              <a:avLst/>
            </a:prstGeom>
            <a:noFill/>
          </p:spPr>
          <p:txBody>
            <a:bodyPr wrap="none" lIns="0" tIns="0" rIns="0" bIns="0" rtlCol="0">
              <a:noAutofit/>
            </a:bodyPr>
            <a:lstStyle/>
            <a:p>
              <a:pPr algn="ctr" defTabSz="1043019"/>
              <a:r>
                <a:rPr lang="en-GB" sz="1200" b="1" dirty="0">
                  <a:latin typeface="+mj-lt"/>
                  <a:cs typeface="Arial" panose="020B0604020202020204" pitchFamily="34" charset="0"/>
                </a:rPr>
                <a:t>6m LIBOR</a:t>
              </a:r>
            </a:p>
          </p:txBody>
        </p:sp>
      </p:grpSp>
      <p:sp>
        <p:nvSpPr>
          <p:cNvPr id="11" name="Down Arrow 10"/>
          <p:cNvSpPr/>
          <p:nvPr/>
        </p:nvSpPr>
        <p:spPr>
          <a:xfrm>
            <a:off x="3728034" y="1263415"/>
            <a:ext cx="232920" cy="761207"/>
          </a:xfrm>
          <a:prstGeom prst="downArrow">
            <a:avLst/>
          </a:prstGeom>
          <a:solidFill>
            <a:srgbClr val="C81E45"/>
          </a:solidFill>
          <a:ln w="12700" cap="flat" cmpd="sng" algn="ctr">
            <a:solidFill>
              <a:srgbClr val="C81E45"/>
            </a:solidFill>
            <a:prstDash val="solid"/>
            <a:miter lim="800000"/>
          </a:ln>
          <a:effectLst/>
        </p:spPr>
        <p:txBody>
          <a:bodyPr rtlCol="0" anchor="ctr"/>
          <a:lstStyle/>
          <a:p>
            <a:pPr algn="ctr" defTabSz="710477" fontAlgn="auto">
              <a:spcBef>
                <a:spcPts val="0"/>
              </a:spcBef>
              <a:spcAft>
                <a:spcPts val="0"/>
              </a:spcAft>
              <a:defRPr/>
            </a:pPr>
            <a:endParaRPr lang="en-GB" sz="1400" kern="0">
              <a:solidFill>
                <a:prstClr val="white"/>
              </a:solidFill>
              <a:latin typeface="Arial"/>
              <a:cs typeface="Arial"/>
            </a:endParaRPr>
          </a:p>
        </p:txBody>
      </p:sp>
      <p:sp>
        <p:nvSpPr>
          <p:cNvPr id="12" name="Down Arrow 11"/>
          <p:cNvSpPr/>
          <p:nvPr/>
        </p:nvSpPr>
        <p:spPr>
          <a:xfrm>
            <a:off x="3072024" y="1263416"/>
            <a:ext cx="232920" cy="1008110"/>
          </a:xfrm>
          <a:prstGeom prst="downArrow">
            <a:avLst/>
          </a:prstGeom>
          <a:solidFill>
            <a:srgbClr val="C81E45"/>
          </a:solidFill>
          <a:ln w="12700" cap="flat" cmpd="sng" algn="ctr">
            <a:solidFill>
              <a:srgbClr val="C81E45"/>
            </a:solidFill>
            <a:prstDash val="solid"/>
            <a:miter lim="800000"/>
          </a:ln>
          <a:effectLst/>
        </p:spPr>
        <p:txBody>
          <a:bodyPr rtlCol="0" anchor="ctr"/>
          <a:lstStyle/>
          <a:p>
            <a:pPr algn="ctr" defTabSz="710477" fontAlgn="auto">
              <a:spcBef>
                <a:spcPts val="0"/>
              </a:spcBef>
              <a:spcAft>
                <a:spcPts val="0"/>
              </a:spcAft>
              <a:defRPr/>
            </a:pPr>
            <a:endParaRPr lang="en-GB" sz="1400" kern="0">
              <a:solidFill>
                <a:prstClr val="white"/>
              </a:solidFill>
              <a:latin typeface="Arial"/>
              <a:cs typeface="Arial"/>
            </a:endParaRPr>
          </a:p>
        </p:txBody>
      </p:sp>
      <p:sp>
        <p:nvSpPr>
          <p:cNvPr id="13" name="Down Arrow 12"/>
          <p:cNvSpPr/>
          <p:nvPr/>
        </p:nvSpPr>
        <p:spPr>
          <a:xfrm>
            <a:off x="4384044" y="1263415"/>
            <a:ext cx="232920" cy="576063"/>
          </a:xfrm>
          <a:prstGeom prst="downArrow">
            <a:avLst/>
          </a:prstGeom>
          <a:solidFill>
            <a:srgbClr val="C81E45"/>
          </a:solidFill>
          <a:ln w="12700" cap="flat" cmpd="sng" algn="ctr">
            <a:solidFill>
              <a:srgbClr val="C81E45"/>
            </a:solidFill>
            <a:prstDash val="solid"/>
            <a:miter lim="800000"/>
          </a:ln>
          <a:effectLst/>
        </p:spPr>
        <p:txBody>
          <a:bodyPr rtlCol="0" anchor="ctr"/>
          <a:lstStyle/>
          <a:p>
            <a:pPr algn="ctr" defTabSz="710477" fontAlgn="auto">
              <a:spcBef>
                <a:spcPts val="0"/>
              </a:spcBef>
              <a:spcAft>
                <a:spcPts val="0"/>
              </a:spcAft>
              <a:defRPr/>
            </a:pPr>
            <a:endParaRPr lang="en-GB" sz="1400" kern="0">
              <a:solidFill>
                <a:prstClr val="white"/>
              </a:solidFill>
              <a:latin typeface="Arial"/>
              <a:cs typeface="Arial"/>
            </a:endParaRPr>
          </a:p>
        </p:txBody>
      </p:sp>
      <p:sp>
        <p:nvSpPr>
          <p:cNvPr id="14" name="Down Arrow 13"/>
          <p:cNvSpPr/>
          <p:nvPr/>
        </p:nvSpPr>
        <p:spPr>
          <a:xfrm>
            <a:off x="5040054" y="1263416"/>
            <a:ext cx="232920" cy="432072"/>
          </a:xfrm>
          <a:prstGeom prst="downArrow">
            <a:avLst/>
          </a:prstGeom>
          <a:solidFill>
            <a:srgbClr val="C81E45"/>
          </a:solidFill>
          <a:ln w="12700" cap="flat" cmpd="sng" algn="ctr">
            <a:solidFill>
              <a:srgbClr val="C81E45"/>
            </a:solidFill>
            <a:prstDash val="solid"/>
            <a:miter lim="800000"/>
          </a:ln>
          <a:effectLst/>
        </p:spPr>
        <p:txBody>
          <a:bodyPr rtlCol="0" anchor="ctr"/>
          <a:lstStyle/>
          <a:p>
            <a:pPr algn="ctr" defTabSz="710477" fontAlgn="auto">
              <a:spcBef>
                <a:spcPts val="0"/>
              </a:spcBef>
              <a:spcAft>
                <a:spcPts val="0"/>
              </a:spcAft>
              <a:defRPr/>
            </a:pPr>
            <a:endParaRPr lang="en-GB" sz="1400" kern="0">
              <a:solidFill>
                <a:prstClr val="white"/>
              </a:solidFill>
              <a:latin typeface="Arial"/>
              <a:cs typeface="Arial"/>
            </a:endParaRPr>
          </a:p>
        </p:txBody>
      </p:sp>
      <p:cxnSp>
        <p:nvCxnSpPr>
          <p:cNvPr id="15" name="Straight Arrow Connector 14"/>
          <p:cNvCxnSpPr/>
          <p:nvPr/>
        </p:nvCxnSpPr>
        <p:spPr>
          <a:xfrm>
            <a:off x="8027988" y="1448238"/>
            <a:ext cx="504452" cy="704024"/>
          </a:xfrm>
          <a:prstGeom prst="straightConnector1">
            <a:avLst/>
          </a:prstGeom>
          <a:ln w="38100">
            <a:solidFill>
              <a:srgbClr val="C81E4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Down Arrow 16"/>
          <p:cNvSpPr/>
          <p:nvPr/>
        </p:nvSpPr>
        <p:spPr>
          <a:xfrm>
            <a:off x="1751496" y="1263416"/>
            <a:ext cx="232920" cy="1513432"/>
          </a:xfrm>
          <a:prstGeom prst="downArrow">
            <a:avLst/>
          </a:prstGeom>
          <a:solidFill>
            <a:srgbClr val="C81E45"/>
          </a:solidFill>
          <a:ln w="12700" cap="flat" cmpd="sng" algn="ctr">
            <a:solidFill>
              <a:srgbClr val="C81E45"/>
            </a:solidFill>
            <a:prstDash val="solid"/>
            <a:miter lim="800000"/>
          </a:ln>
          <a:effectLst/>
        </p:spPr>
        <p:txBody>
          <a:bodyPr rtlCol="0" anchor="ctr"/>
          <a:lstStyle/>
          <a:p>
            <a:pPr algn="ctr" defTabSz="710477" fontAlgn="auto">
              <a:spcBef>
                <a:spcPts val="0"/>
              </a:spcBef>
              <a:spcAft>
                <a:spcPts val="0"/>
              </a:spcAft>
              <a:defRPr/>
            </a:pPr>
            <a:endParaRPr lang="en-GB" sz="1400" kern="0">
              <a:solidFill>
                <a:prstClr val="white"/>
              </a:solidFill>
              <a:latin typeface="Arial"/>
              <a:cs typeface="Arial"/>
            </a:endParaRPr>
          </a:p>
        </p:txBody>
      </p:sp>
      <p:sp>
        <p:nvSpPr>
          <p:cNvPr id="18" name="Down Arrow 17"/>
          <p:cNvSpPr/>
          <p:nvPr/>
        </p:nvSpPr>
        <p:spPr>
          <a:xfrm>
            <a:off x="5696065" y="1263415"/>
            <a:ext cx="232920" cy="323518"/>
          </a:xfrm>
          <a:prstGeom prst="downArrow">
            <a:avLst/>
          </a:prstGeom>
          <a:solidFill>
            <a:srgbClr val="C81E45"/>
          </a:solidFill>
          <a:ln w="12700" cap="flat" cmpd="sng" algn="ctr">
            <a:solidFill>
              <a:srgbClr val="C81E45"/>
            </a:solidFill>
            <a:prstDash val="solid"/>
            <a:miter lim="800000"/>
          </a:ln>
          <a:effectLst/>
        </p:spPr>
        <p:txBody>
          <a:bodyPr rtlCol="0" anchor="ctr"/>
          <a:lstStyle/>
          <a:p>
            <a:pPr algn="ctr" defTabSz="710477" fontAlgn="auto">
              <a:spcBef>
                <a:spcPts val="0"/>
              </a:spcBef>
              <a:spcAft>
                <a:spcPts val="0"/>
              </a:spcAft>
              <a:defRPr/>
            </a:pPr>
            <a:endParaRPr lang="en-GB" sz="1400" kern="0">
              <a:solidFill>
                <a:prstClr val="white"/>
              </a:solidFill>
              <a:latin typeface="Arial"/>
              <a:cs typeface="Arial"/>
            </a:endParaRPr>
          </a:p>
        </p:txBody>
      </p:sp>
      <p:sp>
        <p:nvSpPr>
          <p:cNvPr id="20" name="TextBox 19"/>
          <p:cNvSpPr txBox="1"/>
          <p:nvPr/>
        </p:nvSpPr>
        <p:spPr>
          <a:xfrm>
            <a:off x="454715" y="4562891"/>
            <a:ext cx="6899285" cy="215399"/>
          </a:xfrm>
          <a:prstGeom prst="rect">
            <a:avLst/>
          </a:prstGeom>
          <a:noFill/>
        </p:spPr>
        <p:txBody>
          <a:bodyPr wrap="square" lIns="91399" tIns="45698" rIns="91399" bIns="45698" rtlCol="0">
            <a:spAutoFit/>
          </a:bodyPr>
          <a:lstStyle/>
          <a:p>
            <a:r>
              <a:rPr lang="en-GB" sz="800" b="1" dirty="0"/>
              <a:t>Source: FY17 / FY18 SFCRs, 2019 interim results announcements, NWM</a:t>
            </a:r>
          </a:p>
        </p:txBody>
      </p:sp>
      <p:sp>
        <p:nvSpPr>
          <p:cNvPr id="21" name="Date Placeholder 3"/>
          <p:cNvSpPr>
            <a:spLocks noGrp="1"/>
          </p:cNvSpPr>
          <p:nvPr>
            <p:ph type="dt" sz="half" idx="10"/>
          </p:nvPr>
        </p:nvSpPr>
        <p:spPr>
          <a:xfrm>
            <a:off x="395294" y="4807745"/>
            <a:ext cx="2016125" cy="248841"/>
          </a:xfrm>
        </p:spPr>
        <p:txBody>
          <a:bodyPr/>
          <a:lstStyle/>
          <a:p>
            <a:r>
              <a:rPr lang="en-GB" dirty="0"/>
              <a:t>15 July 2020</a:t>
            </a:r>
          </a:p>
        </p:txBody>
      </p:sp>
    </p:spTree>
    <p:extLst>
      <p:ext uri="{BB962C8B-B14F-4D97-AF65-F5344CB8AC3E}">
        <p14:creationId xmlns:p14="http://schemas.microsoft.com/office/powerpoint/2010/main" val="3258092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67544" y="1203598"/>
            <a:ext cx="7992888" cy="3312368"/>
          </a:xfrm>
          <a:prstGeom prst="rect">
            <a:avLst/>
          </a:prstGeom>
          <a:noFill/>
        </p:spPr>
        <p:txBody>
          <a:bodyPr wrap="square" lIns="0" tIns="0" rIns="0" bIns="0" rtlCol="0">
            <a:noAutofit/>
          </a:bodyPr>
          <a:lstStyle/>
          <a:p>
            <a:pPr defTabSz="1043019">
              <a:spcBef>
                <a:spcPts val="900"/>
              </a:spcBef>
              <a:spcAft>
                <a:spcPts val="900"/>
              </a:spcAft>
            </a:pPr>
            <a:r>
              <a:rPr lang="en-GB" sz="2400" b="1" dirty="0">
                <a:latin typeface="+mj-lt"/>
                <a:cs typeface="Arial" panose="020B0604020202020204" pitchFamily="34" charset="0"/>
              </a:rPr>
              <a:t>Question</a:t>
            </a:r>
            <a:r>
              <a:rPr lang="en-GB" sz="2400" dirty="0">
                <a:latin typeface="+mj-lt"/>
                <a:cs typeface="Arial" panose="020B0604020202020204" pitchFamily="34" charset="0"/>
              </a:rPr>
              <a:t>:</a:t>
            </a:r>
          </a:p>
          <a:p>
            <a:pPr defTabSz="1043019">
              <a:spcBef>
                <a:spcPts val="900"/>
              </a:spcBef>
              <a:spcAft>
                <a:spcPts val="900"/>
              </a:spcAft>
            </a:pPr>
            <a:r>
              <a:rPr lang="en-GB" sz="2400" dirty="0">
                <a:latin typeface="+mj-lt"/>
                <a:cs typeface="Arial" panose="020B0604020202020204" pitchFamily="34" charset="0"/>
              </a:rPr>
              <a:t>Over a </a:t>
            </a:r>
            <a:r>
              <a:rPr lang="en-GB" sz="2400" b="1" dirty="0">
                <a:latin typeface="+mj-lt"/>
                <a:cs typeface="Arial" panose="020B0604020202020204" pitchFamily="34" charset="0"/>
              </a:rPr>
              <a:t>five year horizon </a:t>
            </a:r>
            <a:r>
              <a:rPr lang="en-GB" sz="2400" dirty="0">
                <a:latin typeface="+mj-lt"/>
                <a:cs typeface="Arial" panose="020B0604020202020204" pitchFamily="34" charset="0"/>
              </a:rPr>
              <a:t>and for:</a:t>
            </a:r>
          </a:p>
          <a:p>
            <a:pPr marL="457200" indent="-457200" defTabSz="1043019">
              <a:spcBef>
                <a:spcPts val="900"/>
              </a:spcBef>
              <a:spcAft>
                <a:spcPts val="900"/>
              </a:spcAft>
              <a:buClr>
                <a:schemeClr val="accent4"/>
              </a:buClr>
              <a:buFont typeface="Arial" panose="020B0604020202020204" pitchFamily="34" charset="0"/>
              <a:buChar char="•"/>
            </a:pPr>
            <a:r>
              <a:rPr lang="en-GB" sz="2400" dirty="0">
                <a:latin typeface="+mj-lt"/>
                <a:cs typeface="Arial" panose="020B0604020202020204" pitchFamily="34" charset="0"/>
              </a:rPr>
              <a:t>a </a:t>
            </a:r>
            <a:r>
              <a:rPr lang="en-GB" sz="2400" b="1" dirty="0">
                <a:latin typeface="+mj-lt"/>
                <a:cs typeface="Arial" panose="020B0604020202020204" pitchFamily="34" charset="0"/>
              </a:rPr>
              <a:t>specific pattern of future new business</a:t>
            </a:r>
            <a:r>
              <a:rPr lang="en-GB" sz="2400" dirty="0">
                <a:latin typeface="+mj-lt"/>
                <a:cs typeface="Arial" panose="020B0604020202020204" pitchFamily="34" charset="0"/>
              </a:rPr>
              <a:t>, and</a:t>
            </a:r>
            <a:endParaRPr lang="en-GB" sz="2400" b="1" dirty="0">
              <a:latin typeface="+mj-lt"/>
              <a:cs typeface="Arial" panose="020B0604020202020204" pitchFamily="34" charset="0"/>
            </a:endParaRPr>
          </a:p>
          <a:p>
            <a:pPr marL="457200" indent="-457200" defTabSz="1043019">
              <a:spcBef>
                <a:spcPts val="900"/>
              </a:spcBef>
              <a:spcAft>
                <a:spcPts val="900"/>
              </a:spcAft>
              <a:buClr>
                <a:schemeClr val="accent4"/>
              </a:buClr>
              <a:buFont typeface="Arial" panose="020B0604020202020204" pitchFamily="34" charset="0"/>
              <a:buChar char="•"/>
            </a:pPr>
            <a:r>
              <a:rPr lang="en-GB" sz="2400" dirty="0">
                <a:latin typeface="+mj-lt"/>
                <a:cs typeface="Arial" panose="020B0604020202020204" pitchFamily="34" charset="0"/>
              </a:rPr>
              <a:t>a </a:t>
            </a:r>
            <a:r>
              <a:rPr lang="en-GB" sz="2400" b="1" dirty="0">
                <a:latin typeface="+mj-lt"/>
                <a:cs typeface="Arial" panose="020B0604020202020204" pitchFamily="34" charset="0"/>
              </a:rPr>
              <a:t>target SCR coverage ratio</a:t>
            </a:r>
            <a:endParaRPr lang="en-GB" sz="2400" dirty="0">
              <a:latin typeface="+mj-lt"/>
              <a:cs typeface="Arial" panose="020B0604020202020204" pitchFamily="34" charset="0"/>
            </a:endParaRPr>
          </a:p>
          <a:p>
            <a:pPr defTabSz="1043019">
              <a:spcBef>
                <a:spcPts val="900"/>
              </a:spcBef>
              <a:spcAft>
                <a:spcPts val="900"/>
              </a:spcAft>
              <a:buClr>
                <a:schemeClr val="accent4"/>
              </a:buClr>
            </a:pPr>
            <a:r>
              <a:rPr lang="en-GB" sz="2400" dirty="0">
                <a:latin typeface="+mj-lt"/>
                <a:cs typeface="Arial" panose="020B0604020202020204" pitchFamily="34" charset="0"/>
              </a:rPr>
              <a:t>how much capital must be </a:t>
            </a:r>
            <a:r>
              <a:rPr lang="en-GB" sz="2400" b="1" dirty="0">
                <a:latin typeface="+mj-lt"/>
                <a:cs typeface="Arial" panose="020B0604020202020204" pitchFamily="34" charset="0"/>
              </a:rPr>
              <a:t>generated </a:t>
            </a:r>
            <a:r>
              <a:rPr lang="en-GB" sz="2400" dirty="0">
                <a:latin typeface="+mj-lt"/>
                <a:cs typeface="Arial" panose="020B0604020202020204" pitchFamily="34" charset="0"/>
              </a:rPr>
              <a:t>(or injected) to support the </a:t>
            </a:r>
            <a:r>
              <a:rPr lang="en-GB" sz="2400" b="1" dirty="0">
                <a:latin typeface="+mj-lt"/>
                <a:cs typeface="Arial" panose="020B0604020202020204" pitchFamily="34" charset="0"/>
              </a:rPr>
              <a:t>dividend policy</a:t>
            </a:r>
            <a:r>
              <a:rPr lang="en-GB" sz="2400" dirty="0">
                <a:latin typeface="+mj-lt"/>
                <a:cs typeface="Arial" panose="020B0604020202020204" pitchFamily="34" charset="0"/>
              </a:rPr>
              <a:t>?</a:t>
            </a:r>
          </a:p>
        </p:txBody>
      </p:sp>
      <p:sp>
        <p:nvSpPr>
          <p:cNvPr id="2" name="Title 1"/>
          <p:cNvSpPr>
            <a:spLocks noGrp="1"/>
          </p:cNvSpPr>
          <p:nvPr>
            <p:ph type="title"/>
          </p:nvPr>
        </p:nvSpPr>
        <p:spPr/>
        <p:txBody>
          <a:bodyPr/>
          <a:lstStyle/>
          <a:p>
            <a:r>
              <a:rPr lang="en-GB" dirty="0">
                <a:solidFill>
                  <a:schemeClr val="accent1"/>
                </a:solidFill>
              </a:rPr>
              <a:t>Capital Generation </a:t>
            </a:r>
            <a:r>
              <a:rPr lang="en-GB" dirty="0">
                <a:solidFill>
                  <a:schemeClr val="accent4"/>
                </a:solidFill>
              </a:rPr>
              <a:t>| </a:t>
            </a:r>
            <a:r>
              <a:rPr lang="en-GB" dirty="0">
                <a:solidFill>
                  <a:schemeClr val="accent2"/>
                </a:solidFill>
              </a:rPr>
              <a:t>Future Projection</a:t>
            </a:r>
          </a:p>
        </p:txBody>
      </p:sp>
      <p:sp>
        <p:nvSpPr>
          <p:cNvPr id="5" name="Slide Number Placeholder 4"/>
          <p:cNvSpPr>
            <a:spLocks noGrp="1"/>
          </p:cNvSpPr>
          <p:nvPr>
            <p:ph type="sldNum" sz="quarter" idx="12"/>
          </p:nvPr>
        </p:nvSpPr>
        <p:spPr/>
        <p:txBody>
          <a:bodyPr/>
          <a:lstStyle/>
          <a:p>
            <a:fld id="{FE8DA6AF-1811-4E27-A96F-54109F1D0275}" type="slidenum">
              <a:rPr lang="en-GB" smtClean="0"/>
              <a:pPr/>
              <a:t>17</a:t>
            </a:fld>
            <a:endParaRPr lang="en-GB"/>
          </a:p>
        </p:txBody>
      </p:sp>
      <p:sp>
        <p:nvSpPr>
          <p:cNvPr id="6" name="Date Placeholder 3"/>
          <p:cNvSpPr>
            <a:spLocks noGrp="1"/>
          </p:cNvSpPr>
          <p:nvPr>
            <p:ph type="dt" sz="half" idx="10"/>
          </p:nvPr>
        </p:nvSpPr>
        <p:spPr>
          <a:xfrm>
            <a:off x="395294" y="4807745"/>
            <a:ext cx="2016125" cy="248841"/>
          </a:xfrm>
        </p:spPr>
        <p:txBody>
          <a:bodyPr/>
          <a:lstStyle/>
          <a:p>
            <a:r>
              <a:rPr lang="en-GB" dirty="0"/>
              <a:t>15 July 2020</a:t>
            </a:r>
          </a:p>
        </p:txBody>
      </p:sp>
    </p:spTree>
    <p:extLst>
      <p:ext uri="{BB962C8B-B14F-4D97-AF65-F5344CB8AC3E}">
        <p14:creationId xmlns:p14="http://schemas.microsoft.com/office/powerpoint/2010/main" val="315670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t>Growing Pains</a:t>
            </a:r>
          </a:p>
        </p:txBody>
      </p:sp>
      <p:sp>
        <p:nvSpPr>
          <p:cNvPr id="6" name="Subtitle 5"/>
          <p:cNvSpPr>
            <a:spLocks noGrp="1"/>
          </p:cNvSpPr>
          <p:nvPr>
            <p:ph type="subTitle" idx="1"/>
          </p:nvPr>
        </p:nvSpPr>
        <p:spPr/>
        <p:txBody>
          <a:bodyPr/>
          <a:lstStyle/>
          <a:p>
            <a:r>
              <a:rPr lang="en-GB" dirty="0"/>
              <a:t>Balance Sheet Projection</a:t>
            </a:r>
          </a:p>
        </p:txBody>
      </p:sp>
      <p:sp>
        <p:nvSpPr>
          <p:cNvPr id="4" name="Date Placeholder 3"/>
          <p:cNvSpPr>
            <a:spLocks noGrp="1"/>
          </p:cNvSpPr>
          <p:nvPr>
            <p:ph type="dt" sz="half" idx="2"/>
          </p:nvPr>
        </p:nvSpPr>
        <p:spPr/>
        <p:txBody>
          <a:bodyPr/>
          <a:lstStyle/>
          <a:p>
            <a:r>
              <a:rPr lang="en-GB" dirty="0"/>
              <a:t>15 July 2020</a:t>
            </a:r>
          </a:p>
        </p:txBody>
      </p:sp>
      <p:sp>
        <p:nvSpPr>
          <p:cNvPr id="7" name="Rectangle 6"/>
          <p:cNvSpPr/>
          <p:nvPr/>
        </p:nvSpPr>
        <p:spPr>
          <a:xfrm>
            <a:off x="251520" y="87474"/>
            <a:ext cx="2880320" cy="1134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27535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solidFill>
              </a:rPr>
              <a:t>Balance Sheet Projection </a:t>
            </a:r>
            <a:r>
              <a:rPr lang="en-GB" dirty="0">
                <a:solidFill>
                  <a:schemeClr val="accent4"/>
                </a:solidFill>
              </a:rPr>
              <a:t>| </a:t>
            </a:r>
            <a:r>
              <a:rPr lang="en-GB" dirty="0">
                <a:solidFill>
                  <a:schemeClr val="accent2"/>
                </a:solidFill>
              </a:rPr>
              <a:t>Model</a:t>
            </a:r>
          </a:p>
        </p:txBody>
      </p:sp>
      <p:sp>
        <p:nvSpPr>
          <p:cNvPr id="5" name="Slide Number Placeholder 4"/>
          <p:cNvSpPr>
            <a:spLocks noGrp="1"/>
          </p:cNvSpPr>
          <p:nvPr>
            <p:ph type="sldNum" sz="quarter" idx="12"/>
          </p:nvPr>
        </p:nvSpPr>
        <p:spPr/>
        <p:txBody>
          <a:bodyPr/>
          <a:lstStyle/>
          <a:p>
            <a:fld id="{FE8DA6AF-1811-4E27-A96F-54109F1D0275}" type="slidenum">
              <a:rPr lang="en-GB" smtClean="0"/>
              <a:pPr/>
              <a:t>19</a:t>
            </a:fld>
            <a:endParaRPr lang="en-GB"/>
          </a:p>
        </p:txBody>
      </p:sp>
      <p:sp>
        <p:nvSpPr>
          <p:cNvPr id="3" name="TextBox 2"/>
          <p:cNvSpPr txBox="1"/>
          <p:nvPr/>
        </p:nvSpPr>
        <p:spPr>
          <a:xfrm>
            <a:off x="6804248" y="1131590"/>
            <a:ext cx="1872208" cy="2848024"/>
          </a:xfrm>
          <a:prstGeom prst="rect">
            <a:avLst/>
          </a:prstGeom>
          <a:solidFill>
            <a:schemeClr val="accent2"/>
          </a:solidFill>
        </p:spPr>
        <p:txBody>
          <a:bodyPr wrap="square" lIns="180000" tIns="108000" rIns="180000" bIns="396000" rtlCol="0">
            <a:spAutoFit/>
          </a:bodyPr>
          <a:lstStyle/>
          <a:p>
            <a:pPr algn="r"/>
            <a:r>
              <a:rPr lang="en-GB" b="1" dirty="0">
                <a:solidFill>
                  <a:schemeClr val="bg1"/>
                </a:solidFill>
              </a:rPr>
              <a:t>Modelled coverage:</a:t>
            </a:r>
          </a:p>
          <a:p>
            <a:pPr algn="r"/>
            <a:r>
              <a:rPr lang="en-GB" sz="4400" b="1" dirty="0">
                <a:solidFill>
                  <a:schemeClr val="bg1"/>
                </a:solidFill>
              </a:rPr>
              <a:t>76%</a:t>
            </a:r>
          </a:p>
          <a:p>
            <a:pPr algn="r"/>
            <a:r>
              <a:rPr lang="en-GB" dirty="0">
                <a:solidFill>
                  <a:schemeClr val="bg1"/>
                </a:solidFill>
              </a:rPr>
              <a:t>of BPA market (by </a:t>
            </a:r>
            <a:r>
              <a:rPr lang="en-GB" b="1" dirty="0">
                <a:solidFill>
                  <a:schemeClr val="bg1"/>
                </a:solidFill>
              </a:rPr>
              <a:t>2018 new business premiums</a:t>
            </a:r>
            <a:r>
              <a:rPr lang="en-GB" dirty="0">
                <a:solidFill>
                  <a:schemeClr val="bg1"/>
                </a:solidFill>
              </a:rPr>
              <a:t>)</a:t>
            </a:r>
          </a:p>
        </p:txBody>
      </p:sp>
      <p:sp>
        <p:nvSpPr>
          <p:cNvPr id="9" name="TextBox 8"/>
          <p:cNvSpPr txBox="1"/>
          <p:nvPr/>
        </p:nvSpPr>
        <p:spPr>
          <a:xfrm>
            <a:off x="467544" y="1230178"/>
            <a:ext cx="6912000" cy="3357795"/>
          </a:xfrm>
          <a:prstGeom prst="rect">
            <a:avLst/>
          </a:prstGeom>
          <a:noFill/>
        </p:spPr>
        <p:txBody>
          <a:bodyPr wrap="square" lIns="0" tIns="0" rIns="0" bIns="0" rtlCol="0">
            <a:noAutofit/>
          </a:bodyPr>
          <a:lstStyle/>
          <a:p>
            <a:pPr defTabSz="1043019">
              <a:spcBef>
                <a:spcPts val="900"/>
              </a:spcBef>
              <a:spcAft>
                <a:spcPts val="900"/>
              </a:spcAft>
              <a:buClr>
                <a:schemeClr val="accent4"/>
              </a:buClr>
            </a:pPr>
            <a:r>
              <a:rPr lang="en-GB" sz="2400" dirty="0">
                <a:latin typeface="+mj-lt"/>
                <a:cs typeface="Arial" panose="020B0604020202020204" pitchFamily="34" charset="0"/>
              </a:rPr>
              <a:t>Projected:</a:t>
            </a:r>
          </a:p>
          <a:p>
            <a:pPr marL="457200" indent="-457200" defTabSz="1043019">
              <a:spcBef>
                <a:spcPts val="900"/>
              </a:spcBef>
              <a:spcAft>
                <a:spcPts val="900"/>
              </a:spcAft>
              <a:buClr>
                <a:schemeClr val="accent4"/>
              </a:buClr>
              <a:buFont typeface="Arial" panose="020B0604020202020204" pitchFamily="34" charset="0"/>
              <a:buChar char="•"/>
            </a:pPr>
            <a:r>
              <a:rPr lang="en-GB" sz="2400" b="1" dirty="0">
                <a:latin typeface="+mj-lt"/>
                <a:cs typeface="Arial" panose="020B0604020202020204" pitchFamily="34" charset="0"/>
              </a:rPr>
              <a:t>New business premiums</a:t>
            </a:r>
          </a:p>
          <a:p>
            <a:pPr marL="457200" indent="-457200" defTabSz="1043019">
              <a:spcBef>
                <a:spcPts val="900"/>
              </a:spcBef>
              <a:spcAft>
                <a:spcPts val="900"/>
              </a:spcAft>
              <a:buClr>
                <a:schemeClr val="accent4"/>
              </a:buClr>
              <a:buFont typeface="Arial" panose="020B0604020202020204" pitchFamily="34" charset="0"/>
              <a:buChar char="•"/>
            </a:pPr>
            <a:r>
              <a:rPr lang="en-GB" sz="2400" b="1" dirty="0">
                <a:latin typeface="+mj-lt"/>
                <a:cs typeface="Arial" panose="020B0604020202020204" pitchFamily="34" charset="0"/>
              </a:rPr>
              <a:t>Organic capital generation</a:t>
            </a:r>
          </a:p>
          <a:p>
            <a:pPr marL="457200" indent="-457200" defTabSz="1043019">
              <a:spcBef>
                <a:spcPts val="900"/>
              </a:spcBef>
              <a:spcAft>
                <a:spcPts val="900"/>
              </a:spcAft>
              <a:buClr>
                <a:schemeClr val="accent4"/>
              </a:buClr>
              <a:buFont typeface="Arial" panose="020B0604020202020204" pitchFamily="34" charset="0"/>
              <a:buChar char="•"/>
            </a:pPr>
            <a:r>
              <a:rPr lang="en-GB" sz="2400" b="1" dirty="0">
                <a:cs typeface="Arial" panose="020B0604020202020204" pitchFamily="34" charset="0"/>
              </a:rPr>
              <a:t>IFRS profit</a:t>
            </a:r>
            <a:endParaRPr lang="en-GB" sz="2400" b="1" dirty="0">
              <a:latin typeface="+mj-lt"/>
              <a:cs typeface="Arial" panose="020B0604020202020204" pitchFamily="34" charset="0"/>
            </a:endParaRPr>
          </a:p>
          <a:p>
            <a:pPr marL="457200" indent="-457200" defTabSz="1043019">
              <a:spcBef>
                <a:spcPts val="900"/>
              </a:spcBef>
              <a:spcAft>
                <a:spcPts val="900"/>
              </a:spcAft>
              <a:buClr>
                <a:schemeClr val="accent4"/>
              </a:buClr>
              <a:buFont typeface="Arial" panose="020B0604020202020204" pitchFamily="34" charset="0"/>
              <a:buChar char="•"/>
            </a:pPr>
            <a:r>
              <a:rPr lang="en-GB" sz="2400" b="1" dirty="0">
                <a:latin typeface="+mj-lt"/>
                <a:cs typeface="Arial" panose="020B0604020202020204" pitchFamily="34" charset="0"/>
              </a:rPr>
              <a:t>Capital structure</a:t>
            </a:r>
          </a:p>
        </p:txBody>
      </p:sp>
      <p:sp>
        <p:nvSpPr>
          <p:cNvPr id="7" name="Date Placeholder 3"/>
          <p:cNvSpPr>
            <a:spLocks noGrp="1"/>
          </p:cNvSpPr>
          <p:nvPr>
            <p:ph type="dt" sz="half" idx="10"/>
          </p:nvPr>
        </p:nvSpPr>
        <p:spPr>
          <a:xfrm>
            <a:off x="395294" y="4807745"/>
            <a:ext cx="2016125" cy="248841"/>
          </a:xfrm>
        </p:spPr>
        <p:txBody>
          <a:bodyPr/>
          <a:lstStyle/>
          <a:p>
            <a:r>
              <a:rPr lang="en-GB" dirty="0"/>
              <a:t>15 July 2020</a:t>
            </a:r>
          </a:p>
        </p:txBody>
      </p:sp>
    </p:spTree>
    <p:extLst>
      <p:ext uri="{BB962C8B-B14F-4D97-AF65-F5344CB8AC3E}">
        <p14:creationId xmlns:p14="http://schemas.microsoft.com/office/powerpoint/2010/main" val="1484136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solidFill>
              </a:rPr>
              <a:t>Agenda</a:t>
            </a:r>
            <a:endParaRPr lang="en-GB" dirty="0">
              <a:solidFill>
                <a:schemeClr val="accent2"/>
              </a:solidFill>
            </a:endParaRPr>
          </a:p>
        </p:txBody>
      </p:sp>
      <p:sp>
        <p:nvSpPr>
          <p:cNvPr id="4" name="Date Placeholder 3"/>
          <p:cNvSpPr>
            <a:spLocks noGrp="1"/>
          </p:cNvSpPr>
          <p:nvPr>
            <p:ph type="dt" sz="half" idx="10"/>
          </p:nvPr>
        </p:nvSpPr>
        <p:spPr/>
        <p:txBody>
          <a:bodyPr/>
          <a:lstStyle/>
          <a:p>
            <a:r>
              <a:rPr lang="en-GB" dirty="0"/>
              <a:t>15 July 2020</a:t>
            </a:r>
          </a:p>
        </p:txBody>
      </p:sp>
      <p:sp>
        <p:nvSpPr>
          <p:cNvPr id="5" name="Slide Number Placeholder 4"/>
          <p:cNvSpPr>
            <a:spLocks noGrp="1"/>
          </p:cNvSpPr>
          <p:nvPr>
            <p:ph type="sldNum" sz="quarter" idx="12"/>
          </p:nvPr>
        </p:nvSpPr>
        <p:spPr/>
        <p:txBody>
          <a:bodyPr/>
          <a:lstStyle/>
          <a:p>
            <a:fld id="{FE8DA6AF-1811-4E27-A96F-54109F1D0275}" type="slidenum">
              <a:rPr lang="en-GB" smtClean="0"/>
              <a:pPr/>
              <a:t>2</a:t>
            </a:fld>
            <a:endParaRPr lang="en-GB"/>
          </a:p>
        </p:txBody>
      </p:sp>
      <p:sp>
        <p:nvSpPr>
          <p:cNvPr id="6" name="TextBox 5"/>
          <p:cNvSpPr txBox="1"/>
          <p:nvPr/>
        </p:nvSpPr>
        <p:spPr>
          <a:xfrm>
            <a:off x="467544" y="1131590"/>
            <a:ext cx="8208912" cy="3357795"/>
          </a:xfrm>
          <a:prstGeom prst="rect">
            <a:avLst/>
          </a:prstGeom>
          <a:noFill/>
        </p:spPr>
        <p:txBody>
          <a:bodyPr wrap="square" lIns="0" tIns="0" rIns="0" bIns="0" rtlCol="0">
            <a:noAutofit/>
          </a:bodyPr>
          <a:lstStyle/>
          <a:p>
            <a:pPr marL="457200" indent="-457200" defTabSz="1043019">
              <a:lnSpc>
                <a:spcPct val="150000"/>
              </a:lnSpc>
              <a:spcBef>
                <a:spcPts val="600"/>
              </a:spcBef>
              <a:spcAft>
                <a:spcPts val="600"/>
              </a:spcAft>
              <a:buClr>
                <a:schemeClr val="accent4"/>
              </a:buClr>
              <a:buFont typeface="Arial" panose="020B0604020202020204" pitchFamily="34" charset="0"/>
              <a:buChar char="•"/>
            </a:pPr>
            <a:r>
              <a:rPr lang="en-GB" sz="2400" b="1" dirty="0">
                <a:latin typeface="+mj-lt"/>
                <a:cs typeface="Arial" panose="020B0604020202020204" pitchFamily="34" charset="0"/>
              </a:rPr>
              <a:t>Opportunity knocks</a:t>
            </a:r>
            <a:r>
              <a:rPr lang="en-GB" sz="2400" dirty="0">
                <a:latin typeface="+mj-lt"/>
                <a:cs typeface="Arial" panose="020B0604020202020204" pitchFamily="34" charset="0"/>
              </a:rPr>
              <a:t>: de-risking market overview</a:t>
            </a:r>
          </a:p>
          <a:p>
            <a:pPr marL="457200" indent="-457200" defTabSz="1043019">
              <a:lnSpc>
                <a:spcPct val="150000"/>
              </a:lnSpc>
              <a:spcBef>
                <a:spcPts val="600"/>
              </a:spcBef>
              <a:spcAft>
                <a:spcPts val="600"/>
              </a:spcAft>
              <a:buClr>
                <a:schemeClr val="accent4"/>
              </a:buClr>
              <a:buFont typeface="Arial" panose="020B0604020202020204" pitchFamily="34" charset="0"/>
              <a:buChar char="•"/>
            </a:pPr>
            <a:r>
              <a:rPr lang="en-GB" sz="2400" b="1" dirty="0">
                <a:latin typeface="+mj-lt"/>
                <a:cs typeface="Arial" panose="020B0604020202020204" pitchFamily="34" charset="0"/>
              </a:rPr>
              <a:t>Taking the strain</a:t>
            </a:r>
            <a:r>
              <a:rPr lang="en-GB" sz="2400" dirty="0">
                <a:latin typeface="+mj-lt"/>
                <a:cs typeface="Arial" panose="020B0604020202020204" pitchFamily="34" charset="0"/>
              </a:rPr>
              <a:t>: capital consumption in BPA</a:t>
            </a:r>
            <a:endParaRPr lang="en-GB" sz="2400" b="1" dirty="0">
              <a:latin typeface="+mj-lt"/>
              <a:cs typeface="Arial" panose="020B0604020202020204" pitchFamily="34" charset="0"/>
            </a:endParaRPr>
          </a:p>
          <a:p>
            <a:pPr marL="457200" indent="-457200" defTabSz="1043019">
              <a:lnSpc>
                <a:spcPct val="150000"/>
              </a:lnSpc>
              <a:spcBef>
                <a:spcPts val="600"/>
              </a:spcBef>
              <a:spcAft>
                <a:spcPts val="600"/>
              </a:spcAft>
              <a:buClr>
                <a:schemeClr val="accent4"/>
              </a:buClr>
              <a:buFont typeface="Arial" panose="020B0604020202020204" pitchFamily="34" charset="0"/>
              <a:buChar char="•"/>
            </a:pPr>
            <a:r>
              <a:rPr lang="en-GB" sz="2400" b="1" dirty="0">
                <a:latin typeface="+mj-lt"/>
                <a:cs typeface="Arial" panose="020B0604020202020204" pitchFamily="34" charset="0"/>
              </a:rPr>
              <a:t>Growing pains</a:t>
            </a:r>
            <a:r>
              <a:rPr lang="en-GB" sz="2400" dirty="0">
                <a:latin typeface="+mj-lt"/>
                <a:cs typeface="Arial" panose="020B0604020202020204" pitchFamily="34" charset="0"/>
              </a:rPr>
              <a:t>: balance sheet projection</a:t>
            </a:r>
            <a:endParaRPr lang="en-GB" sz="2400" b="1" dirty="0">
              <a:latin typeface="+mj-lt"/>
              <a:cs typeface="Arial" panose="020B0604020202020204" pitchFamily="34" charset="0"/>
            </a:endParaRPr>
          </a:p>
          <a:p>
            <a:pPr marL="457200" indent="-457200" defTabSz="1043019">
              <a:lnSpc>
                <a:spcPct val="150000"/>
              </a:lnSpc>
              <a:spcBef>
                <a:spcPts val="600"/>
              </a:spcBef>
              <a:spcAft>
                <a:spcPts val="600"/>
              </a:spcAft>
              <a:buClr>
                <a:schemeClr val="accent4"/>
              </a:buClr>
              <a:buFont typeface="Arial" panose="020B0604020202020204" pitchFamily="34" charset="0"/>
              <a:buChar char="•"/>
            </a:pPr>
            <a:r>
              <a:rPr lang="en-GB" sz="2400" b="1" dirty="0">
                <a:latin typeface="+mj-lt"/>
                <a:cs typeface="Arial" panose="020B0604020202020204" pitchFamily="34" charset="0"/>
              </a:rPr>
              <a:t>Investing in BPA</a:t>
            </a:r>
            <a:r>
              <a:rPr lang="en-GB" sz="2400" dirty="0">
                <a:latin typeface="+mj-lt"/>
                <a:cs typeface="Arial" panose="020B0604020202020204" pitchFamily="34" charset="0"/>
              </a:rPr>
              <a:t>: why invest in BPA?</a:t>
            </a:r>
          </a:p>
          <a:p>
            <a:pPr marL="457200" indent="-457200" defTabSz="1043019">
              <a:lnSpc>
                <a:spcPct val="150000"/>
              </a:lnSpc>
              <a:spcBef>
                <a:spcPts val="600"/>
              </a:spcBef>
              <a:spcAft>
                <a:spcPts val="600"/>
              </a:spcAft>
              <a:buClr>
                <a:schemeClr val="accent4"/>
              </a:buClr>
              <a:buFont typeface="Arial" panose="020B0604020202020204" pitchFamily="34" charset="0"/>
              <a:buChar char="•"/>
            </a:pPr>
            <a:r>
              <a:rPr lang="en-GB" sz="2400" b="1" dirty="0">
                <a:latin typeface="+mj-lt"/>
                <a:cs typeface="Arial" panose="020B0604020202020204" pitchFamily="34" charset="0"/>
              </a:rPr>
              <a:t>Conclusions</a:t>
            </a:r>
          </a:p>
        </p:txBody>
      </p:sp>
    </p:spTree>
    <p:extLst>
      <p:ext uri="{BB962C8B-B14F-4D97-AF65-F5344CB8AC3E}">
        <p14:creationId xmlns:p14="http://schemas.microsoft.com/office/powerpoint/2010/main" val="1676716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a:graphicFrameLocks/>
          </p:cNvGraphicFramePr>
          <p:nvPr>
            <p:extLst>
              <p:ext uri="{D42A27DB-BD31-4B8C-83A1-F6EECF244321}">
                <p14:modId xmlns:p14="http://schemas.microsoft.com/office/powerpoint/2010/main" val="1833364910"/>
              </p:ext>
            </p:extLst>
          </p:nvPr>
        </p:nvGraphicFramePr>
        <p:xfrm>
          <a:off x="525296" y="980758"/>
          <a:ext cx="8222400" cy="346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GB" dirty="0">
                <a:solidFill>
                  <a:schemeClr val="accent1"/>
                </a:solidFill>
              </a:rPr>
              <a:t>Balance Sheet Projection </a:t>
            </a:r>
            <a:r>
              <a:rPr lang="en-GB" dirty="0">
                <a:solidFill>
                  <a:schemeClr val="accent4"/>
                </a:solidFill>
              </a:rPr>
              <a:t>| </a:t>
            </a:r>
            <a:r>
              <a:rPr lang="en-GB" dirty="0">
                <a:solidFill>
                  <a:schemeClr val="accent2"/>
                </a:solidFill>
              </a:rPr>
              <a:t>New Business Volumes</a:t>
            </a:r>
          </a:p>
        </p:txBody>
      </p:sp>
      <p:sp>
        <p:nvSpPr>
          <p:cNvPr id="5" name="Slide Number Placeholder 4"/>
          <p:cNvSpPr>
            <a:spLocks noGrp="1"/>
          </p:cNvSpPr>
          <p:nvPr>
            <p:ph type="sldNum" sz="quarter" idx="12"/>
          </p:nvPr>
        </p:nvSpPr>
        <p:spPr/>
        <p:txBody>
          <a:bodyPr/>
          <a:lstStyle/>
          <a:p>
            <a:fld id="{FE8DA6AF-1811-4E27-A96F-54109F1D0275}" type="slidenum">
              <a:rPr lang="en-GB" smtClean="0"/>
              <a:pPr/>
              <a:t>20</a:t>
            </a:fld>
            <a:endParaRPr lang="en-GB"/>
          </a:p>
        </p:txBody>
      </p:sp>
      <p:grpSp>
        <p:nvGrpSpPr>
          <p:cNvPr id="9" name="Group 8"/>
          <p:cNvGrpSpPr/>
          <p:nvPr/>
        </p:nvGrpSpPr>
        <p:grpSpPr>
          <a:xfrm>
            <a:off x="1331640" y="1275606"/>
            <a:ext cx="5616848" cy="2592288"/>
            <a:chOff x="1331640" y="1275606"/>
            <a:chExt cx="5616848" cy="2592288"/>
          </a:xfrm>
        </p:grpSpPr>
        <p:sp>
          <p:nvSpPr>
            <p:cNvPr id="3" name="Rectangle 2"/>
            <p:cNvSpPr/>
            <p:nvPr/>
          </p:nvSpPr>
          <p:spPr>
            <a:xfrm>
              <a:off x="1331640" y="1275606"/>
              <a:ext cx="3960440" cy="2520280"/>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292080" y="1275606"/>
              <a:ext cx="1656408" cy="2592288"/>
            </a:xfrm>
            <a:prstGeom prst="rect">
              <a:avLst/>
            </a:prstGeom>
            <a:noFill/>
            <a:ln w="28575">
              <a:solidFill>
                <a:srgbClr val="C81E45"/>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sp>
        <p:nvSpPr>
          <p:cNvPr id="11" name="TextBox 10"/>
          <p:cNvSpPr txBox="1"/>
          <p:nvPr/>
        </p:nvSpPr>
        <p:spPr>
          <a:xfrm>
            <a:off x="454715" y="4515966"/>
            <a:ext cx="7445829" cy="215399"/>
          </a:xfrm>
          <a:prstGeom prst="rect">
            <a:avLst/>
          </a:prstGeom>
          <a:noFill/>
        </p:spPr>
        <p:txBody>
          <a:bodyPr wrap="square" lIns="91399" tIns="45698" rIns="91399" bIns="45698" rtlCol="0">
            <a:spAutoFit/>
          </a:bodyPr>
          <a:lstStyle/>
          <a:p>
            <a:r>
              <a:rPr lang="en-GB" sz="800" b="1" dirty="0"/>
              <a:t>Source: LCP, Hymans Robertson, company press releases, estimate (e) 5% p.a. future growth</a:t>
            </a:r>
          </a:p>
        </p:txBody>
      </p:sp>
      <p:sp>
        <p:nvSpPr>
          <p:cNvPr id="12" name="Rectangle 11"/>
          <p:cNvSpPr/>
          <p:nvPr/>
        </p:nvSpPr>
        <p:spPr>
          <a:xfrm>
            <a:off x="7308304" y="4083918"/>
            <a:ext cx="144016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mj-lt"/>
            </a:endParaRPr>
          </a:p>
        </p:txBody>
      </p:sp>
      <p:grpSp>
        <p:nvGrpSpPr>
          <p:cNvPr id="13" name="Group 12"/>
          <p:cNvGrpSpPr/>
          <p:nvPr/>
        </p:nvGrpSpPr>
        <p:grpSpPr>
          <a:xfrm rot="420000">
            <a:off x="3356099" y="1730640"/>
            <a:ext cx="2145352" cy="857185"/>
            <a:chOff x="2560380" y="2183249"/>
            <a:chExt cx="2145352" cy="857185"/>
          </a:xfrm>
        </p:grpSpPr>
        <p:sp>
          <p:nvSpPr>
            <p:cNvPr id="14" name="TextBox 1"/>
            <p:cNvSpPr txBox="1"/>
            <p:nvPr/>
          </p:nvSpPr>
          <p:spPr>
            <a:xfrm rot="20168634">
              <a:off x="2560380" y="2543237"/>
              <a:ext cx="1513370" cy="497197"/>
            </a:xfrm>
            <a:prstGeom prst="rect">
              <a:avLst/>
            </a:prstGeom>
            <a:solidFill>
              <a:schemeClr val="accent4"/>
            </a:solid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200" dirty="0">
                  <a:solidFill>
                    <a:schemeClr val="bg1"/>
                  </a:solidFill>
                </a:rPr>
                <a:t>2019-2023:</a:t>
              </a:r>
            </a:p>
            <a:p>
              <a:pPr algn="ctr"/>
              <a:r>
                <a:rPr lang="en-GB" sz="1200" b="1" dirty="0">
                  <a:solidFill>
                    <a:schemeClr val="bg1"/>
                  </a:solidFill>
                </a:rPr>
                <a:t>5.0% CAGR</a:t>
              </a:r>
            </a:p>
          </p:txBody>
        </p:sp>
        <p:cxnSp>
          <p:nvCxnSpPr>
            <p:cNvPr id="15" name="Straight Arrow Connector 14"/>
            <p:cNvCxnSpPr>
              <a:stCxn id="14" idx="3"/>
            </p:cNvCxnSpPr>
            <p:nvPr/>
          </p:nvCxnSpPr>
          <p:spPr>
            <a:xfrm flipV="1">
              <a:off x="4009099" y="2183249"/>
              <a:ext cx="696633" cy="302548"/>
            </a:xfrm>
            <a:prstGeom prst="straightConnector1">
              <a:avLst/>
            </a:prstGeom>
            <a:ln w="381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 name="Date Placeholder 3"/>
          <p:cNvSpPr>
            <a:spLocks noGrp="1"/>
          </p:cNvSpPr>
          <p:nvPr>
            <p:ph type="dt" sz="half" idx="10"/>
          </p:nvPr>
        </p:nvSpPr>
        <p:spPr>
          <a:xfrm>
            <a:off x="395294" y="4807745"/>
            <a:ext cx="2016125" cy="248841"/>
          </a:xfrm>
        </p:spPr>
        <p:txBody>
          <a:bodyPr/>
          <a:lstStyle/>
          <a:p>
            <a:r>
              <a:rPr lang="en-GB" dirty="0"/>
              <a:t>15 July 2020</a:t>
            </a:r>
          </a:p>
        </p:txBody>
      </p:sp>
    </p:spTree>
    <p:extLst>
      <p:ext uri="{BB962C8B-B14F-4D97-AF65-F5344CB8AC3E}">
        <p14:creationId xmlns:p14="http://schemas.microsoft.com/office/powerpoint/2010/main" val="1833110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solidFill>
              </a:rPr>
              <a:t>Balance Sheet Projection </a:t>
            </a:r>
            <a:r>
              <a:rPr lang="en-GB" dirty="0">
                <a:solidFill>
                  <a:schemeClr val="accent4"/>
                </a:solidFill>
              </a:rPr>
              <a:t>| </a:t>
            </a:r>
            <a:r>
              <a:rPr lang="en-GB" dirty="0">
                <a:solidFill>
                  <a:schemeClr val="accent2"/>
                </a:solidFill>
              </a:rPr>
              <a:t>Solvency II Results</a:t>
            </a:r>
          </a:p>
        </p:txBody>
      </p:sp>
      <p:sp>
        <p:nvSpPr>
          <p:cNvPr id="5" name="Slide Number Placeholder 4"/>
          <p:cNvSpPr>
            <a:spLocks noGrp="1"/>
          </p:cNvSpPr>
          <p:nvPr>
            <p:ph type="sldNum" sz="quarter" idx="12"/>
          </p:nvPr>
        </p:nvSpPr>
        <p:spPr/>
        <p:txBody>
          <a:bodyPr/>
          <a:lstStyle/>
          <a:p>
            <a:fld id="{FE8DA6AF-1811-4E27-A96F-54109F1D0275}" type="slidenum">
              <a:rPr lang="en-GB" smtClean="0"/>
              <a:pPr/>
              <a:t>21</a:t>
            </a:fld>
            <a:endParaRPr lang="en-GB"/>
          </a:p>
        </p:txBody>
      </p:sp>
      <p:sp>
        <p:nvSpPr>
          <p:cNvPr id="10" name="Rectangle 9"/>
          <p:cNvSpPr/>
          <p:nvPr/>
        </p:nvSpPr>
        <p:spPr>
          <a:xfrm>
            <a:off x="7308304" y="4083918"/>
            <a:ext cx="144016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Table 5"/>
          <p:cNvGraphicFramePr>
            <a:graphicFrameLocks noGrp="1"/>
          </p:cNvGraphicFramePr>
          <p:nvPr>
            <p:extLst>
              <p:ext uri="{D42A27DB-BD31-4B8C-83A1-F6EECF244321}">
                <p14:modId xmlns:p14="http://schemas.microsoft.com/office/powerpoint/2010/main" val="2910922708"/>
              </p:ext>
            </p:extLst>
          </p:nvPr>
        </p:nvGraphicFramePr>
        <p:xfrm>
          <a:off x="468312" y="1059583"/>
          <a:ext cx="4679752" cy="3528291"/>
        </p:xfrm>
        <a:graphic>
          <a:graphicData uri="http://schemas.openxmlformats.org/drawingml/2006/table">
            <a:tbl>
              <a:tblPr>
                <a:tableStyleId>{5C22544A-7EE6-4342-B048-85BDC9FD1C3A}</a:tableStyleId>
              </a:tblPr>
              <a:tblGrid>
                <a:gridCol w="215256">
                  <a:extLst>
                    <a:ext uri="{9D8B030D-6E8A-4147-A177-3AD203B41FA5}">
                      <a16:colId xmlns:a16="http://schemas.microsoft.com/office/drawing/2014/main" xmlns="" val="20000"/>
                    </a:ext>
                  </a:extLst>
                </a:gridCol>
                <a:gridCol w="1684446">
                  <a:extLst>
                    <a:ext uri="{9D8B030D-6E8A-4147-A177-3AD203B41FA5}">
                      <a16:colId xmlns:a16="http://schemas.microsoft.com/office/drawing/2014/main" xmlns="" val="20001"/>
                    </a:ext>
                  </a:extLst>
                </a:gridCol>
                <a:gridCol w="556010">
                  <a:extLst>
                    <a:ext uri="{9D8B030D-6E8A-4147-A177-3AD203B41FA5}">
                      <a16:colId xmlns:a16="http://schemas.microsoft.com/office/drawing/2014/main" xmlns="" val="20002"/>
                    </a:ext>
                  </a:extLst>
                </a:gridCol>
                <a:gridCol w="556010">
                  <a:extLst>
                    <a:ext uri="{9D8B030D-6E8A-4147-A177-3AD203B41FA5}">
                      <a16:colId xmlns:a16="http://schemas.microsoft.com/office/drawing/2014/main" xmlns="" val="20003"/>
                    </a:ext>
                  </a:extLst>
                </a:gridCol>
                <a:gridCol w="556010">
                  <a:extLst>
                    <a:ext uri="{9D8B030D-6E8A-4147-A177-3AD203B41FA5}">
                      <a16:colId xmlns:a16="http://schemas.microsoft.com/office/drawing/2014/main" xmlns="" val="20004"/>
                    </a:ext>
                  </a:extLst>
                </a:gridCol>
                <a:gridCol w="556010">
                  <a:extLst>
                    <a:ext uri="{9D8B030D-6E8A-4147-A177-3AD203B41FA5}">
                      <a16:colId xmlns:a16="http://schemas.microsoft.com/office/drawing/2014/main" xmlns="" val="20005"/>
                    </a:ext>
                  </a:extLst>
                </a:gridCol>
                <a:gridCol w="556010">
                  <a:extLst>
                    <a:ext uri="{9D8B030D-6E8A-4147-A177-3AD203B41FA5}">
                      <a16:colId xmlns:a16="http://schemas.microsoft.com/office/drawing/2014/main" xmlns="" val="20006"/>
                    </a:ext>
                  </a:extLst>
                </a:gridCol>
              </a:tblGrid>
              <a:tr h="271407">
                <a:tc gridSpan="3">
                  <a:txBody>
                    <a:bodyPr/>
                    <a:lstStyle/>
                    <a:p>
                      <a:pPr algn="r" fontAlgn="b"/>
                      <a:r>
                        <a:rPr lang="en-GB" sz="1000" u="none" strike="noStrike" dirty="0" err="1">
                          <a:effectLst/>
                        </a:rPr>
                        <a:t>Proj</a:t>
                      </a:r>
                      <a:r>
                        <a:rPr lang="en-GB" sz="1000" u="none" strike="noStrike" dirty="0">
                          <a:effectLst/>
                        </a:rPr>
                        <a:t> Year</a:t>
                      </a:r>
                      <a:endParaRPr lang="en-GB" sz="1000" b="0" i="0" u="none" strike="noStrike" dirty="0">
                        <a:solidFill>
                          <a:srgbClr val="575756"/>
                        </a:solidFill>
                        <a:effectLst/>
                        <a:latin typeface="RN House Sans"/>
                      </a:endParaRPr>
                    </a:p>
                  </a:txBody>
                  <a:tcPr marL="36000" marR="36000" marT="0" marB="0" anchor="b">
                    <a:solidFill>
                      <a:schemeClr val="bg1"/>
                    </a:solidFill>
                  </a:tcPr>
                </a:tc>
                <a:tc hMerge="1">
                  <a:txBody>
                    <a:bodyPr/>
                    <a:lstStyle/>
                    <a:p>
                      <a:endParaRPr lang="en-GB"/>
                    </a:p>
                  </a:txBody>
                  <a:tcPr/>
                </a:tc>
                <a:tc hMerge="1">
                  <a:txBody>
                    <a:bodyPr/>
                    <a:lstStyle/>
                    <a:p>
                      <a:pPr algn="r" fontAlgn="b"/>
                      <a:endParaRPr lang="en-GB" sz="1000" b="0" i="0" u="none" strike="noStrike" dirty="0">
                        <a:solidFill>
                          <a:srgbClr val="575756"/>
                        </a:solidFill>
                        <a:effectLst/>
                        <a:latin typeface="RN House Sans"/>
                      </a:endParaRPr>
                    </a:p>
                  </a:txBody>
                  <a:tcPr marL="7620" marR="7620" marT="7620" marB="0" anchor="b"/>
                </a:tc>
                <a:tc>
                  <a:txBody>
                    <a:bodyPr/>
                    <a:lstStyle/>
                    <a:p>
                      <a:pPr algn="r" fontAlgn="b"/>
                      <a:endParaRPr lang="en-GB" sz="1000" b="0" i="0" u="none" strike="noStrike">
                        <a:solidFill>
                          <a:srgbClr val="575756"/>
                        </a:solidFill>
                        <a:effectLst/>
                        <a:latin typeface="RN House Sans"/>
                      </a:endParaRPr>
                    </a:p>
                  </a:txBody>
                  <a:tcPr marL="36000" marR="36000" marT="0" marB="0" anchor="b">
                    <a:solidFill>
                      <a:schemeClr val="bg1"/>
                    </a:solidFill>
                  </a:tcPr>
                </a:tc>
                <a:tc>
                  <a:txBody>
                    <a:bodyPr/>
                    <a:lstStyle/>
                    <a:p>
                      <a:pPr algn="r" fontAlgn="b"/>
                      <a:endParaRPr lang="en-GB" sz="1000" b="0" i="0" u="none" strike="noStrike">
                        <a:solidFill>
                          <a:srgbClr val="575756"/>
                        </a:solidFill>
                        <a:effectLst/>
                        <a:latin typeface="RN House Sans"/>
                      </a:endParaRPr>
                    </a:p>
                  </a:txBody>
                  <a:tcPr marL="36000" marR="36000" marT="0" marB="0" anchor="b">
                    <a:solidFill>
                      <a:schemeClr val="bg1"/>
                    </a:solidFill>
                  </a:tcPr>
                </a:tc>
                <a:tc>
                  <a:txBody>
                    <a:bodyPr/>
                    <a:lstStyle/>
                    <a:p>
                      <a:pPr algn="r" fontAlgn="b"/>
                      <a:endParaRPr lang="en-GB" sz="1000" b="0" i="0" u="none" strike="noStrike">
                        <a:solidFill>
                          <a:srgbClr val="575756"/>
                        </a:solidFill>
                        <a:effectLst/>
                        <a:latin typeface="RN House Sans"/>
                      </a:endParaRPr>
                    </a:p>
                  </a:txBody>
                  <a:tcPr marL="36000" marR="36000" marT="0" marB="0" anchor="b">
                    <a:solidFill>
                      <a:schemeClr val="bg1"/>
                    </a:solidFill>
                  </a:tcPr>
                </a:tc>
                <a:tc>
                  <a:txBody>
                    <a:bodyPr/>
                    <a:lstStyle/>
                    <a:p>
                      <a:pPr algn="r" fontAlgn="b"/>
                      <a:endParaRPr lang="en-GB" sz="1000" b="0" i="0" u="none" strike="noStrike">
                        <a:solidFill>
                          <a:srgbClr val="575756"/>
                        </a:solidFill>
                        <a:effectLst/>
                        <a:latin typeface="RN House Sans"/>
                      </a:endParaRPr>
                    </a:p>
                  </a:txBody>
                  <a:tcPr marL="36000" marR="36000" marT="0" marB="0" anchor="b">
                    <a:solidFill>
                      <a:schemeClr val="bg1"/>
                    </a:solidFill>
                  </a:tcPr>
                </a:tc>
                <a:extLst>
                  <a:ext uri="{0D108BD9-81ED-4DB2-BD59-A6C34878D82A}">
                    <a16:rowId xmlns:a16="http://schemas.microsoft.com/office/drawing/2014/main" xmlns="" val="10000"/>
                  </a:ext>
                </a:extLst>
              </a:tr>
              <a:tr h="271407">
                <a:tc gridSpan="2">
                  <a:txBody>
                    <a:bodyPr/>
                    <a:lstStyle/>
                    <a:p>
                      <a:pPr algn="l" fontAlgn="ctr"/>
                      <a:r>
                        <a:rPr lang="en-GB" sz="1000" b="1" u="none" strike="noStrike" dirty="0">
                          <a:solidFill>
                            <a:schemeClr val="bg1"/>
                          </a:solidFill>
                          <a:effectLst/>
                        </a:rPr>
                        <a:t>Solvency II Capital Generation</a:t>
                      </a:r>
                      <a:endParaRPr lang="en-GB" sz="1000" b="1" i="0" u="none" strike="noStrike" dirty="0">
                        <a:solidFill>
                          <a:schemeClr val="bg1"/>
                        </a:solidFill>
                        <a:effectLst/>
                        <a:latin typeface="RN House Sans"/>
                      </a:endParaRPr>
                    </a:p>
                  </a:txBody>
                  <a:tcPr marL="36000" marR="36000" marT="0" marB="0" anchor="ctr">
                    <a:solidFill>
                      <a:schemeClr val="accent2"/>
                    </a:solidFill>
                  </a:tcPr>
                </a:tc>
                <a:tc hMerge="1">
                  <a:txBody>
                    <a:bodyPr/>
                    <a:lstStyle/>
                    <a:p>
                      <a:endParaRPr lang="en-GB"/>
                    </a:p>
                  </a:txBody>
                  <a:tcPr/>
                </a:tc>
                <a:tc>
                  <a:txBody>
                    <a:bodyPr/>
                    <a:lstStyle/>
                    <a:p>
                      <a:pPr algn="r" fontAlgn="ctr"/>
                      <a:r>
                        <a:rPr lang="en-GB" sz="1000" b="1" u="none" strike="noStrike" dirty="0">
                          <a:solidFill>
                            <a:schemeClr val="bg1"/>
                          </a:solidFill>
                          <a:effectLst/>
                        </a:rPr>
                        <a:t>1</a:t>
                      </a:r>
                      <a:endParaRPr lang="en-GB" sz="1000" b="1" i="0" u="none" strike="noStrike" dirty="0">
                        <a:solidFill>
                          <a:schemeClr val="bg1"/>
                        </a:solidFill>
                        <a:effectLst/>
                        <a:latin typeface="RN House Sans"/>
                      </a:endParaRPr>
                    </a:p>
                  </a:txBody>
                  <a:tcPr marL="36000" marR="36000" marT="0" marB="0" anchor="ctr">
                    <a:solidFill>
                      <a:schemeClr val="accent2"/>
                    </a:solidFill>
                  </a:tcPr>
                </a:tc>
                <a:tc>
                  <a:txBody>
                    <a:bodyPr/>
                    <a:lstStyle/>
                    <a:p>
                      <a:pPr algn="r" fontAlgn="ctr"/>
                      <a:r>
                        <a:rPr lang="en-GB" sz="1000" b="1" u="none" strike="noStrike">
                          <a:solidFill>
                            <a:schemeClr val="bg1"/>
                          </a:solidFill>
                          <a:effectLst/>
                        </a:rPr>
                        <a:t>2</a:t>
                      </a:r>
                      <a:endParaRPr lang="en-GB" sz="1000" b="1" i="0" u="none" strike="noStrike">
                        <a:solidFill>
                          <a:schemeClr val="bg1"/>
                        </a:solidFill>
                        <a:effectLst/>
                        <a:latin typeface="RN House Sans"/>
                      </a:endParaRPr>
                    </a:p>
                  </a:txBody>
                  <a:tcPr marL="36000" marR="36000" marT="0" marB="0" anchor="ctr">
                    <a:solidFill>
                      <a:schemeClr val="accent2"/>
                    </a:solidFill>
                  </a:tcPr>
                </a:tc>
                <a:tc>
                  <a:txBody>
                    <a:bodyPr/>
                    <a:lstStyle/>
                    <a:p>
                      <a:pPr algn="r" fontAlgn="ctr"/>
                      <a:r>
                        <a:rPr lang="en-GB" sz="1000" b="1" u="none" strike="noStrike" dirty="0">
                          <a:solidFill>
                            <a:schemeClr val="bg1"/>
                          </a:solidFill>
                          <a:effectLst/>
                        </a:rPr>
                        <a:t>3</a:t>
                      </a:r>
                      <a:endParaRPr lang="en-GB" sz="1000" b="1" i="0" u="none" strike="noStrike" dirty="0">
                        <a:solidFill>
                          <a:schemeClr val="bg1"/>
                        </a:solidFill>
                        <a:effectLst/>
                        <a:latin typeface="RN House Sans"/>
                      </a:endParaRPr>
                    </a:p>
                  </a:txBody>
                  <a:tcPr marL="36000" marR="36000" marT="0" marB="0" anchor="ctr">
                    <a:solidFill>
                      <a:schemeClr val="accent2"/>
                    </a:solidFill>
                  </a:tcPr>
                </a:tc>
                <a:tc>
                  <a:txBody>
                    <a:bodyPr/>
                    <a:lstStyle/>
                    <a:p>
                      <a:pPr algn="r" fontAlgn="ctr"/>
                      <a:r>
                        <a:rPr lang="en-GB" sz="1000" b="1" u="none" strike="noStrike">
                          <a:solidFill>
                            <a:schemeClr val="bg1"/>
                          </a:solidFill>
                          <a:effectLst/>
                        </a:rPr>
                        <a:t>4</a:t>
                      </a:r>
                      <a:endParaRPr lang="en-GB" sz="1000" b="1" i="0" u="none" strike="noStrike">
                        <a:solidFill>
                          <a:schemeClr val="bg1"/>
                        </a:solidFill>
                        <a:effectLst/>
                        <a:latin typeface="RN House Sans"/>
                      </a:endParaRPr>
                    </a:p>
                  </a:txBody>
                  <a:tcPr marL="36000" marR="36000" marT="0" marB="0" anchor="ctr">
                    <a:solidFill>
                      <a:schemeClr val="accent2"/>
                    </a:solidFill>
                  </a:tcPr>
                </a:tc>
                <a:tc>
                  <a:txBody>
                    <a:bodyPr/>
                    <a:lstStyle/>
                    <a:p>
                      <a:pPr algn="r" fontAlgn="ctr"/>
                      <a:r>
                        <a:rPr lang="en-GB" sz="1000" b="1" u="none" strike="noStrike" dirty="0">
                          <a:solidFill>
                            <a:schemeClr val="bg1"/>
                          </a:solidFill>
                          <a:effectLst/>
                        </a:rPr>
                        <a:t>5</a:t>
                      </a:r>
                      <a:endParaRPr lang="en-GB" sz="1000" b="1" i="0" u="none" strike="noStrike" dirty="0">
                        <a:solidFill>
                          <a:schemeClr val="bg1"/>
                        </a:solidFill>
                        <a:effectLst/>
                        <a:latin typeface="RN House Sans"/>
                      </a:endParaRPr>
                    </a:p>
                  </a:txBody>
                  <a:tcPr marL="36000" marR="36000" marT="0" marB="0" anchor="ctr">
                    <a:solidFill>
                      <a:schemeClr val="accent2"/>
                    </a:solidFill>
                  </a:tcPr>
                </a:tc>
                <a:extLst>
                  <a:ext uri="{0D108BD9-81ED-4DB2-BD59-A6C34878D82A}">
                    <a16:rowId xmlns:a16="http://schemas.microsoft.com/office/drawing/2014/main" xmlns="" val="10001"/>
                  </a:ext>
                </a:extLst>
              </a:tr>
              <a:tr h="271407">
                <a:tc gridSpan="2">
                  <a:txBody>
                    <a:bodyPr/>
                    <a:lstStyle/>
                    <a:p>
                      <a:pPr algn="l" fontAlgn="ctr"/>
                      <a:r>
                        <a:rPr lang="en-GB" sz="1000" u="none" strike="noStrike" dirty="0">
                          <a:solidFill>
                            <a:schemeClr val="tx1"/>
                          </a:solidFill>
                          <a:effectLst/>
                        </a:rPr>
                        <a:t>Non-MA asset returns</a:t>
                      </a:r>
                      <a:endParaRPr lang="en-GB" sz="1000" b="1" i="0" u="none" strike="noStrike" dirty="0">
                        <a:solidFill>
                          <a:schemeClr val="tx1"/>
                        </a:solidFill>
                        <a:effectLst/>
                        <a:latin typeface="RN House Sans"/>
                      </a:endParaRPr>
                    </a:p>
                  </a:txBody>
                  <a:tcPr marL="36000" marR="36000" marT="0" marB="0" anchor="ctr">
                    <a:lnB w="9525" cap="flat" cmpd="sng" algn="ctr">
                      <a:solidFill>
                        <a:schemeClr val="accent2"/>
                      </a:solidFill>
                      <a:prstDash val="dash"/>
                      <a:round/>
                      <a:headEnd type="none" w="med" len="med"/>
                      <a:tailEnd type="none" w="med" len="med"/>
                    </a:lnB>
                    <a:solidFill>
                      <a:schemeClr val="accent3">
                        <a:lumMod val="20000"/>
                        <a:lumOff val="80000"/>
                      </a:schemeClr>
                    </a:solidFill>
                  </a:tcPr>
                </a:tc>
                <a:tc hMerge="1">
                  <a:txBody>
                    <a:bodyPr/>
                    <a:lstStyle/>
                    <a:p>
                      <a:endParaRPr lang="en-GB"/>
                    </a:p>
                  </a:txBody>
                  <a:tcPr/>
                </a:tc>
                <a:tc>
                  <a:txBody>
                    <a:bodyPr/>
                    <a:lstStyle/>
                    <a:p>
                      <a:pPr algn="r" fontAlgn="ctr"/>
                      <a:r>
                        <a:rPr lang="en-GB" sz="1000" u="none" strike="noStrike" dirty="0">
                          <a:solidFill>
                            <a:schemeClr val="tx1"/>
                          </a:solidFill>
                          <a:effectLst/>
                        </a:rPr>
                        <a:t>535</a:t>
                      </a:r>
                      <a:endParaRPr lang="en-GB" sz="1000" b="0" i="0" u="none" strike="noStrike" dirty="0">
                        <a:solidFill>
                          <a:schemeClr val="tx1"/>
                        </a:solidFill>
                        <a:effectLst/>
                        <a:latin typeface="RN House Sans"/>
                      </a:endParaRPr>
                    </a:p>
                  </a:txBody>
                  <a:tcPr marL="36000" marR="36000" marT="0" marB="0" anchor="ctr">
                    <a:lnB w="9525" cap="flat" cmpd="sng" algn="ctr">
                      <a:solidFill>
                        <a:schemeClr val="accent2"/>
                      </a:solidFill>
                      <a:prstDash val="dash"/>
                      <a:round/>
                      <a:headEnd type="none" w="med" len="med"/>
                      <a:tailEnd type="none" w="med" len="med"/>
                    </a:lnB>
                    <a:solidFill>
                      <a:schemeClr val="accent3">
                        <a:lumMod val="20000"/>
                        <a:lumOff val="80000"/>
                      </a:schemeClr>
                    </a:solidFill>
                  </a:tcPr>
                </a:tc>
                <a:tc>
                  <a:txBody>
                    <a:bodyPr/>
                    <a:lstStyle/>
                    <a:p>
                      <a:pPr algn="r" fontAlgn="ctr"/>
                      <a:r>
                        <a:rPr lang="en-GB" sz="1000" u="none" strike="noStrike" dirty="0">
                          <a:solidFill>
                            <a:schemeClr val="tx1"/>
                          </a:solidFill>
                          <a:effectLst/>
                        </a:rPr>
                        <a:t>565</a:t>
                      </a:r>
                      <a:endParaRPr lang="en-GB" sz="1000" b="0" i="0" u="none" strike="noStrike" dirty="0">
                        <a:solidFill>
                          <a:schemeClr val="tx1"/>
                        </a:solidFill>
                        <a:effectLst/>
                        <a:latin typeface="RN House Sans"/>
                      </a:endParaRPr>
                    </a:p>
                  </a:txBody>
                  <a:tcPr marL="36000" marR="36000" marT="0" marB="0" anchor="ctr">
                    <a:lnB w="9525" cap="flat" cmpd="sng" algn="ctr">
                      <a:solidFill>
                        <a:schemeClr val="accent2"/>
                      </a:solidFill>
                      <a:prstDash val="dash"/>
                      <a:round/>
                      <a:headEnd type="none" w="med" len="med"/>
                      <a:tailEnd type="none" w="med" len="med"/>
                    </a:lnB>
                    <a:solidFill>
                      <a:schemeClr val="accent3">
                        <a:lumMod val="20000"/>
                        <a:lumOff val="80000"/>
                      </a:schemeClr>
                    </a:solidFill>
                  </a:tcPr>
                </a:tc>
                <a:tc>
                  <a:txBody>
                    <a:bodyPr/>
                    <a:lstStyle/>
                    <a:p>
                      <a:pPr algn="r" fontAlgn="ctr"/>
                      <a:r>
                        <a:rPr lang="en-GB" sz="1000" u="none" strike="noStrike" dirty="0">
                          <a:solidFill>
                            <a:schemeClr val="tx1"/>
                          </a:solidFill>
                          <a:effectLst/>
                        </a:rPr>
                        <a:t>598</a:t>
                      </a:r>
                      <a:endParaRPr lang="en-GB" sz="1000" b="0" i="0" u="none" strike="noStrike" dirty="0">
                        <a:solidFill>
                          <a:schemeClr val="tx1"/>
                        </a:solidFill>
                        <a:effectLst/>
                        <a:latin typeface="RN House Sans"/>
                      </a:endParaRPr>
                    </a:p>
                  </a:txBody>
                  <a:tcPr marL="36000" marR="36000" marT="0" marB="0" anchor="ctr">
                    <a:lnB w="9525" cap="flat" cmpd="sng" algn="ctr">
                      <a:solidFill>
                        <a:schemeClr val="accent2"/>
                      </a:solidFill>
                      <a:prstDash val="dash"/>
                      <a:round/>
                      <a:headEnd type="none" w="med" len="med"/>
                      <a:tailEnd type="none" w="med" len="med"/>
                    </a:lnB>
                    <a:solidFill>
                      <a:schemeClr val="accent3">
                        <a:lumMod val="20000"/>
                        <a:lumOff val="80000"/>
                      </a:schemeClr>
                    </a:solidFill>
                  </a:tcPr>
                </a:tc>
                <a:tc>
                  <a:txBody>
                    <a:bodyPr/>
                    <a:lstStyle/>
                    <a:p>
                      <a:pPr algn="r" fontAlgn="ctr"/>
                      <a:r>
                        <a:rPr lang="en-GB" sz="1000" u="none" strike="noStrike" dirty="0">
                          <a:solidFill>
                            <a:schemeClr val="tx1"/>
                          </a:solidFill>
                          <a:effectLst/>
                        </a:rPr>
                        <a:t>630</a:t>
                      </a:r>
                      <a:endParaRPr lang="en-GB" sz="1000" b="0" i="0" u="none" strike="noStrike" dirty="0">
                        <a:solidFill>
                          <a:schemeClr val="tx1"/>
                        </a:solidFill>
                        <a:effectLst/>
                        <a:latin typeface="RN House Sans"/>
                      </a:endParaRPr>
                    </a:p>
                  </a:txBody>
                  <a:tcPr marL="36000" marR="36000" marT="0" marB="0" anchor="ctr">
                    <a:lnB w="9525" cap="flat" cmpd="sng" algn="ctr">
                      <a:solidFill>
                        <a:schemeClr val="accent2"/>
                      </a:solidFill>
                      <a:prstDash val="dash"/>
                      <a:round/>
                      <a:headEnd type="none" w="med" len="med"/>
                      <a:tailEnd type="none" w="med" len="med"/>
                    </a:lnB>
                    <a:solidFill>
                      <a:schemeClr val="accent3">
                        <a:lumMod val="20000"/>
                        <a:lumOff val="80000"/>
                      </a:schemeClr>
                    </a:solidFill>
                  </a:tcPr>
                </a:tc>
                <a:tc>
                  <a:txBody>
                    <a:bodyPr/>
                    <a:lstStyle/>
                    <a:p>
                      <a:pPr algn="r" fontAlgn="ctr"/>
                      <a:r>
                        <a:rPr lang="en-GB" sz="1000" u="none" strike="noStrike" dirty="0">
                          <a:solidFill>
                            <a:schemeClr val="tx1"/>
                          </a:solidFill>
                          <a:effectLst/>
                        </a:rPr>
                        <a:t>682</a:t>
                      </a:r>
                      <a:endParaRPr lang="en-GB" sz="1000" b="0" i="0" u="none" strike="noStrike" dirty="0">
                        <a:solidFill>
                          <a:schemeClr val="tx1"/>
                        </a:solidFill>
                        <a:effectLst/>
                        <a:latin typeface="RN House Sans"/>
                      </a:endParaRPr>
                    </a:p>
                  </a:txBody>
                  <a:tcPr marL="36000" marR="36000" marT="0" marB="0" anchor="ctr">
                    <a:lnB w="9525" cap="flat" cmpd="sng" algn="ctr">
                      <a:solidFill>
                        <a:schemeClr val="accent2"/>
                      </a:solidFill>
                      <a:prstDash val="dash"/>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2"/>
                  </a:ext>
                </a:extLst>
              </a:tr>
              <a:tr h="271407">
                <a:tc>
                  <a:txBody>
                    <a:bodyPr/>
                    <a:lstStyle/>
                    <a:p>
                      <a:pPr algn="l" fontAlgn="ctr"/>
                      <a:endParaRPr lang="en-GB" sz="1000" b="1" i="0" u="none" strike="noStrike" dirty="0">
                        <a:solidFill>
                          <a:srgbClr val="575756"/>
                        </a:solidFill>
                        <a:effectLst/>
                        <a:latin typeface="RN House Sans"/>
                      </a:endParaRPr>
                    </a:p>
                  </a:txBody>
                  <a:tcPr marL="36000" marR="36000" marT="0" marB="0" anchor="ctr">
                    <a:lnT w="9525" cap="flat" cmpd="sng" algn="ctr">
                      <a:solidFill>
                        <a:schemeClr val="accent2"/>
                      </a:solidFill>
                      <a:prstDash val="dash"/>
                      <a:round/>
                      <a:headEnd type="none" w="med" len="med"/>
                      <a:tailEnd type="none" w="med" len="med"/>
                    </a:lnT>
                    <a:solidFill>
                      <a:schemeClr val="bg1"/>
                    </a:solidFill>
                  </a:tcPr>
                </a:tc>
                <a:tc>
                  <a:txBody>
                    <a:bodyPr/>
                    <a:lstStyle/>
                    <a:p>
                      <a:pPr algn="l" fontAlgn="ctr"/>
                      <a:r>
                        <a:rPr lang="en-GB" sz="1000" u="none" strike="noStrike" dirty="0">
                          <a:solidFill>
                            <a:schemeClr val="tx1"/>
                          </a:solidFill>
                          <a:effectLst/>
                        </a:rPr>
                        <a:t>Release of prudent margins</a:t>
                      </a:r>
                      <a:endParaRPr lang="en-GB" sz="1000" b="1" i="0" u="none" strike="noStrike" dirty="0">
                        <a:solidFill>
                          <a:schemeClr val="tx1"/>
                        </a:solidFill>
                        <a:effectLst/>
                        <a:latin typeface="RN House Sans"/>
                      </a:endParaRPr>
                    </a:p>
                  </a:txBody>
                  <a:tcPr marL="36000" marR="36000" marT="0" marB="0" anchor="ctr">
                    <a:lnT w="9525" cap="flat" cmpd="sng" algn="ctr">
                      <a:solidFill>
                        <a:schemeClr val="accent2"/>
                      </a:solidFill>
                      <a:prstDash val="dash"/>
                      <a:round/>
                      <a:headEnd type="none" w="med" len="med"/>
                      <a:tailEnd type="none" w="med" len="med"/>
                    </a:lnT>
                    <a:solidFill>
                      <a:schemeClr val="bg1"/>
                    </a:solidFill>
                  </a:tcPr>
                </a:tc>
                <a:tc>
                  <a:txBody>
                    <a:bodyPr/>
                    <a:lstStyle/>
                    <a:p>
                      <a:pPr algn="r" fontAlgn="ctr"/>
                      <a:r>
                        <a:rPr lang="en-GB" sz="1000" u="none" strike="noStrike">
                          <a:solidFill>
                            <a:schemeClr val="tx1"/>
                          </a:solidFill>
                          <a:effectLst/>
                        </a:rPr>
                        <a:t>744</a:t>
                      </a:r>
                      <a:endParaRPr lang="en-GB" sz="1000" b="0" i="0" u="none" strike="noStrike">
                        <a:solidFill>
                          <a:schemeClr val="tx1"/>
                        </a:solidFill>
                        <a:effectLst/>
                        <a:latin typeface="RN House Sans"/>
                      </a:endParaRPr>
                    </a:p>
                  </a:txBody>
                  <a:tcPr marL="36000" marR="36000" marT="0" marB="0" anchor="ctr">
                    <a:lnT w="9525" cap="flat" cmpd="sng" algn="ctr">
                      <a:solidFill>
                        <a:schemeClr val="accent2"/>
                      </a:solidFill>
                      <a:prstDash val="dash"/>
                      <a:round/>
                      <a:headEnd type="none" w="med" len="med"/>
                      <a:tailEnd type="none" w="med" len="med"/>
                    </a:lnT>
                    <a:solidFill>
                      <a:schemeClr val="bg1"/>
                    </a:solidFill>
                  </a:tcPr>
                </a:tc>
                <a:tc>
                  <a:txBody>
                    <a:bodyPr/>
                    <a:lstStyle/>
                    <a:p>
                      <a:pPr algn="r" fontAlgn="ctr"/>
                      <a:r>
                        <a:rPr lang="en-GB" sz="1000" u="none" strike="noStrike" dirty="0">
                          <a:solidFill>
                            <a:schemeClr val="tx1"/>
                          </a:solidFill>
                          <a:effectLst/>
                        </a:rPr>
                        <a:t>854</a:t>
                      </a:r>
                      <a:endParaRPr lang="en-GB" sz="1000" b="0" i="0" u="none" strike="noStrike" dirty="0">
                        <a:solidFill>
                          <a:schemeClr val="tx1"/>
                        </a:solidFill>
                        <a:effectLst/>
                        <a:latin typeface="RN House Sans"/>
                      </a:endParaRPr>
                    </a:p>
                  </a:txBody>
                  <a:tcPr marL="36000" marR="36000" marT="0" marB="0" anchor="ctr">
                    <a:lnT w="9525" cap="flat" cmpd="sng" algn="ctr">
                      <a:solidFill>
                        <a:schemeClr val="accent2"/>
                      </a:solidFill>
                      <a:prstDash val="dash"/>
                      <a:round/>
                      <a:headEnd type="none" w="med" len="med"/>
                      <a:tailEnd type="none" w="med" len="med"/>
                    </a:lnT>
                    <a:solidFill>
                      <a:schemeClr val="bg1"/>
                    </a:solidFill>
                  </a:tcPr>
                </a:tc>
                <a:tc>
                  <a:txBody>
                    <a:bodyPr/>
                    <a:lstStyle/>
                    <a:p>
                      <a:pPr algn="r" fontAlgn="ctr"/>
                      <a:r>
                        <a:rPr lang="en-GB" sz="1000" u="none" strike="noStrike">
                          <a:solidFill>
                            <a:schemeClr val="tx1"/>
                          </a:solidFill>
                          <a:effectLst/>
                        </a:rPr>
                        <a:t>974</a:t>
                      </a:r>
                      <a:endParaRPr lang="en-GB" sz="1000" b="0" i="0" u="none" strike="noStrike">
                        <a:solidFill>
                          <a:schemeClr val="tx1"/>
                        </a:solidFill>
                        <a:effectLst/>
                        <a:latin typeface="RN House Sans"/>
                      </a:endParaRPr>
                    </a:p>
                  </a:txBody>
                  <a:tcPr marL="36000" marR="36000" marT="0" marB="0" anchor="ctr">
                    <a:lnT w="9525" cap="flat" cmpd="sng" algn="ctr">
                      <a:solidFill>
                        <a:schemeClr val="accent2"/>
                      </a:solidFill>
                      <a:prstDash val="dash"/>
                      <a:round/>
                      <a:headEnd type="none" w="med" len="med"/>
                      <a:tailEnd type="none" w="med" len="med"/>
                    </a:lnT>
                    <a:solidFill>
                      <a:schemeClr val="bg1"/>
                    </a:solidFill>
                  </a:tcPr>
                </a:tc>
                <a:tc>
                  <a:txBody>
                    <a:bodyPr/>
                    <a:lstStyle/>
                    <a:p>
                      <a:pPr algn="r" fontAlgn="ctr"/>
                      <a:r>
                        <a:rPr lang="en-GB" sz="1000" u="none" strike="noStrike">
                          <a:solidFill>
                            <a:schemeClr val="tx1"/>
                          </a:solidFill>
                          <a:effectLst/>
                        </a:rPr>
                        <a:t>1,095</a:t>
                      </a:r>
                      <a:endParaRPr lang="en-GB" sz="1000" b="0" i="0" u="none" strike="noStrike">
                        <a:solidFill>
                          <a:schemeClr val="tx1"/>
                        </a:solidFill>
                        <a:effectLst/>
                        <a:latin typeface="RN House Sans"/>
                      </a:endParaRPr>
                    </a:p>
                  </a:txBody>
                  <a:tcPr marL="36000" marR="36000" marT="0" marB="0" anchor="ctr">
                    <a:lnT w="9525" cap="flat" cmpd="sng" algn="ctr">
                      <a:solidFill>
                        <a:schemeClr val="accent2"/>
                      </a:solidFill>
                      <a:prstDash val="dash"/>
                      <a:round/>
                      <a:headEnd type="none" w="med" len="med"/>
                      <a:tailEnd type="none" w="med" len="med"/>
                    </a:lnT>
                    <a:solidFill>
                      <a:schemeClr val="bg1"/>
                    </a:solidFill>
                  </a:tcPr>
                </a:tc>
                <a:tc>
                  <a:txBody>
                    <a:bodyPr/>
                    <a:lstStyle/>
                    <a:p>
                      <a:pPr algn="r" fontAlgn="ctr"/>
                      <a:r>
                        <a:rPr lang="en-GB" sz="1000" u="none" strike="noStrike" dirty="0">
                          <a:solidFill>
                            <a:schemeClr val="tx1"/>
                          </a:solidFill>
                          <a:effectLst/>
                        </a:rPr>
                        <a:t>1,218</a:t>
                      </a:r>
                      <a:endParaRPr lang="en-GB" sz="1000" b="0" i="0" u="none" strike="noStrike" dirty="0">
                        <a:solidFill>
                          <a:schemeClr val="tx1"/>
                        </a:solidFill>
                        <a:effectLst/>
                        <a:latin typeface="RN House Sans"/>
                      </a:endParaRPr>
                    </a:p>
                  </a:txBody>
                  <a:tcPr marL="36000" marR="36000" marT="0" marB="0" anchor="ctr">
                    <a:lnT w="9525" cap="flat" cmpd="sng" algn="ctr">
                      <a:solidFill>
                        <a:schemeClr val="accent2"/>
                      </a:solidFill>
                      <a:prstDash val="dash"/>
                      <a:round/>
                      <a:headEnd type="none" w="med" len="med"/>
                      <a:tailEnd type="none" w="med" len="med"/>
                    </a:lnT>
                    <a:solidFill>
                      <a:schemeClr val="bg1"/>
                    </a:solidFill>
                  </a:tcPr>
                </a:tc>
                <a:extLst>
                  <a:ext uri="{0D108BD9-81ED-4DB2-BD59-A6C34878D82A}">
                    <a16:rowId xmlns:a16="http://schemas.microsoft.com/office/drawing/2014/main" xmlns="" val="10003"/>
                  </a:ext>
                </a:extLst>
              </a:tr>
              <a:tr h="271407">
                <a:tc>
                  <a:txBody>
                    <a:bodyPr/>
                    <a:lstStyle/>
                    <a:p>
                      <a:pPr algn="l" fontAlgn="ctr"/>
                      <a:endParaRPr lang="en-GB" sz="1000" b="1" i="0" u="none" strike="noStrike" dirty="0">
                        <a:solidFill>
                          <a:srgbClr val="575756"/>
                        </a:solidFill>
                        <a:effectLst/>
                        <a:latin typeface="RN House Sans"/>
                      </a:endParaRPr>
                    </a:p>
                  </a:txBody>
                  <a:tcPr marL="36000" marR="36000" marT="0" marB="0" anchor="ctr">
                    <a:solidFill>
                      <a:schemeClr val="accent3">
                        <a:lumMod val="20000"/>
                        <a:lumOff val="80000"/>
                      </a:schemeClr>
                    </a:solidFill>
                  </a:tcPr>
                </a:tc>
                <a:tc>
                  <a:txBody>
                    <a:bodyPr/>
                    <a:lstStyle/>
                    <a:p>
                      <a:pPr algn="l" fontAlgn="ctr"/>
                      <a:r>
                        <a:rPr lang="en-GB" sz="1000" u="none" strike="noStrike" dirty="0">
                          <a:solidFill>
                            <a:schemeClr val="tx1"/>
                          </a:solidFill>
                          <a:effectLst/>
                        </a:rPr>
                        <a:t>Amortisation of TMTP</a:t>
                      </a:r>
                      <a:endParaRPr lang="en-GB" sz="1000" b="1" i="0" u="none" strike="noStrike" dirty="0">
                        <a:solidFill>
                          <a:schemeClr val="tx1"/>
                        </a:solidFill>
                        <a:effectLst/>
                        <a:latin typeface="RN House Sans"/>
                      </a:endParaRPr>
                    </a:p>
                  </a:txBody>
                  <a:tcPr marL="36000" marR="36000" marT="0" marB="0" anchor="ctr">
                    <a:solidFill>
                      <a:schemeClr val="accent3">
                        <a:lumMod val="20000"/>
                        <a:lumOff val="80000"/>
                      </a:schemeClr>
                    </a:solidFill>
                  </a:tcPr>
                </a:tc>
                <a:tc>
                  <a:txBody>
                    <a:bodyPr/>
                    <a:lstStyle/>
                    <a:p>
                      <a:pPr algn="r" fontAlgn="ctr"/>
                      <a:r>
                        <a:rPr lang="en-GB" sz="1000" u="none" strike="noStrike" dirty="0">
                          <a:solidFill>
                            <a:schemeClr val="tx1"/>
                          </a:solidFill>
                          <a:effectLst/>
                        </a:rPr>
                        <a:t>-672</a:t>
                      </a:r>
                      <a:endParaRPr lang="en-GB" sz="1000" b="0" i="0" u="none" strike="noStrike" dirty="0">
                        <a:solidFill>
                          <a:schemeClr val="tx1"/>
                        </a:solidFill>
                        <a:effectLst/>
                        <a:latin typeface="RN House Sans"/>
                      </a:endParaRPr>
                    </a:p>
                  </a:txBody>
                  <a:tcPr marL="36000" marR="36000" marT="0" marB="0" anchor="ctr">
                    <a:solidFill>
                      <a:schemeClr val="accent3">
                        <a:lumMod val="20000"/>
                        <a:lumOff val="80000"/>
                      </a:schemeClr>
                    </a:solidFill>
                  </a:tcPr>
                </a:tc>
                <a:tc>
                  <a:txBody>
                    <a:bodyPr/>
                    <a:lstStyle/>
                    <a:p>
                      <a:pPr algn="r" fontAlgn="ctr"/>
                      <a:r>
                        <a:rPr lang="en-GB" sz="1000" u="none" strike="noStrike" dirty="0">
                          <a:solidFill>
                            <a:schemeClr val="tx1"/>
                          </a:solidFill>
                          <a:effectLst/>
                        </a:rPr>
                        <a:t>-672</a:t>
                      </a:r>
                      <a:endParaRPr lang="en-GB" sz="1000" b="0" i="0" u="none" strike="noStrike" dirty="0">
                        <a:solidFill>
                          <a:schemeClr val="tx1"/>
                        </a:solidFill>
                        <a:effectLst/>
                        <a:latin typeface="RN House Sans"/>
                      </a:endParaRPr>
                    </a:p>
                  </a:txBody>
                  <a:tcPr marL="36000" marR="36000" marT="0" marB="0" anchor="ctr">
                    <a:solidFill>
                      <a:schemeClr val="accent3">
                        <a:lumMod val="20000"/>
                        <a:lumOff val="80000"/>
                      </a:schemeClr>
                    </a:solidFill>
                  </a:tcPr>
                </a:tc>
                <a:tc>
                  <a:txBody>
                    <a:bodyPr/>
                    <a:lstStyle/>
                    <a:p>
                      <a:pPr algn="r" fontAlgn="ctr"/>
                      <a:r>
                        <a:rPr lang="en-GB" sz="1000" u="none" strike="noStrike" dirty="0">
                          <a:solidFill>
                            <a:schemeClr val="tx1"/>
                          </a:solidFill>
                          <a:effectLst/>
                        </a:rPr>
                        <a:t>-672</a:t>
                      </a:r>
                      <a:endParaRPr lang="en-GB" sz="1000" b="0" i="0" u="none" strike="noStrike" dirty="0">
                        <a:solidFill>
                          <a:schemeClr val="tx1"/>
                        </a:solidFill>
                        <a:effectLst/>
                        <a:latin typeface="RN House Sans"/>
                      </a:endParaRPr>
                    </a:p>
                  </a:txBody>
                  <a:tcPr marL="36000" marR="36000" marT="0" marB="0" anchor="ctr">
                    <a:solidFill>
                      <a:schemeClr val="accent3">
                        <a:lumMod val="20000"/>
                        <a:lumOff val="80000"/>
                      </a:schemeClr>
                    </a:solidFill>
                  </a:tcPr>
                </a:tc>
                <a:tc>
                  <a:txBody>
                    <a:bodyPr/>
                    <a:lstStyle/>
                    <a:p>
                      <a:pPr algn="r" fontAlgn="ctr"/>
                      <a:r>
                        <a:rPr lang="en-GB" sz="1000" u="none" strike="noStrike" dirty="0">
                          <a:solidFill>
                            <a:schemeClr val="tx1"/>
                          </a:solidFill>
                          <a:effectLst/>
                        </a:rPr>
                        <a:t>-672</a:t>
                      </a:r>
                      <a:endParaRPr lang="en-GB" sz="1000" b="0" i="0" u="none" strike="noStrike" dirty="0">
                        <a:solidFill>
                          <a:schemeClr val="tx1"/>
                        </a:solidFill>
                        <a:effectLst/>
                        <a:latin typeface="RN House Sans"/>
                      </a:endParaRPr>
                    </a:p>
                  </a:txBody>
                  <a:tcPr marL="36000" marR="36000" marT="0" marB="0" anchor="ctr">
                    <a:solidFill>
                      <a:schemeClr val="accent3">
                        <a:lumMod val="20000"/>
                        <a:lumOff val="80000"/>
                      </a:schemeClr>
                    </a:solidFill>
                  </a:tcPr>
                </a:tc>
                <a:tc>
                  <a:txBody>
                    <a:bodyPr/>
                    <a:lstStyle/>
                    <a:p>
                      <a:pPr algn="r" fontAlgn="ctr"/>
                      <a:r>
                        <a:rPr lang="en-GB" sz="1000" u="none" strike="noStrike" dirty="0">
                          <a:solidFill>
                            <a:schemeClr val="tx1"/>
                          </a:solidFill>
                          <a:effectLst/>
                        </a:rPr>
                        <a:t>-672</a:t>
                      </a:r>
                      <a:endParaRPr lang="en-GB" sz="1000" b="0" i="0" u="none" strike="noStrike" dirty="0">
                        <a:solidFill>
                          <a:schemeClr val="tx1"/>
                        </a:solidFill>
                        <a:effectLst/>
                        <a:latin typeface="RN House Sans"/>
                      </a:endParaRPr>
                    </a:p>
                  </a:txBody>
                  <a:tcPr marL="36000" marR="36000" marT="0" marB="0" anchor="ctr">
                    <a:solidFill>
                      <a:schemeClr val="accent3">
                        <a:lumMod val="20000"/>
                        <a:lumOff val="80000"/>
                      </a:schemeClr>
                    </a:solidFill>
                  </a:tcPr>
                </a:tc>
                <a:extLst>
                  <a:ext uri="{0D108BD9-81ED-4DB2-BD59-A6C34878D82A}">
                    <a16:rowId xmlns:a16="http://schemas.microsoft.com/office/drawing/2014/main" xmlns="" val="10004"/>
                  </a:ext>
                </a:extLst>
              </a:tr>
              <a:tr h="271407">
                <a:tc>
                  <a:txBody>
                    <a:bodyPr/>
                    <a:lstStyle/>
                    <a:p>
                      <a:pPr algn="l" fontAlgn="ctr"/>
                      <a:endParaRPr lang="en-GB" sz="1000" b="1" i="0" u="none" strike="noStrike" dirty="0">
                        <a:solidFill>
                          <a:srgbClr val="575756"/>
                        </a:solidFill>
                        <a:effectLst/>
                        <a:latin typeface="RN House Sans"/>
                      </a:endParaRPr>
                    </a:p>
                  </a:txBody>
                  <a:tcPr marL="36000" marR="36000" marT="0" marB="0" anchor="ctr">
                    <a:solidFill>
                      <a:schemeClr val="bg1"/>
                    </a:solidFill>
                  </a:tcPr>
                </a:tc>
                <a:tc>
                  <a:txBody>
                    <a:bodyPr/>
                    <a:lstStyle/>
                    <a:p>
                      <a:pPr algn="l" fontAlgn="ctr"/>
                      <a:r>
                        <a:rPr lang="en-GB" sz="1000" u="none" strike="noStrike" dirty="0">
                          <a:solidFill>
                            <a:schemeClr val="tx1"/>
                          </a:solidFill>
                          <a:effectLst/>
                        </a:rPr>
                        <a:t>Release of SCR</a:t>
                      </a:r>
                      <a:endParaRPr lang="en-GB" sz="1000" b="1" i="0" u="none" strike="noStrike" dirty="0">
                        <a:solidFill>
                          <a:schemeClr val="tx1"/>
                        </a:solidFill>
                        <a:effectLst/>
                        <a:latin typeface="RN House Sans"/>
                      </a:endParaRPr>
                    </a:p>
                  </a:txBody>
                  <a:tcPr marL="36000" marR="36000" marT="0" marB="0" anchor="ctr">
                    <a:solidFill>
                      <a:schemeClr val="bg1"/>
                    </a:solidFill>
                  </a:tcPr>
                </a:tc>
                <a:tc>
                  <a:txBody>
                    <a:bodyPr/>
                    <a:lstStyle/>
                    <a:p>
                      <a:pPr algn="r" fontAlgn="ctr"/>
                      <a:r>
                        <a:rPr lang="en-GB" sz="1000" u="none" strike="noStrike" dirty="0">
                          <a:solidFill>
                            <a:schemeClr val="tx1"/>
                          </a:solidFill>
                          <a:effectLst/>
                        </a:rPr>
                        <a:t>732</a:t>
                      </a:r>
                      <a:endParaRPr lang="en-GB" sz="1000" b="0" i="0" u="none" strike="noStrike" dirty="0">
                        <a:solidFill>
                          <a:schemeClr val="tx1"/>
                        </a:solidFill>
                        <a:effectLst/>
                        <a:latin typeface="RN House Sans"/>
                      </a:endParaRPr>
                    </a:p>
                  </a:txBody>
                  <a:tcPr marL="36000" marR="36000" marT="0" marB="0" anchor="ctr">
                    <a:solidFill>
                      <a:schemeClr val="bg1"/>
                    </a:solidFill>
                  </a:tcPr>
                </a:tc>
                <a:tc>
                  <a:txBody>
                    <a:bodyPr/>
                    <a:lstStyle/>
                    <a:p>
                      <a:pPr algn="r" fontAlgn="ctr"/>
                      <a:r>
                        <a:rPr lang="en-GB" sz="1000" u="none" strike="noStrike" dirty="0">
                          <a:solidFill>
                            <a:schemeClr val="tx1"/>
                          </a:solidFill>
                          <a:effectLst/>
                        </a:rPr>
                        <a:t>781</a:t>
                      </a:r>
                      <a:endParaRPr lang="en-GB" sz="1000" b="0" i="0" u="none" strike="noStrike" dirty="0">
                        <a:solidFill>
                          <a:schemeClr val="tx1"/>
                        </a:solidFill>
                        <a:effectLst/>
                        <a:latin typeface="RN House Sans"/>
                      </a:endParaRPr>
                    </a:p>
                  </a:txBody>
                  <a:tcPr marL="36000" marR="36000" marT="0" marB="0" anchor="ctr">
                    <a:solidFill>
                      <a:schemeClr val="bg1"/>
                    </a:solidFill>
                  </a:tcPr>
                </a:tc>
                <a:tc>
                  <a:txBody>
                    <a:bodyPr/>
                    <a:lstStyle/>
                    <a:p>
                      <a:pPr algn="r" fontAlgn="ctr"/>
                      <a:r>
                        <a:rPr lang="en-GB" sz="1000" u="none" strike="noStrike" dirty="0">
                          <a:solidFill>
                            <a:schemeClr val="tx1"/>
                          </a:solidFill>
                          <a:effectLst/>
                        </a:rPr>
                        <a:t>839</a:t>
                      </a:r>
                      <a:endParaRPr lang="en-GB" sz="1000" b="0" i="0" u="none" strike="noStrike" dirty="0">
                        <a:solidFill>
                          <a:schemeClr val="tx1"/>
                        </a:solidFill>
                        <a:effectLst/>
                        <a:latin typeface="RN House Sans"/>
                      </a:endParaRPr>
                    </a:p>
                  </a:txBody>
                  <a:tcPr marL="36000" marR="36000" marT="0" marB="0" anchor="ctr">
                    <a:solidFill>
                      <a:schemeClr val="bg1"/>
                    </a:solidFill>
                  </a:tcPr>
                </a:tc>
                <a:tc>
                  <a:txBody>
                    <a:bodyPr/>
                    <a:lstStyle/>
                    <a:p>
                      <a:pPr algn="r" fontAlgn="ctr"/>
                      <a:r>
                        <a:rPr lang="en-GB" sz="1000" u="none" strike="noStrike">
                          <a:solidFill>
                            <a:schemeClr val="tx1"/>
                          </a:solidFill>
                          <a:effectLst/>
                        </a:rPr>
                        <a:t>902</a:t>
                      </a:r>
                      <a:endParaRPr lang="en-GB" sz="1000" b="0" i="0" u="none" strike="noStrike">
                        <a:solidFill>
                          <a:schemeClr val="tx1"/>
                        </a:solidFill>
                        <a:effectLst/>
                        <a:latin typeface="RN House Sans"/>
                      </a:endParaRPr>
                    </a:p>
                  </a:txBody>
                  <a:tcPr marL="36000" marR="36000" marT="0" marB="0" anchor="ctr">
                    <a:solidFill>
                      <a:schemeClr val="bg1"/>
                    </a:solidFill>
                  </a:tcPr>
                </a:tc>
                <a:tc>
                  <a:txBody>
                    <a:bodyPr/>
                    <a:lstStyle/>
                    <a:p>
                      <a:pPr algn="r" fontAlgn="ctr"/>
                      <a:r>
                        <a:rPr lang="en-GB" sz="1000" u="none" strike="noStrike">
                          <a:solidFill>
                            <a:schemeClr val="tx1"/>
                          </a:solidFill>
                          <a:effectLst/>
                        </a:rPr>
                        <a:t>969</a:t>
                      </a:r>
                      <a:endParaRPr lang="en-GB" sz="1000" b="0" i="0" u="none" strike="noStrike">
                        <a:solidFill>
                          <a:schemeClr val="tx1"/>
                        </a:solidFill>
                        <a:effectLst/>
                        <a:latin typeface="RN House Sans"/>
                      </a:endParaRPr>
                    </a:p>
                  </a:txBody>
                  <a:tcPr marL="36000" marR="36000" marT="0" marB="0" anchor="ctr">
                    <a:solidFill>
                      <a:schemeClr val="bg1"/>
                    </a:solidFill>
                  </a:tcPr>
                </a:tc>
                <a:extLst>
                  <a:ext uri="{0D108BD9-81ED-4DB2-BD59-A6C34878D82A}">
                    <a16:rowId xmlns:a16="http://schemas.microsoft.com/office/drawing/2014/main" xmlns="" val="10005"/>
                  </a:ext>
                </a:extLst>
              </a:tr>
              <a:tr h="271407">
                <a:tc>
                  <a:txBody>
                    <a:bodyPr/>
                    <a:lstStyle/>
                    <a:p>
                      <a:pPr algn="l" fontAlgn="ctr"/>
                      <a:endParaRPr lang="en-GB" sz="1000" b="1" i="0" u="none" strike="noStrike" dirty="0">
                        <a:solidFill>
                          <a:srgbClr val="575756"/>
                        </a:solidFill>
                        <a:effectLst/>
                        <a:latin typeface="RN House Sans"/>
                      </a:endParaRPr>
                    </a:p>
                  </a:txBody>
                  <a:tcPr marL="36000" marR="36000" marT="0" marB="0" anchor="ctr">
                    <a:lnB w="19050" cap="flat" cmpd="sng" algn="ctr">
                      <a:solidFill>
                        <a:srgbClr val="C81E45"/>
                      </a:solidFill>
                      <a:prstDash val="solid"/>
                      <a:round/>
                      <a:headEnd type="none" w="med" len="med"/>
                      <a:tailEnd type="none" w="med" len="med"/>
                    </a:lnB>
                    <a:solidFill>
                      <a:schemeClr val="accent3">
                        <a:lumMod val="20000"/>
                        <a:lumOff val="80000"/>
                      </a:schemeClr>
                    </a:solidFill>
                  </a:tcPr>
                </a:tc>
                <a:tc>
                  <a:txBody>
                    <a:bodyPr/>
                    <a:lstStyle/>
                    <a:p>
                      <a:pPr algn="l" fontAlgn="ctr"/>
                      <a:r>
                        <a:rPr lang="en-GB" sz="1000" u="none" strike="noStrike" dirty="0">
                          <a:solidFill>
                            <a:schemeClr val="tx1"/>
                          </a:solidFill>
                          <a:effectLst/>
                        </a:rPr>
                        <a:t>Non-annuity business</a:t>
                      </a:r>
                      <a:endParaRPr lang="en-GB" sz="1000" b="1" i="0" u="none" strike="noStrike" dirty="0">
                        <a:solidFill>
                          <a:schemeClr val="tx1"/>
                        </a:solidFill>
                        <a:effectLst/>
                        <a:latin typeface="RN House Sans"/>
                      </a:endParaRPr>
                    </a:p>
                  </a:txBody>
                  <a:tcPr marL="36000" marR="36000" marT="0" marB="0" anchor="ctr">
                    <a:lnB w="19050" cap="flat" cmpd="sng" algn="ctr">
                      <a:solidFill>
                        <a:srgbClr val="C81E45"/>
                      </a:solidFill>
                      <a:prstDash val="solid"/>
                      <a:round/>
                      <a:headEnd type="none" w="med" len="med"/>
                      <a:tailEnd type="none" w="med" len="med"/>
                    </a:lnB>
                    <a:solidFill>
                      <a:schemeClr val="accent3">
                        <a:lumMod val="20000"/>
                        <a:lumOff val="80000"/>
                      </a:schemeClr>
                    </a:solidFill>
                  </a:tcPr>
                </a:tc>
                <a:tc>
                  <a:txBody>
                    <a:bodyPr/>
                    <a:lstStyle/>
                    <a:p>
                      <a:pPr algn="r" fontAlgn="ctr"/>
                      <a:r>
                        <a:rPr lang="en-GB" sz="1000" u="none" strike="noStrike" dirty="0">
                          <a:solidFill>
                            <a:schemeClr val="tx1"/>
                          </a:solidFill>
                          <a:effectLst/>
                        </a:rPr>
                        <a:t>1,211</a:t>
                      </a:r>
                      <a:endParaRPr lang="en-GB" sz="1000" b="0" i="0" u="none" strike="noStrike" dirty="0">
                        <a:solidFill>
                          <a:schemeClr val="tx1"/>
                        </a:solidFill>
                        <a:effectLst/>
                        <a:latin typeface="RN House Sans"/>
                      </a:endParaRPr>
                    </a:p>
                  </a:txBody>
                  <a:tcPr marL="36000" marR="36000" marT="0" marB="0" anchor="ctr">
                    <a:lnB w="19050" cap="flat" cmpd="sng" algn="ctr">
                      <a:solidFill>
                        <a:srgbClr val="C81E45"/>
                      </a:solidFill>
                      <a:prstDash val="solid"/>
                      <a:round/>
                      <a:headEnd type="none" w="med" len="med"/>
                      <a:tailEnd type="none" w="med" len="med"/>
                    </a:lnB>
                    <a:solidFill>
                      <a:schemeClr val="accent3">
                        <a:lumMod val="20000"/>
                        <a:lumOff val="80000"/>
                      </a:schemeClr>
                    </a:solidFill>
                  </a:tcPr>
                </a:tc>
                <a:tc>
                  <a:txBody>
                    <a:bodyPr/>
                    <a:lstStyle/>
                    <a:p>
                      <a:pPr algn="r" fontAlgn="ctr"/>
                      <a:r>
                        <a:rPr lang="en-GB" sz="1000" u="none" strike="noStrike" dirty="0">
                          <a:solidFill>
                            <a:schemeClr val="tx1"/>
                          </a:solidFill>
                          <a:effectLst/>
                        </a:rPr>
                        <a:t>1,296</a:t>
                      </a:r>
                      <a:endParaRPr lang="en-GB" sz="1000" b="0" i="0" u="none" strike="noStrike" dirty="0">
                        <a:solidFill>
                          <a:schemeClr val="tx1"/>
                        </a:solidFill>
                        <a:effectLst/>
                        <a:latin typeface="RN House Sans"/>
                      </a:endParaRPr>
                    </a:p>
                  </a:txBody>
                  <a:tcPr marL="36000" marR="36000" marT="0" marB="0" anchor="ctr">
                    <a:lnB w="19050" cap="flat" cmpd="sng" algn="ctr">
                      <a:solidFill>
                        <a:srgbClr val="C81E45"/>
                      </a:solidFill>
                      <a:prstDash val="solid"/>
                      <a:round/>
                      <a:headEnd type="none" w="med" len="med"/>
                      <a:tailEnd type="none" w="med" len="med"/>
                    </a:lnB>
                    <a:solidFill>
                      <a:schemeClr val="accent3">
                        <a:lumMod val="20000"/>
                        <a:lumOff val="80000"/>
                      </a:schemeClr>
                    </a:solidFill>
                  </a:tcPr>
                </a:tc>
                <a:tc>
                  <a:txBody>
                    <a:bodyPr/>
                    <a:lstStyle/>
                    <a:p>
                      <a:pPr algn="r" fontAlgn="ctr"/>
                      <a:r>
                        <a:rPr lang="en-GB" sz="1000" u="none" strike="noStrike" dirty="0">
                          <a:solidFill>
                            <a:schemeClr val="tx1"/>
                          </a:solidFill>
                          <a:effectLst/>
                        </a:rPr>
                        <a:t>1,387</a:t>
                      </a:r>
                      <a:endParaRPr lang="en-GB" sz="1000" b="0" i="0" u="none" strike="noStrike" dirty="0">
                        <a:solidFill>
                          <a:schemeClr val="tx1"/>
                        </a:solidFill>
                        <a:effectLst/>
                        <a:latin typeface="RN House Sans"/>
                      </a:endParaRPr>
                    </a:p>
                  </a:txBody>
                  <a:tcPr marL="36000" marR="36000" marT="0" marB="0" anchor="ctr">
                    <a:lnB w="19050" cap="flat" cmpd="sng" algn="ctr">
                      <a:solidFill>
                        <a:srgbClr val="C81E45"/>
                      </a:solidFill>
                      <a:prstDash val="solid"/>
                      <a:round/>
                      <a:headEnd type="none" w="med" len="med"/>
                      <a:tailEnd type="none" w="med" len="med"/>
                    </a:lnB>
                    <a:solidFill>
                      <a:schemeClr val="accent3">
                        <a:lumMod val="20000"/>
                        <a:lumOff val="80000"/>
                      </a:schemeClr>
                    </a:solidFill>
                  </a:tcPr>
                </a:tc>
                <a:tc>
                  <a:txBody>
                    <a:bodyPr/>
                    <a:lstStyle/>
                    <a:p>
                      <a:pPr algn="r" fontAlgn="ctr"/>
                      <a:r>
                        <a:rPr lang="en-GB" sz="1000" u="none" strike="noStrike" dirty="0">
                          <a:solidFill>
                            <a:schemeClr val="tx1"/>
                          </a:solidFill>
                          <a:effectLst/>
                        </a:rPr>
                        <a:t>1,484</a:t>
                      </a:r>
                      <a:endParaRPr lang="en-GB" sz="1000" b="0" i="0" u="none" strike="noStrike" dirty="0">
                        <a:solidFill>
                          <a:schemeClr val="tx1"/>
                        </a:solidFill>
                        <a:effectLst/>
                        <a:latin typeface="RN House Sans"/>
                      </a:endParaRPr>
                    </a:p>
                  </a:txBody>
                  <a:tcPr marL="36000" marR="36000" marT="0" marB="0" anchor="ctr">
                    <a:lnB w="19050" cap="flat" cmpd="sng" algn="ctr">
                      <a:solidFill>
                        <a:srgbClr val="C81E45"/>
                      </a:solidFill>
                      <a:prstDash val="solid"/>
                      <a:round/>
                      <a:headEnd type="none" w="med" len="med"/>
                      <a:tailEnd type="none" w="med" len="med"/>
                    </a:lnB>
                    <a:solidFill>
                      <a:schemeClr val="accent3">
                        <a:lumMod val="20000"/>
                        <a:lumOff val="80000"/>
                      </a:schemeClr>
                    </a:solidFill>
                  </a:tcPr>
                </a:tc>
                <a:tc>
                  <a:txBody>
                    <a:bodyPr/>
                    <a:lstStyle/>
                    <a:p>
                      <a:pPr algn="r" fontAlgn="ctr"/>
                      <a:r>
                        <a:rPr lang="en-GB" sz="1000" u="none" strike="noStrike" dirty="0">
                          <a:solidFill>
                            <a:schemeClr val="tx1"/>
                          </a:solidFill>
                          <a:effectLst/>
                        </a:rPr>
                        <a:t>1,588</a:t>
                      </a:r>
                      <a:endParaRPr lang="en-GB" sz="1000" b="0" i="0" u="none" strike="noStrike" dirty="0">
                        <a:solidFill>
                          <a:schemeClr val="tx1"/>
                        </a:solidFill>
                        <a:effectLst/>
                        <a:latin typeface="RN House Sans"/>
                      </a:endParaRPr>
                    </a:p>
                  </a:txBody>
                  <a:tcPr marL="36000" marR="36000" marT="0" marB="0" anchor="ctr">
                    <a:lnB w="19050" cap="flat" cmpd="sng" algn="ctr">
                      <a:solidFill>
                        <a:srgbClr val="C81E45"/>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6"/>
                  </a:ext>
                </a:extLst>
              </a:tr>
              <a:tr h="271407">
                <a:tc gridSpan="2">
                  <a:txBody>
                    <a:bodyPr/>
                    <a:lstStyle/>
                    <a:p>
                      <a:pPr algn="l" fontAlgn="ctr"/>
                      <a:r>
                        <a:rPr lang="en-GB" sz="1000" b="1" u="none" strike="noStrike" dirty="0">
                          <a:solidFill>
                            <a:schemeClr val="tx1"/>
                          </a:solidFill>
                          <a:effectLst/>
                        </a:rPr>
                        <a:t>In-force surplus generation</a:t>
                      </a:r>
                      <a:endParaRPr lang="en-GB" sz="1000" b="1" i="0" u="none" strike="noStrike" dirty="0">
                        <a:solidFill>
                          <a:schemeClr val="tx1"/>
                        </a:solidFill>
                        <a:effectLst/>
                        <a:latin typeface="RN House Sans"/>
                      </a:endParaRPr>
                    </a:p>
                  </a:txBody>
                  <a:tcPr marL="36000" marR="36000" marT="0" marB="0" anchor="ctr">
                    <a:lnL w="19050" cap="flat" cmpd="sng" algn="ctr">
                      <a:solidFill>
                        <a:srgbClr val="C81E45"/>
                      </a:solidFill>
                      <a:prstDash val="solid"/>
                      <a:round/>
                      <a:headEnd type="none" w="med" len="med"/>
                      <a:tailEnd type="none" w="med" len="med"/>
                    </a:lnL>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9458C">
                        <a:alpha val="10196"/>
                      </a:srgbClr>
                    </a:solidFill>
                  </a:tcPr>
                </a:tc>
                <a:tc hMerge="1">
                  <a:txBody>
                    <a:bodyPr/>
                    <a:lstStyle/>
                    <a:p>
                      <a:endParaRPr lang="en-GB"/>
                    </a:p>
                  </a:txBody>
                  <a:tcPr/>
                </a:tc>
                <a:tc>
                  <a:txBody>
                    <a:bodyPr/>
                    <a:lstStyle/>
                    <a:p>
                      <a:pPr algn="r" fontAlgn="ctr"/>
                      <a:r>
                        <a:rPr lang="en-GB" sz="1000" b="1" u="none" strike="noStrike" dirty="0">
                          <a:solidFill>
                            <a:schemeClr val="tx1"/>
                          </a:solidFill>
                          <a:effectLst/>
                        </a:rPr>
                        <a:t>2,015</a:t>
                      </a:r>
                      <a:endParaRPr lang="en-GB" sz="1000" b="1" i="0" u="none" strike="noStrike" dirty="0">
                        <a:solidFill>
                          <a:schemeClr val="tx1"/>
                        </a:solidFill>
                        <a:effectLst/>
                        <a:latin typeface="RN House Sans"/>
                      </a:endParaRPr>
                    </a:p>
                  </a:txBody>
                  <a:tcPr marL="36000" marR="36000" marT="0" marB="0" anchor="ct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9458C">
                        <a:alpha val="10196"/>
                      </a:srgbClr>
                    </a:solidFill>
                  </a:tcPr>
                </a:tc>
                <a:tc>
                  <a:txBody>
                    <a:bodyPr/>
                    <a:lstStyle/>
                    <a:p>
                      <a:pPr algn="r" fontAlgn="ctr"/>
                      <a:r>
                        <a:rPr lang="en-GB" sz="1000" b="1" u="none" strike="noStrike" dirty="0">
                          <a:solidFill>
                            <a:schemeClr val="tx1"/>
                          </a:solidFill>
                          <a:effectLst/>
                        </a:rPr>
                        <a:t>2,259</a:t>
                      </a:r>
                      <a:endParaRPr lang="en-GB" sz="1000" b="1" i="0" u="none" strike="noStrike" dirty="0">
                        <a:solidFill>
                          <a:schemeClr val="tx1"/>
                        </a:solidFill>
                        <a:effectLst/>
                        <a:latin typeface="RN House Sans"/>
                      </a:endParaRPr>
                    </a:p>
                  </a:txBody>
                  <a:tcPr marL="36000" marR="36000" marT="0" marB="0" anchor="ct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9458C">
                        <a:alpha val="10196"/>
                      </a:srgbClr>
                    </a:solidFill>
                  </a:tcPr>
                </a:tc>
                <a:tc>
                  <a:txBody>
                    <a:bodyPr/>
                    <a:lstStyle/>
                    <a:p>
                      <a:pPr algn="r" fontAlgn="ctr"/>
                      <a:r>
                        <a:rPr lang="en-GB" sz="1000" b="1" u="none" strike="noStrike" dirty="0">
                          <a:solidFill>
                            <a:schemeClr val="tx1"/>
                          </a:solidFill>
                          <a:effectLst/>
                        </a:rPr>
                        <a:t>2,528</a:t>
                      </a:r>
                      <a:endParaRPr lang="en-GB" sz="1000" b="1" i="0" u="none" strike="noStrike" dirty="0">
                        <a:solidFill>
                          <a:schemeClr val="tx1"/>
                        </a:solidFill>
                        <a:effectLst/>
                        <a:latin typeface="RN House Sans"/>
                      </a:endParaRPr>
                    </a:p>
                  </a:txBody>
                  <a:tcPr marL="36000" marR="36000" marT="0" marB="0" anchor="ct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9458C">
                        <a:alpha val="10196"/>
                      </a:srgbClr>
                    </a:solidFill>
                  </a:tcPr>
                </a:tc>
                <a:tc>
                  <a:txBody>
                    <a:bodyPr/>
                    <a:lstStyle/>
                    <a:p>
                      <a:pPr algn="r" fontAlgn="ctr"/>
                      <a:r>
                        <a:rPr lang="en-GB" sz="1000" b="1" u="none" strike="noStrike" dirty="0">
                          <a:solidFill>
                            <a:schemeClr val="tx1"/>
                          </a:solidFill>
                          <a:effectLst/>
                        </a:rPr>
                        <a:t>2,809</a:t>
                      </a:r>
                      <a:endParaRPr lang="en-GB" sz="1000" b="1" i="0" u="none" strike="noStrike" dirty="0">
                        <a:solidFill>
                          <a:schemeClr val="tx1"/>
                        </a:solidFill>
                        <a:effectLst/>
                        <a:latin typeface="RN House Sans"/>
                      </a:endParaRPr>
                    </a:p>
                  </a:txBody>
                  <a:tcPr marL="36000" marR="36000" marT="0" marB="0" anchor="ct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9458C">
                        <a:alpha val="10196"/>
                      </a:srgbClr>
                    </a:solidFill>
                  </a:tcPr>
                </a:tc>
                <a:tc>
                  <a:txBody>
                    <a:bodyPr/>
                    <a:lstStyle/>
                    <a:p>
                      <a:pPr algn="r" fontAlgn="ctr"/>
                      <a:r>
                        <a:rPr lang="en-GB" sz="1000" b="1" u="none" strike="noStrike" dirty="0">
                          <a:solidFill>
                            <a:schemeClr val="tx1"/>
                          </a:solidFill>
                          <a:effectLst/>
                        </a:rPr>
                        <a:t>3,103</a:t>
                      </a:r>
                      <a:endParaRPr lang="en-GB" sz="1000" b="1" i="0" u="none" strike="noStrike" dirty="0">
                        <a:solidFill>
                          <a:schemeClr val="tx1"/>
                        </a:solidFill>
                        <a:effectLst/>
                        <a:latin typeface="RN House Sans"/>
                      </a:endParaRPr>
                    </a:p>
                  </a:txBody>
                  <a:tcPr marL="36000" marR="36000" marT="0" marB="0" anchor="ctr">
                    <a:lnR w="19050" cap="flat" cmpd="sng" algn="ctr">
                      <a:solidFill>
                        <a:srgbClr val="C81E45"/>
                      </a:solidFill>
                      <a:prstDash val="solid"/>
                      <a:round/>
                      <a:headEnd type="none" w="med" len="med"/>
                      <a:tailEnd type="none" w="med" len="med"/>
                    </a:ln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9458C">
                        <a:alpha val="10196"/>
                      </a:srgbClr>
                    </a:solidFill>
                  </a:tcPr>
                </a:tc>
                <a:extLst>
                  <a:ext uri="{0D108BD9-81ED-4DB2-BD59-A6C34878D82A}">
                    <a16:rowId xmlns:a16="http://schemas.microsoft.com/office/drawing/2014/main" xmlns="" val="10007"/>
                  </a:ext>
                </a:extLst>
              </a:tr>
              <a:tr h="271407">
                <a:tc gridSpan="2">
                  <a:txBody>
                    <a:bodyPr/>
                    <a:lstStyle/>
                    <a:p>
                      <a:pPr algn="l" fontAlgn="ctr"/>
                      <a:r>
                        <a:rPr lang="en-GB" sz="1000" u="none" strike="noStrike" dirty="0">
                          <a:solidFill>
                            <a:schemeClr val="tx1"/>
                          </a:solidFill>
                          <a:effectLst/>
                        </a:rPr>
                        <a:t>New business strain</a:t>
                      </a:r>
                      <a:endParaRPr lang="en-GB" sz="1000" b="1" i="0" u="none" strike="noStrike" dirty="0">
                        <a:solidFill>
                          <a:schemeClr val="tx1"/>
                        </a:solidFill>
                        <a:effectLst/>
                        <a:latin typeface="RN House Sans"/>
                      </a:endParaRPr>
                    </a:p>
                  </a:txBody>
                  <a:tcPr marL="36000" marR="36000" marT="0" marB="0" anchor="ctr">
                    <a:lnL w="19050" cap="flat" cmpd="sng" algn="ctr">
                      <a:solidFill>
                        <a:srgbClr val="C81E45"/>
                      </a:solidFill>
                      <a:prstDash val="solid"/>
                      <a:round/>
                      <a:headEnd type="none" w="med" len="med"/>
                      <a:tailEnd type="none" w="med" len="med"/>
                    </a:lnL>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9458C">
                        <a:alpha val="10196"/>
                      </a:srgbClr>
                    </a:solidFill>
                  </a:tcPr>
                </a:tc>
                <a:tc hMerge="1">
                  <a:txBody>
                    <a:bodyPr/>
                    <a:lstStyle/>
                    <a:p>
                      <a:endParaRPr lang="en-GB"/>
                    </a:p>
                  </a:txBody>
                  <a:tcPr/>
                </a:tc>
                <a:tc>
                  <a:txBody>
                    <a:bodyPr/>
                    <a:lstStyle/>
                    <a:p>
                      <a:pPr algn="r" fontAlgn="ctr"/>
                      <a:r>
                        <a:rPr lang="en-GB" sz="1000" u="none" strike="noStrike" dirty="0">
                          <a:solidFill>
                            <a:schemeClr val="tx1"/>
                          </a:solidFill>
                          <a:effectLst/>
                        </a:rPr>
                        <a:t>-2,576</a:t>
                      </a:r>
                      <a:endParaRPr lang="en-GB" sz="1000" b="0" i="0" u="none" strike="noStrike" dirty="0">
                        <a:solidFill>
                          <a:schemeClr val="tx1"/>
                        </a:solidFill>
                        <a:effectLst/>
                        <a:latin typeface="RN House Sans"/>
                      </a:endParaRPr>
                    </a:p>
                  </a:txBody>
                  <a:tcPr marL="36000" marR="36000" marT="0" marB="0" anchor="ct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9458C">
                        <a:alpha val="10196"/>
                      </a:srgbClr>
                    </a:solidFill>
                  </a:tcPr>
                </a:tc>
                <a:tc>
                  <a:txBody>
                    <a:bodyPr/>
                    <a:lstStyle/>
                    <a:p>
                      <a:pPr algn="r" fontAlgn="ctr"/>
                      <a:r>
                        <a:rPr lang="en-GB" sz="1000" u="none" strike="noStrike" dirty="0">
                          <a:solidFill>
                            <a:schemeClr val="tx1"/>
                          </a:solidFill>
                          <a:effectLst/>
                        </a:rPr>
                        <a:t>-2,833</a:t>
                      </a:r>
                      <a:endParaRPr lang="en-GB" sz="1000" b="0" i="0" u="none" strike="noStrike" dirty="0">
                        <a:solidFill>
                          <a:schemeClr val="tx1"/>
                        </a:solidFill>
                        <a:effectLst/>
                        <a:latin typeface="RN House Sans"/>
                      </a:endParaRPr>
                    </a:p>
                  </a:txBody>
                  <a:tcPr marL="36000" marR="36000" marT="0" marB="0" anchor="ct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9458C">
                        <a:alpha val="10196"/>
                      </a:srgbClr>
                    </a:solidFill>
                  </a:tcPr>
                </a:tc>
                <a:tc>
                  <a:txBody>
                    <a:bodyPr/>
                    <a:lstStyle/>
                    <a:p>
                      <a:pPr algn="r" fontAlgn="ctr"/>
                      <a:r>
                        <a:rPr lang="en-GB" sz="1000" u="none" strike="noStrike" dirty="0">
                          <a:solidFill>
                            <a:schemeClr val="tx1"/>
                          </a:solidFill>
                          <a:effectLst/>
                        </a:rPr>
                        <a:t>-2,975</a:t>
                      </a:r>
                      <a:endParaRPr lang="en-GB" sz="1000" b="0" i="0" u="none" strike="noStrike" dirty="0">
                        <a:solidFill>
                          <a:schemeClr val="tx1"/>
                        </a:solidFill>
                        <a:effectLst/>
                        <a:latin typeface="RN House Sans"/>
                      </a:endParaRPr>
                    </a:p>
                  </a:txBody>
                  <a:tcPr marL="36000" marR="36000" marT="0" marB="0" anchor="ct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9458C">
                        <a:alpha val="10196"/>
                      </a:srgbClr>
                    </a:solidFill>
                  </a:tcPr>
                </a:tc>
                <a:tc>
                  <a:txBody>
                    <a:bodyPr/>
                    <a:lstStyle/>
                    <a:p>
                      <a:pPr algn="r" fontAlgn="ctr"/>
                      <a:r>
                        <a:rPr lang="en-GB" sz="1000" u="none" strike="noStrike" dirty="0">
                          <a:solidFill>
                            <a:schemeClr val="tx1"/>
                          </a:solidFill>
                          <a:effectLst/>
                        </a:rPr>
                        <a:t>-3,124</a:t>
                      </a:r>
                      <a:endParaRPr lang="en-GB" sz="1000" b="0" i="0" u="none" strike="noStrike" dirty="0">
                        <a:solidFill>
                          <a:schemeClr val="tx1"/>
                        </a:solidFill>
                        <a:effectLst/>
                        <a:latin typeface="RN House Sans"/>
                      </a:endParaRPr>
                    </a:p>
                  </a:txBody>
                  <a:tcPr marL="36000" marR="36000" marT="0" marB="0" anchor="ct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9458C">
                        <a:alpha val="10196"/>
                      </a:srgbClr>
                    </a:solidFill>
                  </a:tcPr>
                </a:tc>
                <a:tc>
                  <a:txBody>
                    <a:bodyPr/>
                    <a:lstStyle/>
                    <a:p>
                      <a:pPr algn="r" fontAlgn="ctr"/>
                      <a:r>
                        <a:rPr lang="en-GB" sz="1000" u="none" strike="noStrike" dirty="0">
                          <a:solidFill>
                            <a:schemeClr val="tx1"/>
                          </a:solidFill>
                          <a:effectLst/>
                        </a:rPr>
                        <a:t>-3,280</a:t>
                      </a:r>
                      <a:endParaRPr lang="en-GB" sz="1000" b="0" i="0" u="none" strike="noStrike" dirty="0">
                        <a:solidFill>
                          <a:schemeClr val="tx1"/>
                        </a:solidFill>
                        <a:effectLst/>
                        <a:latin typeface="RN House Sans"/>
                      </a:endParaRPr>
                    </a:p>
                  </a:txBody>
                  <a:tcPr marL="36000" marR="36000" marT="0" marB="0" anchor="ctr">
                    <a:lnR w="19050" cap="flat" cmpd="sng" algn="ctr">
                      <a:solidFill>
                        <a:srgbClr val="C81E45"/>
                      </a:solidFill>
                      <a:prstDash val="solid"/>
                      <a:round/>
                      <a:headEnd type="none" w="med" len="med"/>
                      <a:tailEnd type="none" w="med" len="med"/>
                    </a:ln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9458C">
                        <a:alpha val="10196"/>
                      </a:srgbClr>
                    </a:solidFill>
                  </a:tcPr>
                </a:tc>
                <a:extLst>
                  <a:ext uri="{0D108BD9-81ED-4DB2-BD59-A6C34878D82A}">
                    <a16:rowId xmlns:a16="http://schemas.microsoft.com/office/drawing/2014/main" xmlns="" val="10008"/>
                  </a:ext>
                </a:extLst>
              </a:tr>
              <a:tr h="271407">
                <a:tc gridSpan="2">
                  <a:txBody>
                    <a:bodyPr/>
                    <a:lstStyle/>
                    <a:p>
                      <a:pPr algn="l" fontAlgn="ctr"/>
                      <a:r>
                        <a:rPr lang="en-GB" sz="1000" u="none" strike="noStrike">
                          <a:solidFill>
                            <a:schemeClr val="tx1"/>
                          </a:solidFill>
                          <a:effectLst/>
                        </a:rPr>
                        <a:t>Finance costs and dividends</a:t>
                      </a:r>
                      <a:endParaRPr lang="en-GB" sz="1000" b="1" i="0" u="none" strike="noStrike">
                        <a:solidFill>
                          <a:schemeClr val="tx1"/>
                        </a:solidFill>
                        <a:effectLst/>
                        <a:latin typeface="RN House Sans"/>
                      </a:endParaRPr>
                    </a:p>
                  </a:txBody>
                  <a:tcPr marL="36000" marR="36000" marT="0" marB="0" anchor="ct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chemeClr val="bg1"/>
                    </a:solidFill>
                  </a:tcPr>
                </a:tc>
                <a:tc hMerge="1">
                  <a:txBody>
                    <a:bodyPr/>
                    <a:lstStyle/>
                    <a:p>
                      <a:endParaRPr lang="en-GB"/>
                    </a:p>
                  </a:txBody>
                  <a:tcPr/>
                </a:tc>
                <a:tc>
                  <a:txBody>
                    <a:bodyPr/>
                    <a:lstStyle/>
                    <a:p>
                      <a:pPr algn="r" fontAlgn="ctr"/>
                      <a:r>
                        <a:rPr lang="en-GB" sz="1000" u="none" strike="noStrike">
                          <a:solidFill>
                            <a:schemeClr val="tx1"/>
                          </a:solidFill>
                          <a:effectLst/>
                        </a:rPr>
                        <a:t>-1,508</a:t>
                      </a:r>
                      <a:endParaRPr lang="en-GB" sz="1000" b="0" i="0" u="none" strike="noStrike">
                        <a:solidFill>
                          <a:schemeClr val="tx1"/>
                        </a:solidFill>
                        <a:effectLst/>
                        <a:latin typeface="RN House Sans"/>
                      </a:endParaRPr>
                    </a:p>
                  </a:txBody>
                  <a:tcPr marL="36000" marR="36000" marT="0" marB="0" anchor="ct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chemeClr val="bg1"/>
                    </a:solidFill>
                  </a:tcPr>
                </a:tc>
                <a:tc>
                  <a:txBody>
                    <a:bodyPr/>
                    <a:lstStyle/>
                    <a:p>
                      <a:pPr algn="r" fontAlgn="ctr"/>
                      <a:r>
                        <a:rPr lang="en-GB" sz="1000" u="none" strike="noStrike" dirty="0">
                          <a:solidFill>
                            <a:schemeClr val="tx1"/>
                          </a:solidFill>
                          <a:effectLst/>
                        </a:rPr>
                        <a:t>-1,589</a:t>
                      </a:r>
                      <a:endParaRPr lang="en-GB" sz="1000" b="0" i="0" u="none" strike="noStrike" dirty="0">
                        <a:solidFill>
                          <a:schemeClr val="tx1"/>
                        </a:solidFill>
                        <a:effectLst/>
                        <a:latin typeface="RN House Sans"/>
                      </a:endParaRPr>
                    </a:p>
                  </a:txBody>
                  <a:tcPr marL="36000" marR="36000" marT="0" marB="0" anchor="ct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chemeClr val="bg1"/>
                    </a:solidFill>
                  </a:tcPr>
                </a:tc>
                <a:tc>
                  <a:txBody>
                    <a:bodyPr/>
                    <a:lstStyle/>
                    <a:p>
                      <a:pPr algn="r" fontAlgn="ctr"/>
                      <a:r>
                        <a:rPr lang="en-GB" sz="1000" u="none" strike="noStrike" dirty="0">
                          <a:solidFill>
                            <a:schemeClr val="tx1"/>
                          </a:solidFill>
                          <a:effectLst/>
                        </a:rPr>
                        <a:t>-1,675</a:t>
                      </a:r>
                      <a:endParaRPr lang="en-GB" sz="1000" b="0" i="0" u="none" strike="noStrike" dirty="0">
                        <a:solidFill>
                          <a:schemeClr val="tx1"/>
                        </a:solidFill>
                        <a:effectLst/>
                        <a:latin typeface="RN House Sans"/>
                      </a:endParaRPr>
                    </a:p>
                  </a:txBody>
                  <a:tcPr marL="36000" marR="36000" marT="0" marB="0" anchor="ct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chemeClr val="bg1"/>
                    </a:solidFill>
                  </a:tcPr>
                </a:tc>
                <a:tc>
                  <a:txBody>
                    <a:bodyPr/>
                    <a:lstStyle/>
                    <a:p>
                      <a:pPr algn="r" fontAlgn="ctr"/>
                      <a:r>
                        <a:rPr lang="en-GB" sz="1000" u="none" strike="noStrike" dirty="0">
                          <a:solidFill>
                            <a:schemeClr val="tx1"/>
                          </a:solidFill>
                          <a:effectLst/>
                        </a:rPr>
                        <a:t>-1,767</a:t>
                      </a:r>
                      <a:endParaRPr lang="en-GB" sz="1000" b="0" i="0" u="none" strike="noStrike" dirty="0">
                        <a:solidFill>
                          <a:schemeClr val="tx1"/>
                        </a:solidFill>
                        <a:effectLst/>
                        <a:latin typeface="RN House Sans"/>
                      </a:endParaRPr>
                    </a:p>
                  </a:txBody>
                  <a:tcPr marL="36000" marR="36000" marT="0" marB="0" anchor="ct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chemeClr val="bg1"/>
                    </a:solidFill>
                  </a:tcPr>
                </a:tc>
                <a:tc>
                  <a:txBody>
                    <a:bodyPr/>
                    <a:lstStyle/>
                    <a:p>
                      <a:pPr algn="r" fontAlgn="ctr"/>
                      <a:r>
                        <a:rPr lang="en-GB" sz="1000" u="none" strike="noStrike">
                          <a:solidFill>
                            <a:schemeClr val="tx1"/>
                          </a:solidFill>
                          <a:effectLst/>
                        </a:rPr>
                        <a:t>-1,866</a:t>
                      </a:r>
                      <a:endParaRPr lang="en-GB" sz="1000" b="0" i="0" u="none" strike="noStrike">
                        <a:solidFill>
                          <a:schemeClr val="tx1"/>
                        </a:solidFill>
                        <a:effectLst/>
                        <a:latin typeface="RN House Sans"/>
                      </a:endParaRPr>
                    </a:p>
                  </a:txBody>
                  <a:tcPr marL="36000" marR="36000" marT="0" marB="0" anchor="ct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271407">
                <a:tc gridSpan="2">
                  <a:txBody>
                    <a:bodyPr/>
                    <a:lstStyle/>
                    <a:p>
                      <a:pPr algn="l" fontAlgn="ctr"/>
                      <a:r>
                        <a:rPr lang="en-GB" sz="1000" u="none" strike="noStrike" dirty="0">
                          <a:solidFill>
                            <a:schemeClr val="tx1"/>
                          </a:solidFill>
                          <a:effectLst/>
                        </a:rPr>
                        <a:t>Capital raised/repaid</a:t>
                      </a:r>
                      <a:endParaRPr lang="en-GB" sz="1000" b="1" i="0" u="none" strike="noStrike" dirty="0">
                        <a:solidFill>
                          <a:schemeClr val="tx1"/>
                        </a:solidFill>
                        <a:effectLst/>
                        <a:latin typeface="RN House Sans"/>
                      </a:endParaRPr>
                    </a:p>
                  </a:txBody>
                  <a:tcPr marL="36000" marR="36000" marT="0" marB="0" anchor="ctr">
                    <a:lnL w="19050" cap="flat" cmpd="sng" algn="ctr">
                      <a:solidFill>
                        <a:srgbClr val="C81E45"/>
                      </a:solidFill>
                      <a:prstDash val="solid"/>
                      <a:round/>
                      <a:headEnd type="none" w="med" len="med"/>
                      <a:tailEnd type="none" w="med" len="med"/>
                    </a:lnL>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9458C">
                        <a:alpha val="10196"/>
                      </a:srgbClr>
                    </a:solidFill>
                  </a:tcPr>
                </a:tc>
                <a:tc hMerge="1">
                  <a:txBody>
                    <a:bodyPr/>
                    <a:lstStyle/>
                    <a:p>
                      <a:endParaRPr lang="en-GB"/>
                    </a:p>
                  </a:txBody>
                  <a:tcPr/>
                </a:tc>
                <a:tc>
                  <a:txBody>
                    <a:bodyPr/>
                    <a:lstStyle/>
                    <a:p>
                      <a:pPr algn="r" fontAlgn="ctr"/>
                      <a:r>
                        <a:rPr lang="en-GB" sz="1000" u="none" strike="noStrike" dirty="0">
                          <a:solidFill>
                            <a:schemeClr val="tx1"/>
                          </a:solidFill>
                          <a:effectLst/>
                        </a:rPr>
                        <a:t>2,201</a:t>
                      </a:r>
                      <a:endParaRPr lang="en-GB" sz="1000" b="0" i="0" u="none" strike="noStrike" dirty="0">
                        <a:solidFill>
                          <a:schemeClr val="tx1"/>
                        </a:solidFill>
                        <a:effectLst/>
                        <a:latin typeface="RN House Sans"/>
                      </a:endParaRPr>
                    </a:p>
                  </a:txBody>
                  <a:tcPr marL="36000" marR="36000" marT="0" marB="0" anchor="ct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9458C">
                        <a:alpha val="10196"/>
                      </a:srgbClr>
                    </a:solidFill>
                  </a:tcPr>
                </a:tc>
                <a:tc>
                  <a:txBody>
                    <a:bodyPr/>
                    <a:lstStyle/>
                    <a:p>
                      <a:pPr algn="r" fontAlgn="ctr"/>
                      <a:r>
                        <a:rPr lang="en-GB" sz="1000" u="none" strike="noStrike" dirty="0">
                          <a:solidFill>
                            <a:schemeClr val="tx1"/>
                          </a:solidFill>
                          <a:effectLst/>
                        </a:rPr>
                        <a:t>2,325</a:t>
                      </a:r>
                      <a:endParaRPr lang="en-GB" sz="1000" b="0" i="0" u="none" strike="noStrike" dirty="0">
                        <a:solidFill>
                          <a:schemeClr val="tx1"/>
                        </a:solidFill>
                        <a:effectLst/>
                        <a:latin typeface="RN House Sans"/>
                      </a:endParaRPr>
                    </a:p>
                  </a:txBody>
                  <a:tcPr marL="36000" marR="36000" marT="0" marB="0" anchor="ct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9458C">
                        <a:alpha val="10196"/>
                      </a:srgbClr>
                    </a:solidFill>
                  </a:tcPr>
                </a:tc>
                <a:tc>
                  <a:txBody>
                    <a:bodyPr/>
                    <a:lstStyle/>
                    <a:p>
                      <a:pPr algn="r" fontAlgn="ctr"/>
                      <a:r>
                        <a:rPr lang="en-GB" sz="1000" u="none" strike="noStrike" dirty="0">
                          <a:solidFill>
                            <a:schemeClr val="tx1"/>
                          </a:solidFill>
                          <a:effectLst/>
                        </a:rPr>
                        <a:t>2,226</a:t>
                      </a:r>
                      <a:endParaRPr lang="en-GB" sz="1000" b="0" i="0" u="none" strike="noStrike" dirty="0">
                        <a:solidFill>
                          <a:schemeClr val="tx1"/>
                        </a:solidFill>
                        <a:effectLst/>
                        <a:latin typeface="RN House Sans"/>
                      </a:endParaRPr>
                    </a:p>
                  </a:txBody>
                  <a:tcPr marL="36000" marR="36000" marT="0" marB="0" anchor="ct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9458C">
                        <a:alpha val="10196"/>
                      </a:srgbClr>
                    </a:solidFill>
                  </a:tcPr>
                </a:tc>
                <a:tc>
                  <a:txBody>
                    <a:bodyPr/>
                    <a:lstStyle/>
                    <a:p>
                      <a:pPr algn="r" fontAlgn="ctr"/>
                      <a:r>
                        <a:rPr lang="en-GB" sz="1000" u="none" strike="noStrike" dirty="0">
                          <a:solidFill>
                            <a:schemeClr val="tx1"/>
                          </a:solidFill>
                          <a:effectLst/>
                        </a:rPr>
                        <a:t>3,120</a:t>
                      </a:r>
                      <a:endParaRPr lang="en-GB" sz="1000" b="0" i="0" u="none" strike="noStrike" dirty="0">
                        <a:solidFill>
                          <a:schemeClr val="tx1"/>
                        </a:solidFill>
                        <a:effectLst/>
                        <a:latin typeface="RN House Sans"/>
                      </a:endParaRPr>
                    </a:p>
                  </a:txBody>
                  <a:tcPr marL="36000" marR="36000" marT="0" marB="0" anchor="ct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9458C">
                        <a:alpha val="10196"/>
                      </a:srgbClr>
                    </a:solidFill>
                  </a:tcPr>
                </a:tc>
                <a:tc>
                  <a:txBody>
                    <a:bodyPr/>
                    <a:lstStyle/>
                    <a:p>
                      <a:pPr algn="r" fontAlgn="ctr"/>
                      <a:r>
                        <a:rPr lang="en-GB" sz="1000" u="none" strike="noStrike" dirty="0">
                          <a:solidFill>
                            <a:schemeClr val="tx1"/>
                          </a:solidFill>
                          <a:effectLst/>
                        </a:rPr>
                        <a:t>3,165</a:t>
                      </a:r>
                      <a:endParaRPr lang="en-GB" sz="1000" b="0" i="0" u="none" strike="noStrike" dirty="0">
                        <a:solidFill>
                          <a:schemeClr val="tx1"/>
                        </a:solidFill>
                        <a:effectLst/>
                        <a:latin typeface="RN House Sans"/>
                      </a:endParaRPr>
                    </a:p>
                  </a:txBody>
                  <a:tcPr marL="36000" marR="36000" marT="0" marB="0" anchor="ctr">
                    <a:lnR w="19050" cap="flat" cmpd="sng" algn="ctr">
                      <a:solidFill>
                        <a:srgbClr val="C81E45"/>
                      </a:solidFill>
                      <a:prstDash val="solid"/>
                      <a:round/>
                      <a:headEnd type="none" w="med" len="med"/>
                      <a:tailEnd type="none" w="med" len="med"/>
                    </a:ln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9458C">
                        <a:alpha val="10196"/>
                      </a:srgbClr>
                    </a:solidFill>
                  </a:tcPr>
                </a:tc>
                <a:extLst>
                  <a:ext uri="{0D108BD9-81ED-4DB2-BD59-A6C34878D82A}">
                    <a16:rowId xmlns:a16="http://schemas.microsoft.com/office/drawing/2014/main" xmlns="" val="10010"/>
                  </a:ext>
                </a:extLst>
              </a:tr>
              <a:tr h="271407">
                <a:tc gridSpan="2">
                  <a:txBody>
                    <a:bodyPr/>
                    <a:lstStyle/>
                    <a:p>
                      <a:pPr algn="l" fontAlgn="ctr"/>
                      <a:r>
                        <a:rPr lang="en-GB" sz="1000" u="none" strike="noStrike">
                          <a:solidFill>
                            <a:schemeClr val="tx1"/>
                          </a:solidFill>
                          <a:effectLst/>
                        </a:rPr>
                        <a:t>Other</a:t>
                      </a:r>
                      <a:endParaRPr lang="en-GB" sz="1000" b="1" i="0" u="none" strike="noStrike">
                        <a:solidFill>
                          <a:schemeClr val="tx1"/>
                        </a:solidFill>
                        <a:effectLst/>
                        <a:latin typeface="RN House Sans"/>
                      </a:endParaRPr>
                    </a:p>
                  </a:txBody>
                  <a:tcPr marL="36000" marR="36000" marT="0" marB="0" anchor="ctr">
                    <a:lnT w="19050" cap="flat" cmpd="sng" algn="ctr">
                      <a:solidFill>
                        <a:srgbClr val="C81E45"/>
                      </a:solidFill>
                      <a:prstDash val="solid"/>
                      <a:round/>
                      <a:headEnd type="none" w="med" len="med"/>
                      <a:tailEnd type="none" w="med" len="med"/>
                    </a:lnT>
                    <a:solidFill>
                      <a:schemeClr val="bg1"/>
                    </a:solidFill>
                  </a:tcPr>
                </a:tc>
                <a:tc hMerge="1">
                  <a:txBody>
                    <a:bodyPr/>
                    <a:lstStyle/>
                    <a:p>
                      <a:endParaRPr lang="en-GB"/>
                    </a:p>
                  </a:txBody>
                  <a:tcPr/>
                </a:tc>
                <a:tc>
                  <a:txBody>
                    <a:bodyPr/>
                    <a:lstStyle/>
                    <a:p>
                      <a:pPr algn="r" fontAlgn="ctr"/>
                      <a:r>
                        <a:rPr lang="en-GB" sz="1000" u="none" strike="noStrike">
                          <a:solidFill>
                            <a:schemeClr val="tx1"/>
                          </a:solidFill>
                          <a:effectLst/>
                        </a:rPr>
                        <a:t>-653</a:t>
                      </a:r>
                      <a:endParaRPr lang="en-GB" sz="1000" b="0" i="0" u="none" strike="noStrike">
                        <a:solidFill>
                          <a:schemeClr val="tx1"/>
                        </a:solidFill>
                        <a:effectLst/>
                        <a:latin typeface="RN House Sans"/>
                      </a:endParaRPr>
                    </a:p>
                  </a:txBody>
                  <a:tcPr marL="36000" marR="36000" marT="0" marB="0" anchor="ctr">
                    <a:lnT w="19050" cap="flat" cmpd="sng" algn="ctr">
                      <a:solidFill>
                        <a:srgbClr val="C81E45"/>
                      </a:solidFill>
                      <a:prstDash val="solid"/>
                      <a:round/>
                      <a:headEnd type="none" w="med" len="med"/>
                      <a:tailEnd type="none" w="med" len="med"/>
                    </a:lnT>
                    <a:solidFill>
                      <a:schemeClr val="bg1"/>
                    </a:solidFill>
                  </a:tcPr>
                </a:tc>
                <a:tc>
                  <a:txBody>
                    <a:bodyPr/>
                    <a:lstStyle/>
                    <a:p>
                      <a:pPr algn="r" fontAlgn="ctr"/>
                      <a:r>
                        <a:rPr lang="en-GB" sz="1000" u="none" strike="noStrike">
                          <a:solidFill>
                            <a:schemeClr val="tx1"/>
                          </a:solidFill>
                          <a:effectLst/>
                        </a:rPr>
                        <a:t>-733</a:t>
                      </a:r>
                      <a:endParaRPr lang="en-GB" sz="1000" b="0" i="0" u="none" strike="noStrike">
                        <a:solidFill>
                          <a:schemeClr val="tx1"/>
                        </a:solidFill>
                        <a:effectLst/>
                        <a:latin typeface="RN House Sans"/>
                      </a:endParaRPr>
                    </a:p>
                  </a:txBody>
                  <a:tcPr marL="36000" marR="36000" marT="0" marB="0" anchor="ctr">
                    <a:lnT w="19050" cap="flat" cmpd="sng" algn="ctr">
                      <a:solidFill>
                        <a:srgbClr val="C81E45"/>
                      </a:solidFill>
                      <a:prstDash val="solid"/>
                      <a:round/>
                      <a:headEnd type="none" w="med" len="med"/>
                      <a:tailEnd type="none" w="med" len="med"/>
                    </a:lnT>
                    <a:solidFill>
                      <a:schemeClr val="bg1"/>
                    </a:solidFill>
                  </a:tcPr>
                </a:tc>
                <a:tc>
                  <a:txBody>
                    <a:bodyPr/>
                    <a:lstStyle/>
                    <a:p>
                      <a:pPr algn="r" fontAlgn="ctr"/>
                      <a:r>
                        <a:rPr lang="en-GB" sz="1000" u="none" strike="noStrike" dirty="0">
                          <a:solidFill>
                            <a:schemeClr val="tx1"/>
                          </a:solidFill>
                          <a:effectLst/>
                        </a:rPr>
                        <a:t>-801</a:t>
                      </a:r>
                      <a:endParaRPr lang="en-GB" sz="1000" b="0" i="0" u="none" strike="noStrike" dirty="0">
                        <a:solidFill>
                          <a:schemeClr val="tx1"/>
                        </a:solidFill>
                        <a:effectLst/>
                        <a:latin typeface="RN House Sans"/>
                      </a:endParaRPr>
                    </a:p>
                  </a:txBody>
                  <a:tcPr marL="36000" marR="36000" marT="0" marB="0" anchor="ctr">
                    <a:lnT w="19050" cap="flat" cmpd="sng" algn="ctr">
                      <a:solidFill>
                        <a:srgbClr val="C81E45"/>
                      </a:solidFill>
                      <a:prstDash val="solid"/>
                      <a:round/>
                      <a:headEnd type="none" w="med" len="med"/>
                      <a:tailEnd type="none" w="med" len="med"/>
                    </a:lnT>
                    <a:solidFill>
                      <a:schemeClr val="bg1"/>
                    </a:solidFill>
                  </a:tcPr>
                </a:tc>
                <a:tc>
                  <a:txBody>
                    <a:bodyPr/>
                    <a:lstStyle/>
                    <a:p>
                      <a:pPr algn="r" fontAlgn="ctr"/>
                      <a:r>
                        <a:rPr lang="en-GB" sz="1000" u="none" strike="noStrike" dirty="0">
                          <a:solidFill>
                            <a:schemeClr val="tx1"/>
                          </a:solidFill>
                          <a:effectLst/>
                        </a:rPr>
                        <a:t>-872</a:t>
                      </a:r>
                      <a:endParaRPr lang="en-GB" sz="1000" b="0" i="0" u="none" strike="noStrike" dirty="0">
                        <a:solidFill>
                          <a:schemeClr val="tx1"/>
                        </a:solidFill>
                        <a:effectLst/>
                        <a:latin typeface="RN House Sans"/>
                      </a:endParaRPr>
                    </a:p>
                  </a:txBody>
                  <a:tcPr marL="36000" marR="36000" marT="0" marB="0" anchor="ctr">
                    <a:lnT w="19050" cap="flat" cmpd="sng" algn="ctr">
                      <a:solidFill>
                        <a:srgbClr val="C81E45"/>
                      </a:solidFill>
                      <a:prstDash val="solid"/>
                      <a:round/>
                      <a:headEnd type="none" w="med" len="med"/>
                      <a:tailEnd type="none" w="med" len="med"/>
                    </a:lnT>
                    <a:solidFill>
                      <a:schemeClr val="bg1"/>
                    </a:solidFill>
                  </a:tcPr>
                </a:tc>
                <a:tc>
                  <a:txBody>
                    <a:bodyPr/>
                    <a:lstStyle/>
                    <a:p>
                      <a:pPr algn="r" fontAlgn="ctr"/>
                      <a:r>
                        <a:rPr lang="en-GB" sz="1000" u="none" strike="noStrike" dirty="0">
                          <a:solidFill>
                            <a:schemeClr val="tx1"/>
                          </a:solidFill>
                          <a:effectLst/>
                        </a:rPr>
                        <a:t>-946</a:t>
                      </a:r>
                      <a:endParaRPr lang="en-GB" sz="1000" b="0" i="0" u="none" strike="noStrike" dirty="0">
                        <a:solidFill>
                          <a:schemeClr val="tx1"/>
                        </a:solidFill>
                        <a:effectLst/>
                        <a:latin typeface="RN House Sans"/>
                      </a:endParaRPr>
                    </a:p>
                  </a:txBody>
                  <a:tcPr marL="36000" marR="36000" marT="0" marB="0" anchor="ctr">
                    <a:lnT w="19050" cap="flat" cmpd="sng" algn="ctr">
                      <a:solidFill>
                        <a:srgbClr val="C81E45"/>
                      </a:solidFill>
                      <a:prstDash val="solid"/>
                      <a:round/>
                      <a:headEnd type="none" w="med" len="med"/>
                      <a:tailEnd type="none" w="med" len="med"/>
                    </a:lnT>
                    <a:solidFill>
                      <a:schemeClr val="bg1"/>
                    </a:solidFill>
                  </a:tcPr>
                </a:tc>
                <a:extLst>
                  <a:ext uri="{0D108BD9-81ED-4DB2-BD59-A6C34878D82A}">
                    <a16:rowId xmlns:a16="http://schemas.microsoft.com/office/drawing/2014/main" xmlns="" val="10011"/>
                  </a:ext>
                </a:extLst>
              </a:tr>
              <a:tr h="271407">
                <a:tc gridSpan="2">
                  <a:txBody>
                    <a:bodyPr/>
                    <a:lstStyle/>
                    <a:p>
                      <a:pPr algn="l" fontAlgn="ctr"/>
                      <a:r>
                        <a:rPr lang="en-GB" sz="1000" b="1" u="none" strike="noStrike" dirty="0">
                          <a:solidFill>
                            <a:schemeClr val="tx1"/>
                          </a:solidFill>
                          <a:effectLst/>
                        </a:rPr>
                        <a:t>Surplus generation</a:t>
                      </a:r>
                      <a:endParaRPr lang="en-GB" sz="1000" b="1" i="0" u="none" strike="noStrike" dirty="0">
                        <a:solidFill>
                          <a:schemeClr val="tx1"/>
                        </a:solidFill>
                        <a:effectLst/>
                        <a:latin typeface="RN House Sans"/>
                      </a:endParaRPr>
                    </a:p>
                  </a:txBody>
                  <a:tcPr marL="36000" marR="36000" marT="0" marB="0" anchor="ctr">
                    <a:solidFill>
                      <a:schemeClr val="accent3">
                        <a:lumMod val="20000"/>
                        <a:lumOff val="80000"/>
                      </a:schemeClr>
                    </a:solidFill>
                  </a:tcPr>
                </a:tc>
                <a:tc hMerge="1">
                  <a:txBody>
                    <a:bodyPr/>
                    <a:lstStyle/>
                    <a:p>
                      <a:endParaRPr lang="en-GB"/>
                    </a:p>
                  </a:txBody>
                  <a:tcPr/>
                </a:tc>
                <a:tc>
                  <a:txBody>
                    <a:bodyPr/>
                    <a:lstStyle/>
                    <a:p>
                      <a:pPr algn="r" fontAlgn="ctr"/>
                      <a:r>
                        <a:rPr lang="en-GB" sz="1000" b="1" u="none" strike="noStrike" dirty="0">
                          <a:solidFill>
                            <a:schemeClr val="tx1"/>
                          </a:solidFill>
                          <a:effectLst/>
                        </a:rPr>
                        <a:t>14</a:t>
                      </a:r>
                      <a:endParaRPr lang="en-GB" sz="1000" b="1" i="0" u="none" strike="noStrike" dirty="0">
                        <a:solidFill>
                          <a:schemeClr val="tx1"/>
                        </a:solidFill>
                        <a:effectLst/>
                        <a:latin typeface="RN House Sans"/>
                      </a:endParaRPr>
                    </a:p>
                  </a:txBody>
                  <a:tcPr marL="36000" marR="36000" marT="0" marB="0" anchor="ctr">
                    <a:solidFill>
                      <a:schemeClr val="accent3">
                        <a:lumMod val="20000"/>
                        <a:lumOff val="80000"/>
                      </a:schemeClr>
                    </a:solidFill>
                  </a:tcPr>
                </a:tc>
                <a:tc>
                  <a:txBody>
                    <a:bodyPr/>
                    <a:lstStyle/>
                    <a:p>
                      <a:pPr algn="r" fontAlgn="ctr"/>
                      <a:r>
                        <a:rPr lang="en-GB" sz="1000" b="1" u="none" strike="noStrike" dirty="0">
                          <a:solidFill>
                            <a:schemeClr val="tx1"/>
                          </a:solidFill>
                          <a:effectLst/>
                        </a:rPr>
                        <a:t>-5</a:t>
                      </a:r>
                      <a:endParaRPr lang="en-GB" sz="1000" b="1" i="0" u="none" strike="noStrike" dirty="0">
                        <a:solidFill>
                          <a:schemeClr val="tx1"/>
                        </a:solidFill>
                        <a:effectLst/>
                        <a:latin typeface="RN House Sans"/>
                      </a:endParaRPr>
                    </a:p>
                  </a:txBody>
                  <a:tcPr marL="36000" marR="36000" marT="0" marB="0" anchor="ctr">
                    <a:solidFill>
                      <a:schemeClr val="accent3">
                        <a:lumMod val="20000"/>
                        <a:lumOff val="80000"/>
                      </a:schemeClr>
                    </a:solidFill>
                  </a:tcPr>
                </a:tc>
                <a:tc>
                  <a:txBody>
                    <a:bodyPr/>
                    <a:lstStyle/>
                    <a:p>
                      <a:pPr algn="r" fontAlgn="ctr"/>
                      <a:r>
                        <a:rPr lang="en-GB" sz="1000" b="1" u="none" strike="noStrike" dirty="0">
                          <a:solidFill>
                            <a:schemeClr val="tx1"/>
                          </a:solidFill>
                          <a:effectLst/>
                        </a:rPr>
                        <a:t>-100</a:t>
                      </a:r>
                      <a:endParaRPr lang="en-GB" sz="1000" b="1" i="0" u="none" strike="noStrike" dirty="0">
                        <a:solidFill>
                          <a:schemeClr val="tx1"/>
                        </a:solidFill>
                        <a:effectLst/>
                        <a:latin typeface="RN House Sans"/>
                      </a:endParaRPr>
                    </a:p>
                  </a:txBody>
                  <a:tcPr marL="36000" marR="36000" marT="0" marB="0" anchor="ctr">
                    <a:solidFill>
                      <a:schemeClr val="accent3">
                        <a:lumMod val="20000"/>
                        <a:lumOff val="80000"/>
                      </a:schemeClr>
                    </a:solidFill>
                  </a:tcPr>
                </a:tc>
                <a:tc>
                  <a:txBody>
                    <a:bodyPr/>
                    <a:lstStyle/>
                    <a:p>
                      <a:pPr algn="r" fontAlgn="ctr"/>
                      <a:r>
                        <a:rPr lang="en-GB" sz="1000" b="1" u="none" strike="noStrike" dirty="0">
                          <a:solidFill>
                            <a:schemeClr val="tx1"/>
                          </a:solidFill>
                          <a:effectLst/>
                        </a:rPr>
                        <a:t>795</a:t>
                      </a:r>
                      <a:endParaRPr lang="en-GB" sz="1000" b="1" i="0" u="none" strike="noStrike" dirty="0">
                        <a:solidFill>
                          <a:schemeClr val="tx1"/>
                        </a:solidFill>
                        <a:effectLst/>
                        <a:latin typeface="RN House Sans"/>
                      </a:endParaRPr>
                    </a:p>
                  </a:txBody>
                  <a:tcPr marL="36000" marR="36000" marT="0" marB="0" anchor="ctr">
                    <a:solidFill>
                      <a:schemeClr val="accent3">
                        <a:lumMod val="20000"/>
                        <a:lumOff val="80000"/>
                      </a:schemeClr>
                    </a:solidFill>
                  </a:tcPr>
                </a:tc>
                <a:tc>
                  <a:txBody>
                    <a:bodyPr/>
                    <a:lstStyle/>
                    <a:p>
                      <a:pPr algn="r" fontAlgn="ctr"/>
                      <a:r>
                        <a:rPr lang="en-GB" sz="1000" b="1" u="none" strike="noStrike" dirty="0">
                          <a:solidFill>
                            <a:schemeClr val="tx1"/>
                          </a:solidFill>
                          <a:effectLst/>
                        </a:rPr>
                        <a:t>858</a:t>
                      </a:r>
                      <a:endParaRPr lang="en-GB" sz="1000" b="1" i="0" u="none" strike="noStrike" dirty="0">
                        <a:solidFill>
                          <a:schemeClr val="tx1"/>
                        </a:solidFill>
                        <a:effectLst/>
                        <a:latin typeface="RN House Sans"/>
                      </a:endParaRPr>
                    </a:p>
                  </a:txBody>
                  <a:tcPr marL="36000" marR="36000" marT="0" marB="0" anchor="ctr">
                    <a:solidFill>
                      <a:schemeClr val="accent3">
                        <a:lumMod val="20000"/>
                        <a:lumOff val="80000"/>
                      </a:schemeClr>
                    </a:solidFill>
                  </a:tcPr>
                </a:tc>
                <a:extLst>
                  <a:ext uri="{0D108BD9-81ED-4DB2-BD59-A6C34878D82A}">
                    <a16:rowId xmlns:a16="http://schemas.microsoft.com/office/drawing/2014/main" xmlns="" val="10012"/>
                  </a:ext>
                </a:extLst>
              </a:tr>
            </a:tbl>
          </a:graphicData>
        </a:graphic>
      </p:graphicFrame>
      <p:graphicFrame>
        <p:nvGraphicFramePr>
          <p:cNvPr id="14" name="Chart 13"/>
          <p:cNvGraphicFramePr>
            <a:graphicFrameLocks/>
          </p:cNvGraphicFramePr>
          <p:nvPr>
            <p:extLst>
              <p:ext uri="{D42A27DB-BD31-4B8C-83A1-F6EECF244321}">
                <p14:modId xmlns:p14="http://schemas.microsoft.com/office/powerpoint/2010/main" val="2527822810"/>
              </p:ext>
            </p:extLst>
          </p:nvPr>
        </p:nvGraphicFramePr>
        <p:xfrm>
          <a:off x="4427984" y="1047346"/>
          <a:ext cx="4572000" cy="3744686"/>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1849179" y="4562891"/>
            <a:ext cx="6899285" cy="215399"/>
          </a:xfrm>
          <a:prstGeom prst="rect">
            <a:avLst/>
          </a:prstGeom>
          <a:noFill/>
        </p:spPr>
        <p:txBody>
          <a:bodyPr wrap="square" lIns="91399" tIns="45698" rIns="91399" bIns="45698" rtlCol="0">
            <a:spAutoFit/>
          </a:bodyPr>
          <a:lstStyle/>
          <a:p>
            <a:pPr algn="r"/>
            <a:r>
              <a:rPr lang="en-GB" sz="800" b="1" dirty="0"/>
              <a:t>Source: FY18 SFCRs, NWM estimates / modelled results (£m)</a:t>
            </a:r>
          </a:p>
        </p:txBody>
      </p:sp>
      <p:sp>
        <p:nvSpPr>
          <p:cNvPr id="9" name="Date Placeholder 3"/>
          <p:cNvSpPr>
            <a:spLocks noGrp="1"/>
          </p:cNvSpPr>
          <p:nvPr>
            <p:ph type="dt" sz="half" idx="10"/>
          </p:nvPr>
        </p:nvSpPr>
        <p:spPr>
          <a:xfrm>
            <a:off x="395294" y="4807745"/>
            <a:ext cx="2016125" cy="248841"/>
          </a:xfrm>
        </p:spPr>
        <p:txBody>
          <a:bodyPr/>
          <a:lstStyle/>
          <a:p>
            <a:r>
              <a:rPr lang="en-GB" dirty="0"/>
              <a:t>15 July 2020</a:t>
            </a:r>
          </a:p>
        </p:txBody>
      </p:sp>
    </p:spTree>
    <p:extLst>
      <p:ext uri="{BB962C8B-B14F-4D97-AF65-F5344CB8AC3E}">
        <p14:creationId xmlns:p14="http://schemas.microsoft.com/office/powerpoint/2010/main" val="1700265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08304" y="4083918"/>
            <a:ext cx="144016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solidFill>
                  <a:schemeClr val="accent1"/>
                </a:solidFill>
              </a:rPr>
              <a:t>Balance Sheet Projection </a:t>
            </a:r>
            <a:r>
              <a:rPr lang="en-GB" dirty="0">
                <a:solidFill>
                  <a:schemeClr val="accent4"/>
                </a:solidFill>
              </a:rPr>
              <a:t>| </a:t>
            </a:r>
            <a:r>
              <a:rPr lang="en-GB" dirty="0">
                <a:solidFill>
                  <a:schemeClr val="accent2"/>
                </a:solidFill>
              </a:rPr>
              <a:t>New Business</a:t>
            </a:r>
          </a:p>
        </p:txBody>
      </p:sp>
      <p:sp>
        <p:nvSpPr>
          <p:cNvPr id="5" name="Slide Number Placeholder 4"/>
          <p:cNvSpPr>
            <a:spLocks noGrp="1"/>
          </p:cNvSpPr>
          <p:nvPr>
            <p:ph type="sldNum" sz="quarter" idx="12"/>
          </p:nvPr>
        </p:nvSpPr>
        <p:spPr/>
        <p:txBody>
          <a:bodyPr/>
          <a:lstStyle/>
          <a:p>
            <a:fld id="{FE8DA6AF-1811-4E27-A96F-54109F1D0275}" type="slidenum">
              <a:rPr lang="en-GB" smtClean="0"/>
              <a:pPr/>
              <a:t>22</a:t>
            </a:fld>
            <a:endParaRPr lang="en-GB"/>
          </a:p>
        </p:txBody>
      </p:sp>
      <p:sp>
        <p:nvSpPr>
          <p:cNvPr id="6" name="Rectangle: Rounded Corners 23">
            <a:extLst>
              <a:ext uri="{FF2B5EF4-FFF2-40B4-BE49-F238E27FC236}">
                <a16:creationId xmlns:a16="http://schemas.microsoft.com/office/drawing/2014/main" xmlns="" id="{75D7429D-31DF-46E9-B314-2A008698BED8}"/>
              </a:ext>
            </a:extLst>
          </p:cNvPr>
          <p:cNvSpPr/>
          <p:nvPr/>
        </p:nvSpPr>
        <p:spPr>
          <a:xfrm>
            <a:off x="2339912" y="2203863"/>
            <a:ext cx="1440000" cy="690483"/>
          </a:xfrm>
          <a:prstGeom prst="rect">
            <a:avLst/>
          </a:prstGeom>
          <a:solidFill>
            <a:schemeClr val="accent4"/>
          </a:solidFill>
          <a:ln w="25400">
            <a:noFill/>
          </a:ln>
        </p:spPr>
        <p:txBody>
          <a:bodyPr wrap="square" lIns="61330" tIns="61330" rIns="61330" bIns="61330" anchor="ctr" anchorCtr="0">
            <a:noAutofit/>
          </a:bodyPr>
          <a:lstStyle/>
          <a:p>
            <a:pPr algn="ctr" defTabSz="710639" fontAlgn="auto">
              <a:spcBef>
                <a:spcPts val="0"/>
              </a:spcBef>
              <a:spcAft>
                <a:spcPts val="256"/>
              </a:spcAft>
              <a:buClr>
                <a:srgbClr val="0099CC"/>
              </a:buClr>
              <a:buSzPct val="100000"/>
            </a:pPr>
            <a:r>
              <a:rPr lang="en-GB" sz="1200" b="1" dirty="0">
                <a:solidFill>
                  <a:schemeClr val="bg1"/>
                </a:solidFill>
                <a:latin typeface="Arial"/>
                <a:cs typeface="+mn-cs"/>
              </a:rPr>
              <a:t>Future surplus</a:t>
            </a:r>
          </a:p>
        </p:txBody>
      </p:sp>
      <p:sp>
        <p:nvSpPr>
          <p:cNvPr id="8" name="Rectangle: Rounded Corners 25">
            <a:extLst>
              <a:ext uri="{FF2B5EF4-FFF2-40B4-BE49-F238E27FC236}">
                <a16:creationId xmlns:a16="http://schemas.microsoft.com/office/drawing/2014/main" xmlns="" id="{B5733043-AD26-42E6-B995-FA04C2BE64F0}"/>
              </a:ext>
            </a:extLst>
          </p:cNvPr>
          <p:cNvSpPr/>
          <p:nvPr/>
        </p:nvSpPr>
        <p:spPr>
          <a:xfrm>
            <a:off x="827745" y="1787871"/>
            <a:ext cx="1440000" cy="424310"/>
          </a:xfrm>
          <a:prstGeom prst="rect">
            <a:avLst/>
          </a:prstGeom>
          <a:solidFill>
            <a:schemeClr val="accent2"/>
          </a:solidFill>
          <a:ln w="25400">
            <a:noFill/>
          </a:ln>
        </p:spPr>
        <p:txBody>
          <a:bodyPr wrap="square" lIns="61323" tIns="61323" rIns="61323" bIns="61323" anchor="ctr" anchorCtr="0">
            <a:noAutofit/>
          </a:bodyPr>
          <a:lstStyle/>
          <a:p>
            <a:pPr algn="ctr" defTabSz="710558" fontAlgn="auto">
              <a:spcBef>
                <a:spcPts val="0"/>
              </a:spcBef>
              <a:spcAft>
                <a:spcPts val="256"/>
              </a:spcAft>
              <a:buClr>
                <a:srgbClr val="0099CC"/>
              </a:buClr>
              <a:buSzPct val="100000"/>
            </a:pPr>
            <a:r>
              <a:rPr lang="en-GB" sz="1400" b="1" dirty="0">
                <a:solidFill>
                  <a:prstClr val="white"/>
                </a:solidFill>
                <a:latin typeface="Arial"/>
              </a:rPr>
              <a:t>SCR</a:t>
            </a:r>
          </a:p>
        </p:txBody>
      </p:sp>
      <p:sp>
        <p:nvSpPr>
          <p:cNvPr id="9" name="Rectangle: Rounded Corners 26">
            <a:extLst>
              <a:ext uri="{FF2B5EF4-FFF2-40B4-BE49-F238E27FC236}">
                <a16:creationId xmlns:a16="http://schemas.microsoft.com/office/drawing/2014/main" xmlns="" id="{6282E6FE-9F8D-4A59-A1A0-E617307B6241}"/>
              </a:ext>
            </a:extLst>
          </p:cNvPr>
          <p:cNvSpPr/>
          <p:nvPr/>
        </p:nvSpPr>
        <p:spPr>
          <a:xfrm>
            <a:off x="827744" y="2270718"/>
            <a:ext cx="1440000" cy="469886"/>
          </a:xfrm>
          <a:prstGeom prst="rect">
            <a:avLst/>
          </a:prstGeom>
          <a:solidFill>
            <a:schemeClr val="accent2"/>
          </a:solidFill>
          <a:ln w="25400">
            <a:noFill/>
          </a:ln>
        </p:spPr>
        <p:txBody>
          <a:bodyPr wrap="square" lIns="61323" tIns="61323" rIns="61323" bIns="61323" anchor="ctr" anchorCtr="0">
            <a:noAutofit/>
          </a:bodyPr>
          <a:lstStyle/>
          <a:p>
            <a:pPr algn="ctr" defTabSz="710558" fontAlgn="auto">
              <a:spcBef>
                <a:spcPts val="0"/>
              </a:spcBef>
              <a:spcAft>
                <a:spcPts val="256"/>
              </a:spcAft>
              <a:buClr>
                <a:srgbClr val="0099CC"/>
              </a:buClr>
              <a:buSzPct val="100000"/>
            </a:pPr>
            <a:r>
              <a:rPr lang="en-GB" sz="1400" b="1" dirty="0">
                <a:solidFill>
                  <a:prstClr val="white"/>
                </a:solidFill>
                <a:latin typeface="Arial"/>
              </a:rPr>
              <a:t>Risk Margin</a:t>
            </a:r>
          </a:p>
        </p:txBody>
      </p:sp>
      <p:sp>
        <p:nvSpPr>
          <p:cNvPr id="10" name="Rectangle: Rounded Corners 27">
            <a:extLst>
              <a:ext uri="{FF2B5EF4-FFF2-40B4-BE49-F238E27FC236}">
                <a16:creationId xmlns:a16="http://schemas.microsoft.com/office/drawing/2014/main" xmlns="" id="{BBF4965D-515A-40C8-8004-C7FCF547500A}"/>
              </a:ext>
            </a:extLst>
          </p:cNvPr>
          <p:cNvSpPr/>
          <p:nvPr/>
        </p:nvSpPr>
        <p:spPr>
          <a:xfrm>
            <a:off x="827746" y="2787774"/>
            <a:ext cx="1440000" cy="1733808"/>
          </a:xfrm>
          <a:prstGeom prst="rect">
            <a:avLst/>
          </a:prstGeom>
          <a:solidFill>
            <a:schemeClr val="accent2"/>
          </a:solidFill>
          <a:ln w="25400">
            <a:noFill/>
          </a:ln>
        </p:spPr>
        <p:txBody>
          <a:bodyPr wrap="square" lIns="61323" tIns="61323" rIns="61323" bIns="61323" anchor="ctr" anchorCtr="0">
            <a:noAutofit/>
          </a:bodyPr>
          <a:lstStyle/>
          <a:p>
            <a:pPr algn="ctr" defTabSz="710558" fontAlgn="auto">
              <a:spcBef>
                <a:spcPts val="0"/>
              </a:spcBef>
              <a:spcAft>
                <a:spcPts val="256"/>
              </a:spcAft>
              <a:buClr>
                <a:srgbClr val="0099CC"/>
              </a:buClr>
              <a:buSzPct val="100000"/>
            </a:pPr>
            <a:r>
              <a:rPr lang="en-GB" sz="1600" b="1" dirty="0">
                <a:solidFill>
                  <a:prstClr val="white"/>
                </a:solidFill>
                <a:latin typeface="Arial"/>
              </a:rPr>
              <a:t>BEL</a:t>
            </a:r>
          </a:p>
        </p:txBody>
      </p:sp>
      <p:sp>
        <p:nvSpPr>
          <p:cNvPr id="14" name="Rectangle: Rounded Corners 23">
            <a:extLst>
              <a:ext uri="{FF2B5EF4-FFF2-40B4-BE49-F238E27FC236}">
                <a16:creationId xmlns:a16="http://schemas.microsoft.com/office/drawing/2014/main" xmlns="" id="{75D7429D-31DF-46E9-B314-2A008698BED8}"/>
              </a:ext>
            </a:extLst>
          </p:cNvPr>
          <p:cNvSpPr/>
          <p:nvPr/>
        </p:nvSpPr>
        <p:spPr>
          <a:xfrm>
            <a:off x="2339752" y="1800570"/>
            <a:ext cx="1440000" cy="345720"/>
          </a:xfrm>
          <a:prstGeom prst="rect">
            <a:avLst/>
          </a:prstGeom>
          <a:solidFill>
            <a:srgbClr val="C81E45"/>
          </a:solidFill>
          <a:ln w="25400">
            <a:noFill/>
          </a:ln>
        </p:spPr>
        <p:txBody>
          <a:bodyPr wrap="square" lIns="61323" tIns="61323" rIns="61323" bIns="61323" anchor="ctr" anchorCtr="0">
            <a:noAutofit/>
          </a:bodyPr>
          <a:lstStyle/>
          <a:p>
            <a:pPr algn="ctr" defTabSz="710558" fontAlgn="auto">
              <a:spcBef>
                <a:spcPts val="0"/>
              </a:spcBef>
              <a:spcAft>
                <a:spcPts val="256"/>
              </a:spcAft>
              <a:buClr>
                <a:srgbClr val="0099CC"/>
              </a:buClr>
              <a:buSzPct val="100000"/>
            </a:pPr>
            <a:r>
              <a:rPr lang="en-GB" sz="1400" b="1" dirty="0">
                <a:solidFill>
                  <a:prstClr val="white"/>
                </a:solidFill>
                <a:latin typeface="Arial"/>
              </a:rPr>
              <a:t>Strain</a:t>
            </a:r>
          </a:p>
        </p:txBody>
      </p:sp>
      <p:sp>
        <p:nvSpPr>
          <p:cNvPr id="20" name="Rectangle: Rounded Corners 17">
            <a:extLst>
              <a:ext uri="{FF2B5EF4-FFF2-40B4-BE49-F238E27FC236}">
                <a16:creationId xmlns:a16="http://schemas.microsoft.com/office/drawing/2014/main" xmlns="" id="{58378333-3DF4-4095-9ECF-122FD775DD7A}"/>
              </a:ext>
            </a:extLst>
          </p:cNvPr>
          <p:cNvSpPr/>
          <p:nvPr/>
        </p:nvSpPr>
        <p:spPr>
          <a:xfrm>
            <a:off x="683568" y="1370991"/>
            <a:ext cx="3744416" cy="3288991"/>
          </a:xfrm>
          <a:prstGeom prst="rect">
            <a:avLst/>
          </a:prstGeom>
          <a:noFill/>
          <a:ln w="25400">
            <a:solidFill>
              <a:schemeClr val="accent4"/>
            </a:solidFill>
          </a:ln>
        </p:spPr>
        <p:txBody>
          <a:bodyPr wrap="square" lIns="61323" tIns="61323" rIns="61323" bIns="61323" anchor="b" anchorCtr="0">
            <a:noAutofit/>
          </a:bodyPr>
          <a:lstStyle/>
          <a:p>
            <a:pPr algn="ctr" defTabSz="710558" fontAlgn="auto">
              <a:spcBef>
                <a:spcPts val="0"/>
              </a:spcBef>
              <a:spcAft>
                <a:spcPts val="256"/>
              </a:spcAft>
              <a:buClr>
                <a:srgbClr val="0099CC"/>
              </a:buClr>
              <a:buSzPct val="100000"/>
            </a:pPr>
            <a:endParaRPr lang="en-GB" sz="1200" b="1" dirty="0">
              <a:solidFill>
                <a:prstClr val="black"/>
              </a:solidFill>
              <a:latin typeface="Arial"/>
            </a:endParaRPr>
          </a:p>
        </p:txBody>
      </p:sp>
      <p:sp>
        <p:nvSpPr>
          <p:cNvPr id="21" name="Rectangle: Rounded Corners 24">
            <a:extLst>
              <a:ext uri="{FF2B5EF4-FFF2-40B4-BE49-F238E27FC236}">
                <a16:creationId xmlns:a16="http://schemas.microsoft.com/office/drawing/2014/main" xmlns="" id="{BE8E8C28-F90A-4476-8DF3-B764FE8875FD}"/>
              </a:ext>
            </a:extLst>
          </p:cNvPr>
          <p:cNvSpPr/>
          <p:nvPr/>
        </p:nvSpPr>
        <p:spPr>
          <a:xfrm>
            <a:off x="1544321" y="1203639"/>
            <a:ext cx="2091575" cy="360000"/>
          </a:xfrm>
          <a:prstGeom prst="rect">
            <a:avLst/>
          </a:prstGeom>
          <a:solidFill>
            <a:schemeClr val="accent4"/>
          </a:solidFill>
          <a:ln w="25400">
            <a:noFill/>
          </a:ln>
        </p:spPr>
        <p:txBody>
          <a:bodyPr wrap="square" lIns="61323" tIns="61323" rIns="61323" bIns="61323" anchor="ctr" anchorCtr="0">
            <a:noAutofit/>
          </a:bodyPr>
          <a:lstStyle/>
          <a:p>
            <a:pPr algn="ctr" defTabSz="710558" fontAlgn="auto">
              <a:spcBef>
                <a:spcPts val="0"/>
              </a:spcBef>
              <a:spcAft>
                <a:spcPts val="256"/>
              </a:spcAft>
              <a:buClr>
                <a:srgbClr val="0099CC"/>
              </a:buClr>
              <a:buSzPct val="100000"/>
            </a:pPr>
            <a:r>
              <a:rPr lang="en-GB" sz="2000" b="1" dirty="0">
                <a:solidFill>
                  <a:prstClr val="white"/>
                </a:solidFill>
                <a:latin typeface="Arial"/>
              </a:rPr>
              <a:t>Solvency II</a:t>
            </a:r>
          </a:p>
        </p:txBody>
      </p:sp>
      <p:sp>
        <p:nvSpPr>
          <p:cNvPr id="24" name="Rectangle: Rounded Corners 24">
            <a:extLst>
              <a:ext uri="{FF2B5EF4-FFF2-40B4-BE49-F238E27FC236}">
                <a16:creationId xmlns:a16="http://schemas.microsoft.com/office/drawing/2014/main" xmlns="" id="{BE8E8C28-F90A-4476-8DF3-B764FE8875FD}"/>
              </a:ext>
            </a:extLst>
          </p:cNvPr>
          <p:cNvSpPr/>
          <p:nvPr/>
        </p:nvSpPr>
        <p:spPr>
          <a:xfrm>
            <a:off x="3851920" y="2203862"/>
            <a:ext cx="1440000" cy="2312105"/>
          </a:xfrm>
          <a:prstGeom prst="rect">
            <a:avLst/>
          </a:prstGeom>
          <a:solidFill>
            <a:schemeClr val="accent1"/>
          </a:solidFill>
          <a:ln w="25400">
            <a:noFill/>
          </a:ln>
        </p:spPr>
        <p:txBody>
          <a:bodyPr wrap="square" lIns="61323" tIns="61323" rIns="61323" bIns="61323" anchor="ctr" anchorCtr="0">
            <a:noAutofit/>
          </a:bodyPr>
          <a:lstStyle/>
          <a:p>
            <a:pPr algn="ctr" defTabSz="710558" fontAlgn="auto">
              <a:spcBef>
                <a:spcPts val="0"/>
              </a:spcBef>
              <a:spcAft>
                <a:spcPts val="256"/>
              </a:spcAft>
              <a:buClr>
                <a:srgbClr val="0099CC"/>
              </a:buClr>
              <a:buSzPct val="100000"/>
            </a:pPr>
            <a:r>
              <a:rPr lang="en-GB" sz="1600" b="1" dirty="0">
                <a:solidFill>
                  <a:prstClr val="white"/>
                </a:solidFill>
                <a:latin typeface="Arial"/>
              </a:rPr>
              <a:t>Premium</a:t>
            </a:r>
          </a:p>
        </p:txBody>
      </p:sp>
      <p:sp>
        <p:nvSpPr>
          <p:cNvPr id="26" name="TextBox 25"/>
          <p:cNvSpPr txBox="1"/>
          <p:nvPr/>
        </p:nvSpPr>
        <p:spPr>
          <a:xfrm>
            <a:off x="5580112" y="1275607"/>
            <a:ext cx="3095576" cy="995112"/>
          </a:xfrm>
          <a:prstGeom prst="rect">
            <a:avLst/>
          </a:prstGeom>
          <a:noFill/>
        </p:spPr>
        <p:txBody>
          <a:bodyPr wrap="square" lIns="0" tIns="0" rIns="0" bIns="0" rtlCol="0">
            <a:noAutofit/>
          </a:bodyPr>
          <a:lstStyle/>
          <a:p>
            <a:pPr defTabSz="1043019">
              <a:spcBef>
                <a:spcPts val="900"/>
              </a:spcBef>
              <a:spcAft>
                <a:spcPts val="900"/>
              </a:spcAft>
            </a:pPr>
            <a:r>
              <a:rPr lang="en-GB" sz="2400" dirty="0">
                <a:latin typeface="+mj-lt"/>
                <a:cs typeface="Arial" panose="020B0604020202020204" pitchFamily="34" charset="0"/>
              </a:rPr>
              <a:t>New business:</a:t>
            </a:r>
          </a:p>
          <a:p>
            <a:pPr marL="457200" indent="-457200" defTabSz="1043019">
              <a:spcBef>
                <a:spcPts val="900"/>
              </a:spcBef>
              <a:spcAft>
                <a:spcPts val="900"/>
              </a:spcAft>
              <a:buClr>
                <a:schemeClr val="accent4"/>
              </a:buClr>
              <a:buFont typeface="Arial" panose="020B0604020202020204" pitchFamily="34" charset="0"/>
              <a:buChar char="•"/>
            </a:pPr>
            <a:r>
              <a:rPr lang="en-GB" sz="2400" dirty="0">
                <a:latin typeface="+mj-lt"/>
                <a:cs typeface="Arial" panose="020B0604020202020204" pitchFamily="34" charset="0"/>
              </a:rPr>
              <a:t>Incurs </a:t>
            </a:r>
            <a:r>
              <a:rPr lang="en-GB" sz="2400" b="1" dirty="0">
                <a:latin typeface="+mj-lt"/>
                <a:cs typeface="Arial" panose="020B0604020202020204" pitchFamily="34" charset="0"/>
              </a:rPr>
              <a:t>strain</a:t>
            </a:r>
            <a:endParaRPr lang="en-GB" sz="2400" dirty="0">
              <a:latin typeface="+mj-lt"/>
              <a:cs typeface="Arial" panose="020B0604020202020204" pitchFamily="34" charset="0"/>
            </a:endParaRPr>
          </a:p>
        </p:txBody>
      </p:sp>
      <p:sp>
        <p:nvSpPr>
          <p:cNvPr id="15" name="TextBox 14"/>
          <p:cNvSpPr txBox="1"/>
          <p:nvPr/>
        </p:nvSpPr>
        <p:spPr>
          <a:xfrm>
            <a:off x="5580880" y="2486841"/>
            <a:ext cx="3095576" cy="2101133"/>
          </a:xfrm>
          <a:prstGeom prst="rect">
            <a:avLst/>
          </a:prstGeom>
          <a:noFill/>
        </p:spPr>
        <p:txBody>
          <a:bodyPr wrap="square" lIns="0" tIns="0" rIns="0" bIns="0" rtlCol="0">
            <a:noAutofit/>
          </a:bodyPr>
          <a:lstStyle/>
          <a:p>
            <a:pPr marL="457200" indent="-457200" defTabSz="1043019">
              <a:spcBef>
                <a:spcPts val="900"/>
              </a:spcBef>
              <a:spcAft>
                <a:spcPts val="900"/>
              </a:spcAft>
              <a:buClr>
                <a:schemeClr val="accent4"/>
              </a:buClr>
              <a:buFont typeface="Arial" panose="020B0604020202020204" pitchFamily="34" charset="0"/>
              <a:buChar char="•"/>
            </a:pPr>
            <a:r>
              <a:rPr lang="en-GB" sz="2400" dirty="0">
                <a:latin typeface="+mj-lt"/>
                <a:cs typeface="Arial" panose="020B0604020202020204" pitchFamily="34" charset="0"/>
              </a:rPr>
              <a:t>Builds “stock” of </a:t>
            </a:r>
            <a:r>
              <a:rPr lang="en-GB" sz="2400" b="1" dirty="0">
                <a:latin typeface="+mj-lt"/>
                <a:cs typeface="Arial" panose="020B0604020202020204" pitchFamily="34" charset="0"/>
              </a:rPr>
              <a:t>future surplus</a:t>
            </a:r>
            <a:endParaRPr lang="en-GB" sz="2400" dirty="0">
              <a:latin typeface="+mj-lt"/>
              <a:cs typeface="Arial" panose="020B0604020202020204" pitchFamily="34" charset="0"/>
            </a:endParaRPr>
          </a:p>
          <a:p>
            <a:pPr marL="342900" indent="-342900" defTabSz="1043019">
              <a:spcBef>
                <a:spcPts val="900"/>
              </a:spcBef>
              <a:spcAft>
                <a:spcPts val="900"/>
              </a:spcAft>
              <a:buFont typeface="Arial" panose="020B0604020202020204" pitchFamily="34" charset="0"/>
              <a:buChar char="•"/>
            </a:pPr>
            <a:endParaRPr lang="en-GB" sz="2400" dirty="0">
              <a:latin typeface="+mj-lt"/>
              <a:cs typeface="Arial" panose="020B0604020202020204" pitchFamily="34" charset="0"/>
            </a:endParaRPr>
          </a:p>
        </p:txBody>
      </p:sp>
      <p:sp>
        <p:nvSpPr>
          <p:cNvPr id="16" name="Date Placeholder 3"/>
          <p:cNvSpPr>
            <a:spLocks noGrp="1"/>
          </p:cNvSpPr>
          <p:nvPr>
            <p:ph type="dt" sz="half" idx="10"/>
          </p:nvPr>
        </p:nvSpPr>
        <p:spPr>
          <a:xfrm>
            <a:off x="395294" y="4807745"/>
            <a:ext cx="2016125" cy="248841"/>
          </a:xfrm>
        </p:spPr>
        <p:txBody>
          <a:bodyPr/>
          <a:lstStyle/>
          <a:p>
            <a:r>
              <a:rPr lang="en-GB" dirty="0"/>
              <a:t>15 July 2020</a:t>
            </a:r>
          </a:p>
        </p:txBody>
      </p:sp>
    </p:spTree>
    <p:extLst>
      <p:ext uri="{BB962C8B-B14F-4D97-AF65-F5344CB8AC3E}">
        <p14:creationId xmlns:p14="http://schemas.microsoft.com/office/powerpoint/2010/main" val="1265945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4067175" y="1203598"/>
            <a:ext cx="0" cy="295232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a:solidFill>
                  <a:schemeClr val="accent1"/>
                </a:solidFill>
              </a:rPr>
              <a:t>Balance Sheet Projection </a:t>
            </a:r>
            <a:r>
              <a:rPr lang="en-GB" dirty="0">
                <a:solidFill>
                  <a:schemeClr val="accent4"/>
                </a:solidFill>
              </a:rPr>
              <a:t>| </a:t>
            </a:r>
            <a:r>
              <a:rPr lang="en-GB" dirty="0">
                <a:solidFill>
                  <a:schemeClr val="accent2"/>
                </a:solidFill>
              </a:rPr>
              <a:t>Growth vs. Decay</a:t>
            </a:r>
          </a:p>
        </p:txBody>
      </p:sp>
      <p:sp>
        <p:nvSpPr>
          <p:cNvPr id="5" name="Slide Number Placeholder 4"/>
          <p:cNvSpPr>
            <a:spLocks noGrp="1"/>
          </p:cNvSpPr>
          <p:nvPr>
            <p:ph type="sldNum" sz="quarter" idx="12"/>
          </p:nvPr>
        </p:nvSpPr>
        <p:spPr/>
        <p:txBody>
          <a:bodyPr/>
          <a:lstStyle/>
          <a:p>
            <a:fld id="{FE8DA6AF-1811-4E27-A96F-54109F1D0275}" type="slidenum">
              <a:rPr lang="en-GB" smtClean="0"/>
              <a:pPr/>
              <a:t>23</a:t>
            </a:fld>
            <a:endParaRPr lang="en-GB"/>
          </a:p>
        </p:txBody>
      </p:sp>
      <p:graphicFrame>
        <p:nvGraphicFramePr>
          <p:cNvPr id="13" name="Chart 12"/>
          <p:cNvGraphicFramePr>
            <a:graphicFrameLocks/>
          </p:cNvGraphicFramePr>
          <p:nvPr>
            <p:extLst>
              <p:ext uri="{D42A27DB-BD31-4B8C-83A1-F6EECF244321}">
                <p14:modId xmlns:p14="http://schemas.microsoft.com/office/powerpoint/2010/main" val="1427844421"/>
              </p:ext>
            </p:extLst>
          </p:nvPr>
        </p:nvGraphicFramePr>
        <p:xfrm>
          <a:off x="468313" y="1131591"/>
          <a:ext cx="8207375" cy="3456284"/>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468313" y="4562891"/>
            <a:ext cx="6899285" cy="215399"/>
          </a:xfrm>
          <a:prstGeom prst="rect">
            <a:avLst/>
          </a:prstGeom>
          <a:noFill/>
        </p:spPr>
        <p:txBody>
          <a:bodyPr wrap="square" lIns="91399" tIns="45698" rIns="91399" bIns="45698" rtlCol="0">
            <a:spAutoFit/>
          </a:bodyPr>
          <a:lstStyle/>
          <a:p>
            <a:r>
              <a:rPr lang="en-GB" sz="800" b="1" dirty="0"/>
              <a:t>Source: FY18 SFCRs, NWM estimates / modelled results</a:t>
            </a:r>
          </a:p>
        </p:txBody>
      </p:sp>
      <p:sp>
        <p:nvSpPr>
          <p:cNvPr id="8" name="Date Placeholder 3"/>
          <p:cNvSpPr>
            <a:spLocks noGrp="1"/>
          </p:cNvSpPr>
          <p:nvPr>
            <p:ph type="dt" sz="half" idx="10"/>
          </p:nvPr>
        </p:nvSpPr>
        <p:spPr>
          <a:xfrm>
            <a:off x="395294" y="4807745"/>
            <a:ext cx="2016125" cy="248841"/>
          </a:xfrm>
        </p:spPr>
        <p:txBody>
          <a:bodyPr/>
          <a:lstStyle/>
          <a:p>
            <a:r>
              <a:rPr lang="en-GB" dirty="0"/>
              <a:t>15 July 2020</a:t>
            </a:r>
          </a:p>
        </p:txBody>
      </p:sp>
    </p:spTree>
    <p:extLst>
      <p:ext uri="{BB962C8B-B14F-4D97-AF65-F5344CB8AC3E}">
        <p14:creationId xmlns:p14="http://schemas.microsoft.com/office/powerpoint/2010/main" val="3470646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solidFill>
              </a:rPr>
              <a:t>Balance Sheet Projection </a:t>
            </a:r>
            <a:r>
              <a:rPr lang="en-GB" dirty="0">
                <a:solidFill>
                  <a:schemeClr val="accent4"/>
                </a:solidFill>
              </a:rPr>
              <a:t>| </a:t>
            </a:r>
            <a:r>
              <a:rPr lang="en-GB" dirty="0">
                <a:solidFill>
                  <a:schemeClr val="accent2"/>
                </a:solidFill>
              </a:rPr>
              <a:t>Solvency II Results</a:t>
            </a:r>
          </a:p>
        </p:txBody>
      </p:sp>
      <p:sp>
        <p:nvSpPr>
          <p:cNvPr id="5" name="Slide Number Placeholder 4"/>
          <p:cNvSpPr>
            <a:spLocks noGrp="1"/>
          </p:cNvSpPr>
          <p:nvPr>
            <p:ph type="sldNum" sz="quarter" idx="12"/>
          </p:nvPr>
        </p:nvSpPr>
        <p:spPr/>
        <p:txBody>
          <a:bodyPr/>
          <a:lstStyle/>
          <a:p>
            <a:fld id="{FE8DA6AF-1811-4E27-A96F-54109F1D0275}" type="slidenum">
              <a:rPr lang="en-GB" smtClean="0"/>
              <a:pPr/>
              <a:t>24</a:t>
            </a:fld>
            <a:endParaRPr lang="en-GB"/>
          </a:p>
        </p:txBody>
      </p:sp>
      <p:sp>
        <p:nvSpPr>
          <p:cNvPr id="10" name="Rectangle 9"/>
          <p:cNvSpPr/>
          <p:nvPr/>
        </p:nvSpPr>
        <p:spPr>
          <a:xfrm>
            <a:off x="7308304" y="4083918"/>
            <a:ext cx="144016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Chart 10"/>
          <p:cNvGraphicFramePr>
            <a:graphicFrameLocks/>
          </p:cNvGraphicFramePr>
          <p:nvPr>
            <p:extLst>
              <p:ext uri="{D42A27DB-BD31-4B8C-83A1-F6EECF244321}">
                <p14:modId xmlns:p14="http://schemas.microsoft.com/office/powerpoint/2010/main" val="2813484196"/>
              </p:ext>
            </p:extLst>
          </p:nvPr>
        </p:nvGraphicFramePr>
        <p:xfrm>
          <a:off x="268287" y="915566"/>
          <a:ext cx="8407401" cy="36004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1849179" y="4562891"/>
            <a:ext cx="6899285" cy="215399"/>
          </a:xfrm>
          <a:prstGeom prst="rect">
            <a:avLst/>
          </a:prstGeom>
          <a:noFill/>
        </p:spPr>
        <p:txBody>
          <a:bodyPr wrap="square" lIns="91399" tIns="45698" rIns="91399" bIns="45698" rtlCol="0">
            <a:spAutoFit/>
          </a:bodyPr>
          <a:lstStyle/>
          <a:p>
            <a:pPr algn="r"/>
            <a:r>
              <a:rPr lang="en-GB" sz="800" b="1" dirty="0"/>
              <a:t>Source: FY18 SFCRs, NWM estimates / modelled results (£m)</a:t>
            </a:r>
          </a:p>
        </p:txBody>
      </p:sp>
      <p:sp>
        <p:nvSpPr>
          <p:cNvPr id="8" name="Date Placeholder 3"/>
          <p:cNvSpPr>
            <a:spLocks noGrp="1"/>
          </p:cNvSpPr>
          <p:nvPr>
            <p:ph type="dt" sz="half" idx="10"/>
          </p:nvPr>
        </p:nvSpPr>
        <p:spPr>
          <a:xfrm>
            <a:off x="395294" y="4807745"/>
            <a:ext cx="2016125" cy="248841"/>
          </a:xfrm>
        </p:spPr>
        <p:txBody>
          <a:bodyPr/>
          <a:lstStyle/>
          <a:p>
            <a:r>
              <a:rPr lang="en-GB" dirty="0"/>
              <a:t>15 July 2020</a:t>
            </a:r>
          </a:p>
        </p:txBody>
      </p:sp>
    </p:spTree>
    <p:extLst>
      <p:ext uri="{BB962C8B-B14F-4D97-AF65-F5344CB8AC3E}">
        <p14:creationId xmlns:p14="http://schemas.microsoft.com/office/powerpoint/2010/main" val="3321515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308304" y="4083918"/>
            <a:ext cx="144016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mj-lt"/>
            </a:endParaRPr>
          </a:p>
        </p:txBody>
      </p:sp>
      <p:graphicFrame>
        <p:nvGraphicFramePr>
          <p:cNvPr id="8" name="Chart 7"/>
          <p:cNvGraphicFramePr>
            <a:graphicFrameLocks/>
          </p:cNvGraphicFramePr>
          <p:nvPr>
            <p:extLst>
              <p:ext uri="{D42A27DB-BD31-4B8C-83A1-F6EECF244321}">
                <p14:modId xmlns:p14="http://schemas.microsoft.com/office/powerpoint/2010/main" val="1662385975"/>
              </p:ext>
            </p:extLst>
          </p:nvPr>
        </p:nvGraphicFramePr>
        <p:xfrm>
          <a:off x="223837" y="1131591"/>
          <a:ext cx="4780211" cy="28083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GB" dirty="0">
                <a:solidFill>
                  <a:schemeClr val="accent1"/>
                </a:solidFill>
              </a:rPr>
              <a:t>Balance Sheet Projection </a:t>
            </a:r>
            <a:r>
              <a:rPr lang="en-GB" dirty="0">
                <a:solidFill>
                  <a:schemeClr val="accent4"/>
                </a:solidFill>
              </a:rPr>
              <a:t>| </a:t>
            </a:r>
            <a:r>
              <a:rPr lang="en-GB" dirty="0">
                <a:solidFill>
                  <a:schemeClr val="accent2"/>
                </a:solidFill>
              </a:rPr>
              <a:t>Capital Structure</a:t>
            </a:r>
          </a:p>
        </p:txBody>
      </p:sp>
      <p:sp>
        <p:nvSpPr>
          <p:cNvPr id="5" name="Slide Number Placeholder 4"/>
          <p:cNvSpPr>
            <a:spLocks noGrp="1"/>
          </p:cNvSpPr>
          <p:nvPr>
            <p:ph type="sldNum" sz="quarter" idx="12"/>
          </p:nvPr>
        </p:nvSpPr>
        <p:spPr/>
        <p:txBody>
          <a:bodyPr/>
          <a:lstStyle/>
          <a:p>
            <a:fld id="{FE8DA6AF-1811-4E27-A96F-54109F1D0275}" type="slidenum">
              <a:rPr lang="en-GB" smtClean="0"/>
              <a:pPr/>
              <a:t>25</a:t>
            </a:fld>
            <a:endParaRPr lang="en-GB"/>
          </a:p>
        </p:txBody>
      </p:sp>
      <p:sp>
        <p:nvSpPr>
          <p:cNvPr id="10" name="TextBox 9"/>
          <p:cNvSpPr txBox="1"/>
          <p:nvPr/>
        </p:nvSpPr>
        <p:spPr>
          <a:xfrm>
            <a:off x="5364088" y="1230179"/>
            <a:ext cx="3311600" cy="3357696"/>
          </a:xfrm>
          <a:prstGeom prst="rect">
            <a:avLst/>
          </a:prstGeom>
          <a:noFill/>
        </p:spPr>
        <p:txBody>
          <a:bodyPr wrap="square" lIns="0" tIns="0" rIns="0" bIns="0" rtlCol="0">
            <a:noAutofit/>
          </a:bodyPr>
          <a:lstStyle/>
          <a:p>
            <a:pPr defTabSz="1043019">
              <a:spcBef>
                <a:spcPts val="900"/>
              </a:spcBef>
              <a:spcAft>
                <a:spcPts val="900"/>
              </a:spcAft>
            </a:pPr>
            <a:r>
              <a:rPr lang="en-GB" sz="2400" dirty="0">
                <a:latin typeface="+mj-lt"/>
                <a:cs typeface="Arial" panose="020B0604020202020204" pitchFamily="34" charset="0"/>
              </a:rPr>
              <a:t>Constraints:</a:t>
            </a:r>
          </a:p>
          <a:p>
            <a:pPr marL="457200" indent="-457200" defTabSz="1043019">
              <a:spcBef>
                <a:spcPts val="900"/>
              </a:spcBef>
              <a:spcAft>
                <a:spcPts val="900"/>
              </a:spcAft>
              <a:buClr>
                <a:schemeClr val="accent4"/>
              </a:buClr>
              <a:buFont typeface="Arial" panose="020B0604020202020204" pitchFamily="34" charset="0"/>
              <a:buChar char="•"/>
            </a:pPr>
            <a:r>
              <a:rPr lang="en-GB" sz="2400" b="1" dirty="0">
                <a:latin typeface="+mj-lt"/>
                <a:cs typeface="Arial" panose="020B0604020202020204" pitchFamily="34" charset="0"/>
              </a:rPr>
              <a:t>Regulation</a:t>
            </a:r>
          </a:p>
          <a:p>
            <a:pPr marL="457200" indent="-457200" defTabSz="1043019">
              <a:spcBef>
                <a:spcPts val="900"/>
              </a:spcBef>
              <a:spcAft>
                <a:spcPts val="900"/>
              </a:spcAft>
              <a:buClr>
                <a:schemeClr val="accent4"/>
              </a:buClr>
              <a:buFont typeface="Arial" panose="020B0604020202020204" pitchFamily="34" charset="0"/>
              <a:buChar char="•"/>
            </a:pPr>
            <a:r>
              <a:rPr lang="en-GB" sz="2400" b="1" dirty="0">
                <a:latin typeface="+mj-lt"/>
                <a:cs typeface="Arial" panose="020B0604020202020204" pitchFamily="34" charset="0"/>
              </a:rPr>
              <a:t>Leverage</a:t>
            </a:r>
          </a:p>
          <a:p>
            <a:pPr marL="457200" indent="-457200" defTabSz="1043019">
              <a:spcBef>
                <a:spcPts val="900"/>
              </a:spcBef>
              <a:spcAft>
                <a:spcPts val="900"/>
              </a:spcAft>
              <a:buClr>
                <a:schemeClr val="accent4"/>
              </a:buClr>
              <a:buFont typeface="Arial" panose="020B0604020202020204" pitchFamily="34" charset="0"/>
              <a:buChar char="•"/>
            </a:pPr>
            <a:r>
              <a:rPr lang="en-GB" sz="2400" b="1" dirty="0">
                <a:latin typeface="+mj-lt"/>
                <a:cs typeface="Arial" panose="020B0604020202020204" pitchFamily="34" charset="0"/>
              </a:rPr>
              <a:t>Interest cover</a:t>
            </a:r>
          </a:p>
          <a:p>
            <a:pPr marL="342900" indent="-342900" defTabSz="1043019">
              <a:spcBef>
                <a:spcPts val="900"/>
              </a:spcBef>
              <a:spcAft>
                <a:spcPts val="900"/>
              </a:spcAft>
              <a:buFont typeface="Arial" panose="020B0604020202020204" pitchFamily="34" charset="0"/>
              <a:buChar char="•"/>
            </a:pPr>
            <a:endParaRPr lang="en-GB" sz="2400" dirty="0">
              <a:latin typeface="+mj-lt"/>
              <a:cs typeface="Arial" panose="020B0604020202020204" pitchFamily="34" charset="0"/>
            </a:endParaRPr>
          </a:p>
        </p:txBody>
      </p:sp>
      <p:sp>
        <p:nvSpPr>
          <p:cNvPr id="12" name="Rectangle 11"/>
          <p:cNvSpPr/>
          <p:nvPr/>
        </p:nvSpPr>
        <p:spPr>
          <a:xfrm>
            <a:off x="473985" y="4042390"/>
            <a:ext cx="8207375" cy="648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tIns="0" rIns="720000" bIns="0" rtlCol="0" anchor="ctr"/>
          <a:lstStyle/>
          <a:p>
            <a:pPr algn="ctr"/>
            <a:r>
              <a:rPr lang="en-GB" dirty="0">
                <a:solidFill>
                  <a:schemeClr val="bg1"/>
                </a:solidFill>
              </a:rPr>
              <a:t>To maintain SCR coverage, “other” capital must be generated from </a:t>
            </a:r>
            <a:r>
              <a:rPr lang="en-GB" b="1" dirty="0">
                <a:solidFill>
                  <a:schemeClr val="bg1"/>
                </a:solidFill>
              </a:rPr>
              <a:t>management actions </a:t>
            </a:r>
            <a:r>
              <a:rPr lang="en-GB" dirty="0">
                <a:solidFill>
                  <a:schemeClr val="bg1"/>
                </a:solidFill>
              </a:rPr>
              <a:t>(or </a:t>
            </a:r>
            <a:r>
              <a:rPr lang="en-GB" b="1" dirty="0">
                <a:solidFill>
                  <a:schemeClr val="bg1"/>
                </a:solidFill>
              </a:rPr>
              <a:t>equity injections</a:t>
            </a:r>
            <a:r>
              <a:rPr lang="en-GB" dirty="0">
                <a:solidFill>
                  <a:schemeClr val="bg1"/>
                </a:solidFill>
              </a:rPr>
              <a:t>)</a:t>
            </a:r>
          </a:p>
        </p:txBody>
      </p:sp>
      <p:sp>
        <p:nvSpPr>
          <p:cNvPr id="14" name="Rectangle 13"/>
          <p:cNvSpPr/>
          <p:nvPr/>
        </p:nvSpPr>
        <p:spPr>
          <a:xfrm>
            <a:off x="5183560" y="2925148"/>
            <a:ext cx="2916832" cy="582706"/>
          </a:xfrm>
          <a:prstGeom prst="rect">
            <a:avLst/>
          </a:prstGeom>
          <a:noFill/>
          <a:ln w="28575">
            <a:solidFill>
              <a:srgbClr val="C81E4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1043019"/>
            <a:endParaRPr lang="en-GB" sz="1200" b="1" dirty="0" err="1">
              <a:solidFill>
                <a:prstClr val="white"/>
              </a:solidFill>
              <a:latin typeface="+mj-lt"/>
            </a:endParaRPr>
          </a:p>
        </p:txBody>
      </p:sp>
      <p:sp>
        <p:nvSpPr>
          <p:cNvPr id="15" name="TextBox 14"/>
          <p:cNvSpPr txBox="1"/>
          <p:nvPr/>
        </p:nvSpPr>
        <p:spPr>
          <a:xfrm>
            <a:off x="1849179" y="3825502"/>
            <a:ext cx="6899285" cy="215399"/>
          </a:xfrm>
          <a:prstGeom prst="rect">
            <a:avLst/>
          </a:prstGeom>
          <a:noFill/>
        </p:spPr>
        <p:txBody>
          <a:bodyPr wrap="square" lIns="91399" tIns="45698" rIns="91399" bIns="45698" rtlCol="0">
            <a:spAutoFit/>
          </a:bodyPr>
          <a:lstStyle/>
          <a:p>
            <a:pPr algn="r"/>
            <a:r>
              <a:rPr lang="en-GB" sz="800" b="1" dirty="0"/>
              <a:t>Source: FY18 SFCRs, press releases, NWM estimates / modelled results (£m)</a:t>
            </a:r>
          </a:p>
        </p:txBody>
      </p:sp>
      <p:sp>
        <p:nvSpPr>
          <p:cNvPr id="13" name="Rectangle 12"/>
          <p:cNvSpPr/>
          <p:nvPr/>
        </p:nvSpPr>
        <p:spPr>
          <a:xfrm>
            <a:off x="1216199" y="2437259"/>
            <a:ext cx="661555" cy="1287016"/>
          </a:xfrm>
          <a:prstGeom prst="rect">
            <a:avLst/>
          </a:prstGeom>
          <a:noFill/>
          <a:ln w="28575">
            <a:solidFill>
              <a:srgbClr val="C81E4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1043019"/>
            <a:endParaRPr lang="en-GB" sz="1200" b="1" dirty="0" err="1">
              <a:solidFill>
                <a:prstClr val="white"/>
              </a:solidFill>
              <a:latin typeface="+mj-lt"/>
            </a:endParaRPr>
          </a:p>
        </p:txBody>
      </p:sp>
      <p:sp>
        <p:nvSpPr>
          <p:cNvPr id="16" name="Date Placeholder 3"/>
          <p:cNvSpPr>
            <a:spLocks noGrp="1"/>
          </p:cNvSpPr>
          <p:nvPr>
            <p:ph type="dt" sz="half" idx="10"/>
          </p:nvPr>
        </p:nvSpPr>
        <p:spPr>
          <a:xfrm>
            <a:off x="395294" y="4807745"/>
            <a:ext cx="2016125" cy="248841"/>
          </a:xfrm>
        </p:spPr>
        <p:txBody>
          <a:bodyPr/>
          <a:lstStyle/>
          <a:p>
            <a:r>
              <a:rPr lang="en-GB" dirty="0"/>
              <a:t>15 July 2020</a:t>
            </a:r>
          </a:p>
        </p:txBody>
      </p:sp>
    </p:spTree>
    <p:extLst>
      <p:ext uri="{BB962C8B-B14F-4D97-AF65-F5344CB8AC3E}">
        <p14:creationId xmlns:p14="http://schemas.microsoft.com/office/powerpoint/2010/main" val="784082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solidFill>
              </a:rPr>
              <a:t>Balance Sheet Projection </a:t>
            </a:r>
            <a:r>
              <a:rPr lang="en-GB" dirty="0">
                <a:solidFill>
                  <a:schemeClr val="accent4"/>
                </a:solidFill>
              </a:rPr>
              <a:t>| </a:t>
            </a:r>
            <a:r>
              <a:rPr lang="en-GB" dirty="0">
                <a:solidFill>
                  <a:schemeClr val="accent2"/>
                </a:solidFill>
              </a:rPr>
              <a:t>IFRS Results</a:t>
            </a:r>
          </a:p>
        </p:txBody>
      </p:sp>
      <p:sp>
        <p:nvSpPr>
          <p:cNvPr id="5" name="Slide Number Placeholder 4"/>
          <p:cNvSpPr>
            <a:spLocks noGrp="1"/>
          </p:cNvSpPr>
          <p:nvPr>
            <p:ph type="sldNum" sz="quarter" idx="12"/>
          </p:nvPr>
        </p:nvSpPr>
        <p:spPr/>
        <p:txBody>
          <a:bodyPr/>
          <a:lstStyle/>
          <a:p>
            <a:fld id="{FE8DA6AF-1811-4E27-A96F-54109F1D0275}" type="slidenum">
              <a:rPr lang="en-GB" smtClean="0"/>
              <a:pPr/>
              <a:t>26</a:t>
            </a:fld>
            <a:endParaRPr lang="en-GB"/>
          </a:p>
        </p:txBody>
      </p:sp>
      <p:graphicFrame>
        <p:nvGraphicFramePr>
          <p:cNvPr id="3" name="Table 2"/>
          <p:cNvGraphicFramePr>
            <a:graphicFrameLocks noGrp="1"/>
          </p:cNvGraphicFramePr>
          <p:nvPr>
            <p:extLst>
              <p:ext uri="{D42A27DB-BD31-4B8C-83A1-F6EECF244321}">
                <p14:modId xmlns:p14="http://schemas.microsoft.com/office/powerpoint/2010/main" val="560013692"/>
              </p:ext>
            </p:extLst>
          </p:nvPr>
        </p:nvGraphicFramePr>
        <p:xfrm>
          <a:off x="482829" y="1059577"/>
          <a:ext cx="3945155" cy="3528396"/>
        </p:xfrm>
        <a:graphic>
          <a:graphicData uri="http://schemas.openxmlformats.org/drawingml/2006/table">
            <a:tbl>
              <a:tblPr>
                <a:tableStyleId>{5C22544A-7EE6-4342-B048-85BDC9FD1C3A}</a:tableStyleId>
              </a:tblPr>
              <a:tblGrid>
                <a:gridCol w="1424875">
                  <a:extLst>
                    <a:ext uri="{9D8B030D-6E8A-4147-A177-3AD203B41FA5}">
                      <a16:colId xmlns:a16="http://schemas.microsoft.com/office/drawing/2014/main" xmlns="" val="20000"/>
                    </a:ext>
                  </a:extLst>
                </a:gridCol>
                <a:gridCol w="504056">
                  <a:extLst>
                    <a:ext uri="{9D8B030D-6E8A-4147-A177-3AD203B41FA5}">
                      <a16:colId xmlns:a16="http://schemas.microsoft.com/office/drawing/2014/main" xmlns="" val="20001"/>
                    </a:ext>
                  </a:extLst>
                </a:gridCol>
                <a:gridCol w="504056">
                  <a:extLst>
                    <a:ext uri="{9D8B030D-6E8A-4147-A177-3AD203B41FA5}">
                      <a16:colId xmlns:a16="http://schemas.microsoft.com/office/drawing/2014/main" xmlns="" val="20002"/>
                    </a:ext>
                  </a:extLst>
                </a:gridCol>
                <a:gridCol w="504056">
                  <a:extLst>
                    <a:ext uri="{9D8B030D-6E8A-4147-A177-3AD203B41FA5}">
                      <a16:colId xmlns:a16="http://schemas.microsoft.com/office/drawing/2014/main" xmlns="" val="20003"/>
                    </a:ext>
                  </a:extLst>
                </a:gridCol>
                <a:gridCol w="504056">
                  <a:extLst>
                    <a:ext uri="{9D8B030D-6E8A-4147-A177-3AD203B41FA5}">
                      <a16:colId xmlns:a16="http://schemas.microsoft.com/office/drawing/2014/main" xmlns="" val="20004"/>
                    </a:ext>
                  </a:extLst>
                </a:gridCol>
                <a:gridCol w="504056">
                  <a:extLst>
                    <a:ext uri="{9D8B030D-6E8A-4147-A177-3AD203B41FA5}">
                      <a16:colId xmlns:a16="http://schemas.microsoft.com/office/drawing/2014/main" xmlns="" val="20005"/>
                    </a:ext>
                  </a:extLst>
                </a:gridCol>
              </a:tblGrid>
              <a:tr h="294033">
                <a:tc gridSpan="2">
                  <a:txBody>
                    <a:bodyPr/>
                    <a:lstStyle/>
                    <a:p>
                      <a:pPr algn="r" fontAlgn="b"/>
                      <a:r>
                        <a:rPr lang="en-GB" sz="1000" u="none" strike="noStrike" dirty="0" err="1">
                          <a:effectLst/>
                        </a:rPr>
                        <a:t>Proj</a:t>
                      </a:r>
                      <a:r>
                        <a:rPr lang="en-GB" sz="1000" u="none" strike="noStrike" dirty="0">
                          <a:effectLst/>
                        </a:rPr>
                        <a:t> Year</a:t>
                      </a:r>
                      <a:endParaRPr lang="en-GB" sz="1000" b="0" i="0" u="none" strike="noStrike" dirty="0">
                        <a:solidFill>
                          <a:srgbClr val="575756"/>
                        </a:solidFill>
                        <a:effectLst/>
                        <a:latin typeface="RN House Sans"/>
                      </a:endParaRPr>
                    </a:p>
                  </a:txBody>
                  <a:tcPr marL="36000" marR="36000" marT="7620" marB="0" anchor="b">
                    <a:noFill/>
                  </a:tcPr>
                </a:tc>
                <a:tc hMerge="1">
                  <a:txBody>
                    <a:bodyPr/>
                    <a:lstStyle/>
                    <a:p>
                      <a:pPr algn="r" fontAlgn="b"/>
                      <a:endParaRPr lang="en-GB" sz="1000" b="0" i="0" u="none" strike="noStrike" dirty="0">
                        <a:solidFill>
                          <a:srgbClr val="575756"/>
                        </a:solidFill>
                        <a:effectLst/>
                        <a:latin typeface="RN House Sans"/>
                      </a:endParaRPr>
                    </a:p>
                  </a:txBody>
                  <a:tcPr marL="36000" marR="36000" marT="7620" marB="0" anchor="b">
                    <a:noFill/>
                  </a:tcPr>
                </a:tc>
                <a:tc>
                  <a:txBody>
                    <a:bodyPr/>
                    <a:lstStyle/>
                    <a:p>
                      <a:pPr algn="r" fontAlgn="b"/>
                      <a:endParaRPr lang="en-GB" sz="1000" b="0" i="0" u="none" strike="noStrike">
                        <a:solidFill>
                          <a:srgbClr val="575756"/>
                        </a:solidFill>
                        <a:effectLst/>
                        <a:latin typeface="RN House Sans"/>
                      </a:endParaRPr>
                    </a:p>
                  </a:txBody>
                  <a:tcPr marL="36000" marR="36000" marT="7620" marB="0" anchor="b">
                    <a:noFill/>
                  </a:tcPr>
                </a:tc>
                <a:tc>
                  <a:txBody>
                    <a:bodyPr/>
                    <a:lstStyle/>
                    <a:p>
                      <a:pPr algn="r" fontAlgn="b"/>
                      <a:endParaRPr lang="en-GB" sz="1000" b="0" i="0" u="none" strike="noStrike">
                        <a:solidFill>
                          <a:srgbClr val="575756"/>
                        </a:solidFill>
                        <a:effectLst/>
                        <a:latin typeface="RN House Sans"/>
                      </a:endParaRPr>
                    </a:p>
                  </a:txBody>
                  <a:tcPr marL="36000" marR="36000" marT="7620" marB="0" anchor="b">
                    <a:noFill/>
                  </a:tcPr>
                </a:tc>
                <a:tc>
                  <a:txBody>
                    <a:bodyPr/>
                    <a:lstStyle/>
                    <a:p>
                      <a:pPr algn="r" fontAlgn="b"/>
                      <a:endParaRPr lang="en-GB" sz="1000" b="0" i="0" u="none" strike="noStrike">
                        <a:solidFill>
                          <a:srgbClr val="575756"/>
                        </a:solidFill>
                        <a:effectLst/>
                        <a:latin typeface="RN House Sans"/>
                      </a:endParaRPr>
                    </a:p>
                  </a:txBody>
                  <a:tcPr marL="36000" marR="36000" marT="7620" marB="0" anchor="b">
                    <a:noFill/>
                  </a:tcPr>
                </a:tc>
                <a:tc>
                  <a:txBody>
                    <a:bodyPr/>
                    <a:lstStyle/>
                    <a:p>
                      <a:pPr algn="r" fontAlgn="b"/>
                      <a:endParaRPr lang="en-GB" sz="1000" b="0" i="0" u="none" strike="noStrike" dirty="0">
                        <a:solidFill>
                          <a:srgbClr val="575756"/>
                        </a:solidFill>
                        <a:effectLst/>
                        <a:latin typeface="RN House Sans"/>
                      </a:endParaRPr>
                    </a:p>
                  </a:txBody>
                  <a:tcPr marL="36000" marR="36000" marT="7620" marB="0" anchor="b">
                    <a:noFill/>
                  </a:tcPr>
                </a:tc>
                <a:extLst>
                  <a:ext uri="{0D108BD9-81ED-4DB2-BD59-A6C34878D82A}">
                    <a16:rowId xmlns:a16="http://schemas.microsoft.com/office/drawing/2014/main" xmlns="" val="10000"/>
                  </a:ext>
                </a:extLst>
              </a:tr>
              <a:tr h="294033">
                <a:tc>
                  <a:txBody>
                    <a:bodyPr/>
                    <a:lstStyle/>
                    <a:p>
                      <a:pPr algn="l" fontAlgn="ctr"/>
                      <a:r>
                        <a:rPr lang="en-GB" sz="1000" b="1" u="none" strike="noStrike" dirty="0">
                          <a:solidFill>
                            <a:schemeClr val="bg1"/>
                          </a:solidFill>
                          <a:effectLst/>
                        </a:rPr>
                        <a:t>IFRS Profit</a:t>
                      </a:r>
                      <a:endParaRPr lang="en-GB" sz="1000" b="1" i="0" u="none" strike="noStrike" dirty="0">
                        <a:solidFill>
                          <a:schemeClr val="bg1"/>
                        </a:solidFill>
                        <a:effectLst/>
                        <a:latin typeface="RN House Sans"/>
                      </a:endParaRPr>
                    </a:p>
                  </a:txBody>
                  <a:tcPr marL="36000" marR="36000" marT="7620" marB="0" anchor="ctr">
                    <a:lnB w="19050" cap="flat" cmpd="sng" algn="ctr">
                      <a:solidFill>
                        <a:srgbClr val="C81E45"/>
                      </a:solidFill>
                      <a:prstDash val="solid"/>
                      <a:round/>
                      <a:headEnd type="none" w="med" len="med"/>
                      <a:tailEnd type="none" w="med" len="med"/>
                    </a:lnB>
                    <a:solidFill>
                      <a:schemeClr val="accent2"/>
                    </a:solidFill>
                  </a:tcPr>
                </a:tc>
                <a:tc>
                  <a:txBody>
                    <a:bodyPr/>
                    <a:lstStyle/>
                    <a:p>
                      <a:pPr algn="r" fontAlgn="ctr"/>
                      <a:r>
                        <a:rPr lang="en-GB" sz="1000" b="1" u="none" strike="noStrike" dirty="0">
                          <a:solidFill>
                            <a:schemeClr val="bg1"/>
                          </a:solidFill>
                          <a:effectLst/>
                        </a:rPr>
                        <a:t>1</a:t>
                      </a:r>
                      <a:endParaRPr lang="en-GB" sz="1000" b="1" i="0" u="none" strike="noStrike" dirty="0">
                        <a:solidFill>
                          <a:schemeClr val="bg1"/>
                        </a:solidFill>
                        <a:effectLst/>
                        <a:latin typeface="RN House Sans"/>
                      </a:endParaRPr>
                    </a:p>
                  </a:txBody>
                  <a:tcPr marL="36000" marR="36000" marT="7620" marB="0" anchor="ctr">
                    <a:lnB w="19050" cap="flat" cmpd="sng" algn="ctr">
                      <a:solidFill>
                        <a:srgbClr val="C81E45"/>
                      </a:solidFill>
                      <a:prstDash val="solid"/>
                      <a:round/>
                      <a:headEnd type="none" w="med" len="med"/>
                      <a:tailEnd type="none" w="med" len="med"/>
                    </a:lnB>
                    <a:solidFill>
                      <a:schemeClr val="accent2"/>
                    </a:solidFill>
                  </a:tcPr>
                </a:tc>
                <a:tc>
                  <a:txBody>
                    <a:bodyPr/>
                    <a:lstStyle/>
                    <a:p>
                      <a:pPr algn="r" fontAlgn="ctr"/>
                      <a:r>
                        <a:rPr lang="en-GB" sz="1000" b="1" u="none" strike="noStrike">
                          <a:solidFill>
                            <a:schemeClr val="bg1"/>
                          </a:solidFill>
                          <a:effectLst/>
                        </a:rPr>
                        <a:t>2</a:t>
                      </a:r>
                      <a:endParaRPr lang="en-GB" sz="1000" b="1" i="0" u="none" strike="noStrike">
                        <a:solidFill>
                          <a:schemeClr val="bg1"/>
                        </a:solidFill>
                        <a:effectLst/>
                        <a:latin typeface="RN House Sans"/>
                      </a:endParaRPr>
                    </a:p>
                  </a:txBody>
                  <a:tcPr marL="36000" marR="36000" marT="7620" marB="0" anchor="ctr">
                    <a:lnB w="19050" cap="flat" cmpd="sng" algn="ctr">
                      <a:solidFill>
                        <a:srgbClr val="C81E45"/>
                      </a:solidFill>
                      <a:prstDash val="solid"/>
                      <a:round/>
                      <a:headEnd type="none" w="med" len="med"/>
                      <a:tailEnd type="none" w="med" len="med"/>
                    </a:lnB>
                    <a:solidFill>
                      <a:schemeClr val="accent2"/>
                    </a:solidFill>
                  </a:tcPr>
                </a:tc>
                <a:tc>
                  <a:txBody>
                    <a:bodyPr/>
                    <a:lstStyle/>
                    <a:p>
                      <a:pPr algn="r" fontAlgn="ctr"/>
                      <a:r>
                        <a:rPr lang="en-GB" sz="1000" b="1" u="none" strike="noStrike" dirty="0">
                          <a:solidFill>
                            <a:schemeClr val="bg1"/>
                          </a:solidFill>
                          <a:effectLst/>
                        </a:rPr>
                        <a:t>3</a:t>
                      </a:r>
                      <a:endParaRPr lang="en-GB" sz="1000" b="1" i="0" u="none" strike="noStrike" dirty="0">
                        <a:solidFill>
                          <a:schemeClr val="bg1"/>
                        </a:solidFill>
                        <a:effectLst/>
                        <a:latin typeface="RN House Sans"/>
                      </a:endParaRPr>
                    </a:p>
                  </a:txBody>
                  <a:tcPr marL="36000" marR="36000" marT="7620" marB="0" anchor="ctr">
                    <a:lnB w="19050" cap="flat" cmpd="sng" algn="ctr">
                      <a:solidFill>
                        <a:srgbClr val="C81E45"/>
                      </a:solidFill>
                      <a:prstDash val="solid"/>
                      <a:round/>
                      <a:headEnd type="none" w="med" len="med"/>
                      <a:tailEnd type="none" w="med" len="med"/>
                    </a:lnB>
                    <a:solidFill>
                      <a:schemeClr val="accent2"/>
                    </a:solidFill>
                  </a:tcPr>
                </a:tc>
                <a:tc>
                  <a:txBody>
                    <a:bodyPr/>
                    <a:lstStyle/>
                    <a:p>
                      <a:pPr algn="r" fontAlgn="ctr"/>
                      <a:r>
                        <a:rPr lang="en-GB" sz="1000" b="1" u="none" strike="noStrike">
                          <a:solidFill>
                            <a:schemeClr val="bg1"/>
                          </a:solidFill>
                          <a:effectLst/>
                        </a:rPr>
                        <a:t>4</a:t>
                      </a:r>
                      <a:endParaRPr lang="en-GB" sz="1000" b="1" i="0" u="none" strike="noStrike">
                        <a:solidFill>
                          <a:schemeClr val="bg1"/>
                        </a:solidFill>
                        <a:effectLst/>
                        <a:latin typeface="RN House Sans"/>
                      </a:endParaRPr>
                    </a:p>
                  </a:txBody>
                  <a:tcPr marL="36000" marR="36000" marT="7620" marB="0" anchor="ctr">
                    <a:lnB w="19050" cap="flat" cmpd="sng" algn="ctr">
                      <a:solidFill>
                        <a:srgbClr val="C81E45"/>
                      </a:solidFill>
                      <a:prstDash val="solid"/>
                      <a:round/>
                      <a:headEnd type="none" w="med" len="med"/>
                      <a:tailEnd type="none" w="med" len="med"/>
                    </a:lnB>
                    <a:solidFill>
                      <a:schemeClr val="accent2"/>
                    </a:solidFill>
                  </a:tcPr>
                </a:tc>
                <a:tc>
                  <a:txBody>
                    <a:bodyPr/>
                    <a:lstStyle/>
                    <a:p>
                      <a:pPr algn="r" fontAlgn="ctr"/>
                      <a:r>
                        <a:rPr lang="en-GB" sz="1000" b="1" u="none" strike="noStrike" dirty="0">
                          <a:solidFill>
                            <a:schemeClr val="bg1"/>
                          </a:solidFill>
                          <a:effectLst/>
                        </a:rPr>
                        <a:t>5</a:t>
                      </a:r>
                      <a:endParaRPr lang="en-GB" sz="1000" b="1" i="0" u="none" strike="noStrike" dirty="0">
                        <a:solidFill>
                          <a:schemeClr val="bg1"/>
                        </a:solidFill>
                        <a:effectLst/>
                        <a:latin typeface="RN House Sans"/>
                      </a:endParaRPr>
                    </a:p>
                  </a:txBody>
                  <a:tcPr marL="36000" marR="36000" marT="7620" marB="0" anchor="ctr">
                    <a:lnB w="19050" cap="flat" cmpd="sng" algn="ctr">
                      <a:solidFill>
                        <a:srgbClr val="C81E45"/>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1"/>
                  </a:ext>
                </a:extLst>
              </a:tr>
              <a:tr h="294033">
                <a:tc>
                  <a:txBody>
                    <a:bodyPr/>
                    <a:lstStyle/>
                    <a:p>
                      <a:pPr algn="l" fontAlgn="ctr"/>
                      <a:r>
                        <a:rPr lang="en-GB" sz="1000" u="none" strike="noStrike" dirty="0">
                          <a:solidFill>
                            <a:schemeClr val="tx1"/>
                          </a:solidFill>
                          <a:effectLst/>
                        </a:rPr>
                        <a:t>New business profit</a:t>
                      </a:r>
                      <a:endParaRPr lang="en-GB" sz="1000" b="1" i="0" u="none" strike="noStrike" dirty="0">
                        <a:solidFill>
                          <a:schemeClr val="tx1"/>
                        </a:solidFill>
                        <a:effectLst/>
                        <a:latin typeface="RN House Sans"/>
                      </a:endParaRPr>
                    </a:p>
                  </a:txBody>
                  <a:tcPr marL="36000" marR="36000" marT="7620" marB="0" anchor="ctr">
                    <a:lnL w="19050" cap="flat" cmpd="sng" algn="ctr">
                      <a:solidFill>
                        <a:srgbClr val="C81E45"/>
                      </a:solidFill>
                      <a:prstDash val="solid"/>
                      <a:round/>
                      <a:headEnd type="none" w="med" len="med"/>
                      <a:tailEnd type="none" w="med" len="med"/>
                    </a:lnL>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9458C">
                        <a:alpha val="10196"/>
                      </a:srgbClr>
                    </a:solidFill>
                  </a:tcPr>
                </a:tc>
                <a:tc>
                  <a:txBody>
                    <a:bodyPr/>
                    <a:lstStyle/>
                    <a:p>
                      <a:pPr algn="r" fontAlgn="ctr"/>
                      <a:r>
                        <a:rPr lang="en-GB" sz="1000" u="none" strike="noStrike" dirty="0">
                          <a:solidFill>
                            <a:schemeClr val="tx1"/>
                          </a:solidFill>
                          <a:effectLst/>
                        </a:rPr>
                        <a:t>1,465</a:t>
                      </a:r>
                      <a:endParaRPr lang="en-GB" sz="1000" b="0" i="0" u="none" strike="noStrike" dirty="0">
                        <a:solidFill>
                          <a:schemeClr val="tx1"/>
                        </a:solidFill>
                        <a:effectLst/>
                        <a:latin typeface="RN House Sans"/>
                      </a:endParaRPr>
                    </a:p>
                  </a:txBody>
                  <a:tcPr marL="36000" marR="36000" marT="7620" marB="0" anchor="ct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9458C">
                        <a:alpha val="10196"/>
                      </a:srgbClr>
                    </a:solidFill>
                  </a:tcPr>
                </a:tc>
                <a:tc>
                  <a:txBody>
                    <a:bodyPr/>
                    <a:lstStyle/>
                    <a:p>
                      <a:pPr algn="r" fontAlgn="ctr"/>
                      <a:r>
                        <a:rPr lang="en-GB" sz="1000" u="none" strike="noStrike" dirty="0">
                          <a:solidFill>
                            <a:schemeClr val="tx1"/>
                          </a:solidFill>
                          <a:effectLst/>
                        </a:rPr>
                        <a:t>1,538</a:t>
                      </a:r>
                      <a:endParaRPr lang="en-GB" sz="1000" b="0" i="0" u="none" strike="noStrike" dirty="0">
                        <a:solidFill>
                          <a:schemeClr val="tx1"/>
                        </a:solidFill>
                        <a:effectLst/>
                        <a:latin typeface="RN House Sans"/>
                      </a:endParaRPr>
                    </a:p>
                  </a:txBody>
                  <a:tcPr marL="36000" marR="36000" marT="7620" marB="0" anchor="ct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9458C">
                        <a:alpha val="10196"/>
                      </a:srgbClr>
                    </a:solidFill>
                  </a:tcPr>
                </a:tc>
                <a:tc>
                  <a:txBody>
                    <a:bodyPr/>
                    <a:lstStyle/>
                    <a:p>
                      <a:pPr algn="r" fontAlgn="ctr"/>
                      <a:r>
                        <a:rPr lang="en-GB" sz="1000" u="none" strike="noStrike" dirty="0">
                          <a:solidFill>
                            <a:schemeClr val="tx1"/>
                          </a:solidFill>
                          <a:effectLst/>
                        </a:rPr>
                        <a:t>1,614</a:t>
                      </a:r>
                      <a:endParaRPr lang="en-GB" sz="1000" b="0" i="0" u="none" strike="noStrike" dirty="0">
                        <a:solidFill>
                          <a:schemeClr val="tx1"/>
                        </a:solidFill>
                        <a:effectLst/>
                        <a:latin typeface="RN House Sans"/>
                      </a:endParaRPr>
                    </a:p>
                  </a:txBody>
                  <a:tcPr marL="36000" marR="36000" marT="7620" marB="0" anchor="ct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9458C">
                        <a:alpha val="10196"/>
                      </a:srgbClr>
                    </a:solidFill>
                  </a:tcPr>
                </a:tc>
                <a:tc>
                  <a:txBody>
                    <a:bodyPr/>
                    <a:lstStyle/>
                    <a:p>
                      <a:pPr algn="r" fontAlgn="ctr"/>
                      <a:r>
                        <a:rPr lang="en-GB" sz="1000" u="none" strike="noStrike" dirty="0">
                          <a:solidFill>
                            <a:schemeClr val="tx1"/>
                          </a:solidFill>
                          <a:effectLst/>
                        </a:rPr>
                        <a:t>1,695</a:t>
                      </a:r>
                      <a:endParaRPr lang="en-GB" sz="1000" b="0" i="0" u="none" strike="noStrike" dirty="0">
                        <a:solidFill>
                          <a:schemeClr val="tx1"/>
                        </a:solidFill>
                        <a:effectLst/>
                        <a:latin typeface="RN House Sans"/>
                      </a:endParaRPr>
                    </a:p>
                  </a:txBody>
                  <a:tcPr marL="36000" marR="36000" marT="7620" marB="0" anchor="ct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9458C">
                        <a:alpha val="10196"/>
                      </a:srgbClr>
                    </a:solidFill>
                  </a:tcPr>
                </a:tc>
                <a:tc>
                  <a:txBody>
                    <a:bodyPr/>
                    <a:lstStyle/>
                    <a:p>
                      <a:pPr algn="r" fontAlgn="ctr"/>
                      <a:r>
                        <a:rPr lang="en-GB" sz="1000" u="none" strike="noStrike" dirty="0">
                          <a:solidFill>
                            <a:schemeClr val="tx1"/>
                          </a:solidFill>
                          <a:effectLst/>
                        </a:rPr>
                        <a:t>1,780</a:t>
                      </a:r>
                      <a:endParaRPr lang="en-GB" sz="1000" b="0" i="0" u="none" strike="noStrike" dirty="0">
                        <a:solidFill>
                          <a:schemeClr val="tx1"/>
                        </a:solidFill>
                        <a:effectLst/>
                        <a:latin typeface="RN House Sans"/>
                      </a:endParaRPr>
                    </a:p>
                  </a:txBody>
                  <a:tcPr marL="36000" marR="36000" marT="7620" marB="0" anchor="ctr">
                    <a:lnR w="19050" cap="flat" cmpd="sng" algn="ctr">
                      <a:solidFill>
                        <a:srgbClr val="C81E45"/>
                      </a:solidFill>
                      <a:prstDash val="solid"/>
                      <a:round/>
                      <a:headEnd type="none" w="med" len="med"/>
                      <a:tailEnd type="none" w="med" len="med"/>
                    </a:ln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9458C">
                        <a:alpha val="10196"/>
                      </a:srgbClr>
                    </a:solidFill>
                  </a:tcPr>
                </a:tc>
                <a:extLst>
                  <a:ext uri="{0D108BD9-81ED-4DB2-BD59-A6C34878D82A}">
                    <a16:rowId xmlns:a16="http://schemas.microsoft.com/office/drawing/2014/main" xmlns="" val="10002"/>
                  </a:ext>
                </a:extLst>
              </a:tr>
              <a:tr h="294033">
                <a:tc>
                  <a:txBody>
                    <a:bodyPr/>
                    <a:lstStyle/>
                    <a:p>
                      <a:pPr algn="l" fontAlgn="ctr"/>
                      <a:r>
                        <a:rPr lang="en-GB" sz="1000" u="none" strike="noStrike" dirty="0">
                          <a:solidFill>
                            <a:schemeClr val="tx1"/>
                          </a:solidFill>
                          <a:effectLst/>
                        </a:rPr>
                        <a:t>In-force profit</a:t>
                      </a:r>
                      <a:endParaRPr lang="en-GB" sz="1000" b="1" i="0" u="none" strike="noStrike" dirty="0">
                        <a:solidFill>
                          <a:schemeClr val="tx1"/>
                        </a:solidFill>
                        <a:effectLst/>
                        <a:latin typeface="RN House Sans"/>
                      </a:endParaRPr>
                    </a:p>
                  </a:txBody>
                  <a:tcPr marL="36000" marR="36000" marT="7620" marB="0" anchor="ctr">
                    <a:lnT w="19050" cap="flat" cmpd="sng" algn="ctr">
                      <a:solidFill>
                        <a:srgbClr val="C81E45"/>
                      </a:solidFill>
                      <a:prstDash val="solid"/>
                      <a:round/>
                      <a:headEnd type="none" w="med" len="med"/>
                      <a:tailEnd type="none" w="med" len="med"/>
                    </a:lnT>
                    <a:solidFill>
                      <a:schemeClr val="bg1"/>
                    </a:solidFill>
                  </a:tcPr>
                </a:tc>
                <a:tc>
                  <a:txBody>
                    <a:bodyPr/>
                    <a:lstStyle/>
                    <a:p>
                      <a:pPr algn="r" fontAlgn="ctr"/>
                      <a:r>
                        <a:rPr lang="en-GB" sz="1000" u="none" strike="noStrike" dirty="0">
                          <a:solidFill>
                            <a:schemeClr val="tx1"/>
                          </a:solidFill>
                          <a:effectLst/>
                        </a:rPr>
                        <a:t>1,186</a:t>
                      </a:r>
                      <a:endParaRPr lang="en-GB" sz="1000" b="0" i="0" u="none" strike="noStrike" dirty="0">
                        <a:solidFill>
                          <a:schemeClr val="tx1"/>
                        </a:solidFill>
                        <a:effectLst/>
                        <a:latin typeface="RN House Sans"/>
                      </a:endParaRPr>
                    </a:p>
                  </a:txBody>
                  <a:tcPr marL="36000" marR="36000" marT="7620" marB="0" anchor="ctr">
                    <a:lnT w="19050" cap="flat" cmpd="sng" algn="ctr">
                      <a:solidFill>
                        <a:srgbClr val="C81E45"/>
                      </a:solidFill>
                      <a:prstDash val="solid"/>
                      <a:round/>
                      <a:headEnd type="none" w="med" len="med"/>
                      <a:tailEnd type="none" w="med" len="med"/>
                    </a:lnT>
                    <a:solidFill>
                      <a:schemeClr val="bg1"/>
                    </a:solidFill>
                  </a:tcPr>
                </a:tc>
                <a:tc>
                  <a:txBody>
                    <a:bodyPr/>
                    <a:lstStyle/>
                    <a:p>
                      <a:pPr algn="r" fontAlgn="ctr"/>
                      <a:r>
                        <a:rPr lang="en-GB" sz="1000" u="none" strike="noStrike" dirty="0">
                          <a:solidFill>
                            <a:schemeClr val="tx1"/>
                          </a:solidFill>
                          <a:effectLst/>
                        </a:rPr>
                        <a:t>1,379</a:t>
                      </a:r>
                      <a:endParaRPr lang="en-GB" sz="1000" b="0" i="0" u="none" strike="noStrike" dirty="0">
                        <a:solidFill>
                          <a:schemeClr val="tx1"/>
                        </a:solidFill>
                        <a:effectLst/>
                        <a:latin typeface="RN House Sans"/>
                      </a:endParaRPr>
                    </a:p>
                  </a:txBody>
                  <a:tcPr marL="36000" marR="36000" marT="7620" marB="0" anchor="ctr">
                    <a:lnT w="19050" cap="flat" cmpd="sng" algn="ctr">
                      <a:solidFill>
                        <a:srgbClr val="C81E45"/>
                      </a:solidFill>
                      <a:prstDash val="solid"/>
                      <a:round/>
                      <a:headEnd type="none" w="med" len="med"/>
                      <a:tailEnd type="none" w="med" len="med"/>
                    </a:lnT>
                    <a:solidFill>
                      <a:schemeClr val="bg1"/>
                    </a:solidFill>
                  </a:tcPr>
                </a:tc>
                <a:tc>
                  <a:txBody>
                    <a:bodyPr/>
                    <a:lstStyle/>
                    <a:p>
                      <a:pPr algn="r" fontAlgn="ctr"/>
                      <a:r>
                        <a:rPr lang="en-GB" sz="1000" u="none" strike="noStrike" dirty="0">
                          <a:solidFill>
                            <a:schemeClr val="tx1"/>
                          </a:solidFill>
                          <a:effectLst/>
                        </a:rPr>
                        <a:t>1,573</a:t>
                      </a:r>
                      <a:endParaRPr lang="en-GB" sz="1000" b="0" i="0" u="none" strike="noStrike" dirty="0">
                        <a:solidFill>
                          <a:schemeClr val="tx1"/>
                        </a:solidFill>
                        <a:effectLst/>
                        <a:latin typeface="RN House Sans"/>
                      </a:endParaRPr>
                    </a:p>
                  </a:txBody>
                  <a:tcPr marL="36000" marR="36000" marT="7620" marB="0" anchor="ctr">
                    <a:lnT w="19050" cap="flat" cmpd="sng" algn="ctr">
                      <a:solidFill>
                        <a:srgbClr val="C81E45"/>
                      </a:solidFill>
                      <a:prstDash val="solid"/>
                      <a:round/>
                      <a:headEnd type="none" w="med" len="med"/>
                      <a:tailEnd type="none" w="med" len="med"/>
                    </a:lnT>
                    <a:solidFill>
                      <a:schemeClr val="bg1"/>
                    </a:solidFill>
                  </a:tcPr>
                </a:tc>
                <a:tc>
                  <a:txBody>
                    <a:bodyPr/>
                    <a:lstStyle/>
                    <a:p>
                      <a:pPr algn="r" fontAlgn="ctr"/>
                      <a:r>
                        <a:rPr lang="en-GB" sz="1000" u="none" strike="noStrike" dirty="0">
                          <a:solidFill>
                            <a:schemeClr val="tx1"/>
                          </a:solidFill>
                          <a:effectLst/>
                        </a:rPr>
                        <a:t>1,769</a:t>
                      </a:r>
                      <a:endParaRPr lang="en-GB" sz="1000" b="0" i="0" u="none" strike="noStrike" dirty="0">
                        <a:solidFill>
                          <a:schemeClr val="tx1"/>
                        </a:solidFill>
                        <a:effectLst/>
                        <a:latin typeface="RN House Sans"/>
                      </a:endParaRPr>
                    </a:p>
                  </a:txBody>
                  <a:tcPr marL="36000" marR="36000" marT="7620" marB="0" anchor="ctr">
                    <a:lnT w="19050" cap="flat" cmpd="sng" algn="ctr">
                      <a:solidFill>
                        <a:srgbClr val="C81E45"/>
                      </a:solidFill>
                      <a:prstDash val="solid"/>
                      <a:round/>
                      <a:headEnd type="none" w="med" len="med"/>
                      <a:tailEnd type="none" w="med" len="med"/>
                    </a:lnT>
                    <a:solidFill>
                      <a:schemeClr val="bg1"/>
                    </a:solidFill>
                  </a:tcPr>
                </a:tc>
                <a:tc>
                  <a:txBody>
                    <a:bodyPr/>
                    <a:lstStyle/>
                    <a:p>
                      <a:pPr algn="r" fontAlgn="ctr"/>
                      <a:r>
                        <a:rPr lang="en-GB" sz="1000" u="none" strike="noStrike" dirty="0">
                          <a:solidFill>
                            <a:schemeClr val="tx1"/>
                          </a:solidFill>
                          <a:effectLst/>
                        </a:rPr>
                        <a:t>1,967</a:t>
                      </a:r>
                      <a:endParaRPr lang="en-GB" sz="1000" b="0" i="0" u="none" strike="noStrike" dirty="0">
                        <a:solidFill>
                          <a:schemeClr val="tx1"/>
                        </a:solidFill>
                        <a:effectLst/>
                        <a:latin typeface="RN House Sans"/>
                      </a:endParaRPr>
                    </a:p>
                  </a:txBody>
                  <a:tcPr marL="36000" marR="36000" marT="7620" marB="0" anchor="ctr">
                    <a:lnT w="19050" cap="flat" cmpd="sng" algn="ctr">
                      <a:solidFill>
                        <a:srgbClr val="C81E45"/>
                      </a:solidFill>
                      <a:prstDash val="solid"/>
                      <a:round/>
                      <a:headEnd type="none" w="med" len="med"/>
                      <a:tailEnd type="none" w="med" len="med"/>
                    </a:lnT>
                    <a:solidFill>
                      <a:schemeClr val="bg1"/>
                    </a:solidFill>
                  </a:tcPr>
                </a:tc>
                <a:extLst>
                  <a:ext uri="{0D108BD9-81ED-4DB2-BD59-A6C34878D82A}">
                    <a16:rowId xmlns:a16="http://schemas.microsoft.com/office/drawing/2014/main" xmlns="" val="10003"/>
                  </a:ext>
                </a:extLst>
              </a:tr>
              <a:tr h="294033">
                <a:tc>
                  <a:txBody>
                    <a:bodyPr/>
                    <a:lstStyle/>
                    <a:p>
                      <a:pPr algn="l" fontAlgn="ctr"/>
                      <a:r>
                        <a:rPr lang="en-GB" sz="1000" b="1" u="none" strike="noStrike" dirty="0">
                          <a:solidFill>
                            <a:schemeClr val="tx1"/>
                          </a:solidFill>
                          <a:effectLst/>
                        </a:rPr>
                        <a:t>Underlying op profit</a:t>
                      </a:r>
                      <a:endParaRPr lang="en-GB" sz="1000" b="1" i="0" u="none" strike="noStrike" dirty="0">
                        <a:solidFill>
                          <a:schemeClr val="tx1"/>
                        </a:solidFill>
                        <a:effectLst/>
                        <a:latin typeface="RN House Sans"/>
                      </a:endParaRPr>
                    </a:p>
                  </a:txBody>
                  <a:tcPr marL="36000" marR="36000" marT="7620" marB="0" anchor="ctr">
                    <a:lnB w="19050" cap="flat" cmpd="sng" algn="ctr">
                      <a:solidFill>
                        <a:srgbClr val="C81E45"/>
                      </a:solidFill>
                      <a:prstDash val="solid"/>
                      <a:round/>
                      <a:headEnd type="none" w="med" len="med"/>
                      <a:tailEnd type="none" w="med" len="med"/>
                    </a:lnB>
                    <a:solidFill>
                      <a:schemeClr val="accent3">
                        <a:lumMod val="20000"/>
                        <a:lumOff val="80000"/>
                      </a:schemeClr>
                    </a:solidFill>
                  </a:tcPr>
                </a:tc>
                <a:tc>
                  <a:txBody>
                    <a:bodyPr/>
                    <a:lstStyle/>
                    <a:p>
                      <a:pPr algn="r" fontAlgn="ctr"/>
                      <a:r>
                        <a:rPr lang="en-GB" sz="1000" b="1" u="none" strike="noStrike" dirty="0">
                          <a:solidFill>
                            <a:schemeClr val="tx1"/>
                          </a:solidFill>
                          <a:effectLst/>
                        </a:rPr>
                        <a:t>2,651</a:t>
                      </a:r>
                      <a:endParaRPr lang="en-GB" sz="1000" b="1" i="0" u="none" strike="noStrike" dirty="0">
                        <a:solidFill>
                          <a:schemeClr val="tx1"/>
                        </a:solidFill>
                        <a:effectLst/>
                        <a:latin typeface="RN House Sans"/>
                      </a:endParaRPr>
                    </a:p>
                  </a:txBody>
                  <a:tcPr marL="36000" marR="36000" marT="7620" marB="0" anchor="ctr">
                    <a:lnB w="19050" cap="flat" cmpd="sng" algn="ctr">
                      <a:solidFill>
                        <a:srgbClr val="C81E45"/>
                      </a:solidFill>
                      <a:prstDash val="solid"/>
                      <a:round/>
                      <a:headEnd type="none" w="med" len="med"/>
                      <a:tailEnd type="none" w="med" len="med"/>
                    </a:lnB>
                    <a:solidFill>
                      <a:schemeClr val="accent3">
                        <a:lumMod val="20000"/>
                        <a:lumOff val="80000"/>
                      </a:schemeClr>
                    </a:solidFill>
                  </a:tcPr>
                </a:tc>
                <a:tc>
                  <a:txBody>
                    <a:bodyPr/>
                    <a:lstStyle/>
                    <a:p>
                      <a:pPr algn="r" fontAlgn="ctr"/>
                      <a:r>
                        <a:rPr lang="en-GB" sz="1000" b="1" u="none" strike="noStrike" dirty="0">
                          <a:solidFill>
                            <a:schemeClr val="tx1"/>
                          </a:solidFill>
                          <a:effectLst/>
                        </a:rPr>
                        <a:t>2,917</a:t>
                      </a:r>
                      <a:endParaRPr lang="en-GB" sz="1000" b="1" i="0" u="none" strike="noStrike" dirty="0">
                        <a:solidFill>
                          <a:schemeClr val="tx1"/>
                        </a:solidFill>
                        <a:effectLst/>
                        <a:latin typeface="RN House Sans"/>
                      </a:endParaRPr>
                    </a:p>
                  </a:txBody>
                  <a:tcPr marL="36000" marR="36000" marT="7620" marB="0" anchor="ctr">
                    <a:lnB w="19050" cap="flat" cmpd="sng" algn="ctr">
                      <a:solidFill>
                        <a:srgbClr val="C81E45"/>
                      </a:solidFill>
                      <a:prstDash val="solid"/>
                      <a:round/>
                      <a:headEnd type="none" w="med" len="med"/>
                      <a:tailEnd type="none" w="med" len="med"/>
                    </a:lnB>
                    <a:solidFill>
                      <a:schemeClr val="accent3">
                        <a:lumMod val="20000"/>
                        <a:lumOff val="80000"/>
                      </a:schemeClr>
                    </a:solidFill>
                  </a:tcPr>
                </a:tc>
                <a:tc>
                  <a:txBody>
                    <a:bodyPr/>
                    <a:lstStyle/>
                    <a:p>
                      <a:pPr algn="r" fontAlgn="ctr"/>
                      <a:r>
                        <a:rPr lang="en-GB" sz="1000" b="1" u="none" strike="noStrike" dirty="0">
                          <a:solidFill>
                            <a:schemeClr val="tx1"/>
                          </a:solidFill>
                          <a:effectLst/>
                        </a:rPr>
                        <a:t>3,188</a:t>
                      </a:r>
                      <a:endParaRPr lang="en-GB" sz="1000" b="1" i="0" u="none" strike="noStrike" dirty="0">
                        <a:solidFill>
                          <a:schemeClr val="tx1"/>
                        </a:solidFill>
                        <a:effectLst/>
                        <a:latin typeface="RN House Sans"/>
                      </a:endParaRPr>
                    </a:p>
                  </a:txBody>
                  <a:tcPr marL="36000" marR="36000" marT="7620" marB="0" anchor="ctr">
                    <a:lnB w="19050" cap="flat" cmpd="sng" algn="ctr">
                      <a:solidFill>
                        <a:srgbClr val="C81E45"/>
                      </a:solidFill>
                      <a:prstDash val="solid"/>
                      <a:round/>
                      <a:headEnd type="none" w="med" len="med"/>
                      <a:tailEnd type="none" w="med" len="med"/>
                    </a:lnB>
                    <a:solidFill>
                      <a:schemeClr val="accent3">
                        <a:lumMod val="20000"/>
                        <a:lumOff val="80000"/>
                      </a:schemeClr>
                    </a:solidFill>
                  </a:tcPr>
                </a:tc>
                <a:tc>
                  <a:txBody>
                    <a:bodyPr/>
                    <a:lstStyle/>
                    <a:p>
                      <a:pPr algn="r" fontAlgn="ctr"/>
                      <a:r>
                        <a:rPr lang="en-GB" sz="1000" b="1" u="none" strike="noStrike" dirty="0">
                          <a:solidFill>
                            <a:schemeClr val="tx1"/>
                          </a:solidFill>
                          <a:effectLst/>
                        </a:rPr>
                        <a:t>3,464</a:t>
                      </a:r>
                      <a:endParaRPr lang="en-GB" sz="1000" b="1" i="0" u="none" strike="noStrike" dirty="0">
                        <a:solidFill>
                          <a:schemeClr val="tx1"/>
                        </a:solidFill>
                        <a:effectLst/>
                        <a:latin typeface="RN House Sans"/>
                      </a:endParaRPr>
                    </a:p>
                  </a:txBody>
                  <a:tcPr marL="36000" marR="36000" marT="7620" marB="0" anchor="ctr">
                    <a:lnB w="19050" cap="flat" cmpd="sng" algn="ctr">
                      <a:solidFill>
                        <a:srgbClr val="C81E45"/>
                      </a:solidFill>
                      <a:prstDash val="solid"/>
                      <a:round/>
                      <a:headEnd type="none" w="med" len="med"/>
                      <a:tailEnd type="none" w="med" len="med"/>
                    </a:lnB>
                    <a:solidFill>
                      <a:schemeClr val="accent3">
                        <a:lumMod val="20000"/>
                        <a:lumOff val="80000"/>
                      </a:schemeClr>
                    </a:solidFill>
                  </a:tcPr>
                </a:tc>
                <a:tc>
                  <a:txBody>
                    <a:bodyPr/>
                    <a:lstStyle/>
                    <a:p>
                      <a:pPr algn="r" fontAlgn="ctr"/>
                      <a:r>
                        <a:rPr lang="en-GB" sz="1000" b="1" u="none" strike="noStrike" dirty="0">
                          <a:solidFill>
                            <a:schemeClr val="tx1"/>
                          </a:solidFill>
                          <a:effectLst/>
                        </a:rPr>
                        <a:t>3,747</a:t>
                      </a:r>
                      <a:endParaRPr lang="en-GB" sz="1000" b="1" i="0" u="none" strike="noStrike" dirty="0">
                        <a:solidFill>
                          <a:schemeClr val="tx1"/>
                        </a:solidFill>
                        <a:effectLst/>
                        <a:latin typeface="RN House Sans"/>
                      </a:endParaRPr>
                    </a:p>
                  </a:txBody>
                  <a:tcPr marL="36000" marR="36000" marT="7620" marB="0" anchor="ctr">
                    <a:lnB w="19050" cap="flat" cmpd="sng" algn="ctr">
                      <a:solidFill>
                        <a:srgbClr val="C81E45"/>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4"/>
                  </a:ext>
                </a:extLst>
              </a:tr>
              <a:tr h="294033">
                <a:tc>
                  <a:txBody>
                    <a:bodyPr/>
                    <a:lstStyle/>
                    <a:p>
                      <a:pPr algn="l" fontAlgn="ctr"/>
                      <a:r>
                        <a:rPr lang="en-GB" sz="1000" u="none" strike="noStrike" dirty="0">
                          <a:solidFill>
                            <a:schemeClr val="tx1"/>
                          </a:solidFill>
                          <a:effectLst/>
                        </a:rPr>
                        <a:t>Finance costs</a:t>
                      </a:r>
                      <a:endParaRPr lang="en-GB" sz="1000" b="1" i="0" u="none" strike="noStrike" dirty="0">
                        <a:solidFill>
                          <a:schemeClr val="tx1"/>
                        </a:solidFill>
                        <a:effectLst/>
                        <a:latin typeface="RN House Sans"/>
                      </a:endParaRPr>
                    </a:p>
                  </a:txBody>
                  <a:tcPr marL="36000" marR="36000" marT="7620" marB="0" anchor="ctr">
                    <a:lnL w="19050" cap="flat" cmpd="sng" algn="ctr">
                      <a:solidFill>
                        <a:srgbClr val="C81E45"/>
                      </a:solidFill>
                      <a:prstDash val="solid"/>
                      <a:round/>
                      <a:headEnd type="none" w="med" len="med"/>
                      <a:tailEnd type="none" w="med" len="med"/>
                    </a:lnL>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9458C">
                        <a:alpha val="9804"/>
                      </a:srgbClr>
                    </a:solidFill>
                  </a:tcPr>
                </a:tc>
                <a:tc>
                  <a:txBody>
                    <a:bodyPr/>
                    <a:lstStyle/>
                    <a:p>
                      <a:pPr algn="r" fontAlgn="ctr"/>
                      <a:r>
                        <a:rPr lang="en-GB" sz="1000" u="none" strike="noStrike" dirty="0">
                          <a:solidFill>
                            <a:schemeClr val="tx1"/>
                          </a:solidFill>
                          <a:effectLst/>
                        </a:rPr>
                        <a:t>-440</a:t>
                      </a:r>
                      <a:endParaRPr lang="en-GB" sz="1000" b="0" i="0" u="none" strike="noStrike" dirty="0">
                        <a:solidFill>
                          <a:schemeClr val="tx1"/>
                        </a:solidFill>
                        <a:effectLst/>
                        <a:latin typeface="RN House Sans"/>
                      </a:endParaRPr>
                    </a:p>
                  </a:txBody>
                  <a:tcPr marL="36000" marR="36000" marT="7620" marB="0" anchor="ct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9458C">
                        <a:alpha val="9804"/>
                      </a:srgbClr>
                    </a:solidFill>
                  </a:tcPr>
                </a:tc>
                <a:tc>
                  <a:txBody>
                    <a:bodyPr/>
                    <a:lstStyle/>
                    <a:p>
                      <a:pPr algn="r" fontAlgn="ctr"/>
                      <a:r>
                        <a:rPr lang="en-GB" sz="1000" u="none" strike="noStrike" dirty="0">
                          <a:solidFill>
                            <a:schemeClr val="tx1"/>
                          </a:solidFill>
                          <a:effectLst/>
                        </a:rPr>
                        <a:t>-559</a:t>
                      </a:r>
                      <a:endParaRPr lang="en-GB" sz="1000" b="0" i="0" u="none" strike="noStrike" dirty="0">
                        <a:solidFill>
                          <a:schemeClr val="tx1"/>
                        </a:solidFill>
                        <a:effectLst/>
                        <a:latin typeface="RN House Sans"/>
                      </a:endParaRPr>
                    </a:p>
                  </a:txBody>
                  <a:tcPr marL="36000" marR="36000" marT="7620" marB="0" anchor="ct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9458C">
                        <a:alpha val="9804"/>
                      </a:srgbClr>
                    </a:solidFill>
                  </a:tcPr>
                </a:tc>
                <a:tc>
                  <a:txBody>
                    <a:bodyPr/>
                    <a:lstStyle/>
                    <a:p>
                      <a:pPr algn="r" fontAlgn="ctr"/>
                      <a:r>
                        <a:rPr lang="en-GB" sz="1000" u="none" strike="noStrike" dirty="0">
                          <a:solidFill>
                            <a:schemeClr val="tx1"/>
                          </a:solidFill>
                          <a:effectLst/>
                        </a:rPr>
                        <a:t>-600</a:t>
                      </a:r>
                      <a:endParaRPr lang="en-GB" sz="1000" b="0" i="0" u="none" strike="noStrike" dirty="0">
                        <a:solidFill>
                          <a:schemeClr val="tx1"/>
                        </a:solidFill>
                        <a:effectLst/>
                        <a:latin typeface="RN House Sans"/>
                      </a:endParaRPr>
                    </a:p>
                  </a:txBody>
                  <a:tcPr marL="36000" marR="36000" marT="7620" marB="0" anchor="ct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9458C">
                        <a:alpha val="9804"/>
                      </a:srgbClr>
                    </a:solidFill>
                  </a:tcPr>
                </a:tc>
                <a:tc>
                  <a:txBody>
                    <a:bodyPr/>
                    <a:lstStyle/>
                    <a:p>
                      <a:pPr algn="r" fontAlgn="ctr"/>
                      <a:r>
                        <a:rPr lang="en-GB" sz="1000" u="none" strike="noStrike" dirty="0">
                          <a:solidFill>
                            <a:schemeClr val="tx1"/>
                          </a:solidFill>
                          <a:effectLst/>
                        </a:rPr>
                        <a:t>-689</a:t>
                      </a:r>
                      <a:endParaRPr lang="en-GB" sz="1000" b="0" i="0" u="none" strike="noStrike" dirty="0">
                        <a:solidFill>
                          <a:schemeClr val="tx1"/>
                        </a:solidFill>
                        <a:effectLst/>
                        <a:latin typeface="RN House Sans"/>
                      </a:endParaRPr>
                    </a:p>
                  </a:txBody>
                  <a:tcPr marL="36000" marR="36000" marT="7620" marB="0" anchor="ct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9458C">
                        <a:alpha val="9804"/>
                      </a:srgbClr>
                    </a:solidFill>
                  </a:tcPr>
                </a:tc>
                <a:tc>
                  <a:txBody>
                    <a:bodyPr/>
                    <a:lstStyle/>
                    <a:p>
                      <a:pPr algn="r" fontAlgn="ctr"/>
                      <a:r>
                        <a:rPr lang="en-GB" sz="1000" u="none" strike="noStrike" dirty="0">
                          <a:solidFill>
                            <a:schemeClr val="tx1"/>
                          </a:solidFill>
                          <a:effectLst/>
                        </a:rPr>
                        <a:t>-818</a:t>
                      </a:r>
                      <a:endParaRPr lang="en-GB" sz="1000" b="0" i="0" u="none" strike="noStrike" dirty="0">
                        <a:solidFill>
                          <a:schemeClr val="tx1"/>
                        </a:solidFill>
                        <a:effectLst/>
                        <a:latin typeface="RN House Sans"/>
                      </a:endParaRPr>
                    </a:p>
                  </a:txBody>
                  <a:tcPr marL="36000" marR="36000" marT="7620" marB="0" anchor="ctr">
                    <a:lnR w="19050" cap="flat" cmpd="sng" algn="ctr">
                      <a:solidFill>
                        <a:srgbClr val="C81E45"/>
                      </a:solidFill>
                      <a:prstDash val="solid"/>
                      <a:round/>
                      <a:headEnd type="none" w="med" len="med"/>
                      <a:tailEnd type="none" w="med" len="med"/>
                    </a:ln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9458C">
                        <a:alpha val="9804"/>
                      </a:srgbClr>
                    </a:solidFill>
                  </a:tcPr>
                </a:tc>
                <a:extLst>
                  <a:ext uri="{0D108BD9-81ED-4DB2-BD59-A6C34878D82A}">
                    <a16:rowId xmlns:a16="http://schemas.microsoft.com/office/drawing/2014/main" xmlns="" val="10005"/>
                  </a:ext>
                </a:extLst>
              </a:tr>
              <a:tr h="294033">
                <a:tc>
                  <a:txBody>
                    <a:bodyPr/>
                    <a:lstStyle/>
                    <a:p>
                      <a:pPr algn="l" fontAlgn="ctr"/>
                      <a:r>
                        <a:rPr lang="en-GB" sz="1000" u="none" strike="noStrike" dirty="0">
                          <a:solidFill>
                            <a:schemeClr val="tx1"/>
                          </a:solidFill>
                          <a:effectLst/>
                        </a:rPr>
                        <a:t>Other</a:t>
                      </a:r>
                      <a:endParaRPr lang="en-GB" sz="1000" b="1" i="0" u="none" strike="noStrike" dirty="0">
                        <a:solidFill>
                          <a:schemeClr val="tx1"/>
                        </a:solidFill>
                        <a:effectLst/>
                        <a:latin typeface="RN House Sans"/>
                      </a:endParaRPr>
                    </a:p>
                  </a:txBody>
                  <a:tcPr marL="36000" marR="36000" marT="7620" marB="0" anchor="ct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chemeClr val="accent3">
                        <a:lumMod val="20000"/>
                        <a:lumOff val="80000"/>
                      </a:schemeClr>
                    </a:solidFill>
                  </a:tcPr>
                </a:tc>
                <a:tc>
                  <a:txBody>
                    <a:bodyPr/>
                    <a:lstStyle/>
                    <a:p>
                      <a:pPr algn="r" fontAlgn="ctr"/>
                      <a:r>
                        <a:rPr lang="en-GB" sz="1000" u="none" strike="noStrike" dirty="0">
                          <a:solidFill>
                            <a:schemeClr val="tx1"/>
                          </a:solidFill>
                          <a:effectLst/>
                        </a:rPr>
                        <a:t>1,211</a:t>
                      </a:r>
                      <a:endParaRPr lang="en-GB" sz="1000" b="0" i="0" u="none" strike="noStrike" dirty="0">
                        <a:solidFill>
                          <a:schemeClr val="tx1"/>
                        </a:solidFill>
                        <a:effectLst/>
                        <a:latin typeface="RN House Sans"/>
                      </a:endParaRPr>
                    </a:p>
                  </a:txBody>
                  <a:tcPr marL="36000" marR="36000" marT="7620" marB="0" anchor="ct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chemeClr val="accent3">
                        <a:lumMod val="20000"/>
                        <a:lumOff val="80000"/>
                      </a:schemeClr>
                    </a:solidFill>
                  </a:tcPr>
                </a:tc>
                <a:tc>
                  <a:txBody>
                    <a:bodyPr/>
                    <a:lstStyle/>
                    <a:p>
                      <a:pPr algn="r" fontAlgn="ctr"/>
                      <a:r>
                        <a:rPr lang="en-GB" sz="1000" u="none" strike="noStrike" dirty="0">
                          <a:solidFill>
                            <a:schemeClr val="tx1"/>
                          </a:solidFill>
                          <a:effectLst/>
                        </a:rPr>
                        <a:t>1,296</a:t>
                      </a:r>
                      <a:endParaRPr lang="en-GB" sz="1000" b="0" i="0" u="none" strike="noStrike" dirty="0">
                        <a:solidFill>
                          <a:schemeClr val="tx1"/>
                        </a:solidFill>
                        <a:effectLst/>
                        <a:latin typeface="RN House Sans"/>
                      </a:endParaRPr>
                    </a:p>
                  </a:txBody>
                  <a:tcPr marL="36000" marR="36000" marT="7620" marB="0" anchor="ct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chemeClr val="accent3">
                        <a:lumMod val="20000"/>
                        <a:lumOff val="80000"/>
                      </a:schemeClr>
                    </a:solidFill>
                  </a:tcPr>
                </a:tc>
                <a:tc>
                  <a:txBody>
                    <a:bodyPr/>
                    <a:lstStyle/>
                    <a:p>
                      <a:pPr algn="r" fontAlgn="ctr"/>
                      <a:r>
                        <a:rPr lang="en-GB" sz="1000" u="none" strike="noStrike" dirty="0">
                          <a:solidFill>
                            <a:schemeClr val="tx1"/>
                          </a:solidFill>
                          <a:effectLst/>
                        </a:rPr>
                        <a:t>1,387</a:t>
                      </a:r>
                      <a:endParaRPr lang="en-GB" sz="1000" b="0" i="0" u="none" strike="noStrike" dirty="0">
                        <a:solidFill>
                          <a:schemeClr val="tx1"/>
                        </a:solidFill>
                        <a:effectLst/>
                        <a:latin typeface="RN House Sans"/>
                      </a:endParaRPr>
                    </a:p>
                  </a:txBody>
                  <a:tcPr marL="36000" marR="36000" marT="7620" marB="0" anchor="ct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chemeClr val="accent3">
                        <a:lumMod val="20000"/>
                        <a:lumOff val="80000"/>
                      </a:schemeClr>
                    </a:solidFill>
                  </a:tcPr>
                </a:tc>
                <a:tc>
                  <a:txBody>
                    <a:bodyPr/>
                    <a:lstStyle/>
                    <a:p>
                      <a:pPr algn="r" fontAlgn="ctr"/>
                      <a:r>
                        <a:rPr lang="en-GB" sz="1000" u="none" strike="noStrike" dirty="0">
                          <a:solidFill>
                            <a:schemeClr val="tx1"/>
                          </a:solidFill>
                          <a:effectLst/>
                        </a:rPr>
                        <a:t>1,484</a:t>
                      </a:r>
                      <a:endParaRPr lang="en-GB" sz="1000" b="0" i="0" u="none" strike="noStrike" dirty="0">
                        <a:solidFill>
                          <a:schemeClr val="tx1"/>
                        </a:solidFill>
                        <a:effectLst/>
                        <a:latin typeface="RN House Sans"/>
                      </a:endParaRPr>
                    </a:p>
                  </a:txBody>
                  <a:tcPr marL="36000" marR="36000" marT="7620" marB="0" anchor="ct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chemeClr val="accent3">
                        <a:lumMod val="20000"/>
                        <a:lumOff val="80000"/>
                      </a:schemeClr>
                    </a:solidFill>
                  </a:tcPr>
                </a:tc>
                <a:tc>
                  <a:txBody>
                    <a:bodyPr/>
                    <a:lstStyle/>
                    <a:p>
                      <a:pPr algn="r" fontAlgn="ctr"/>
                      <a:r>
                        <a:rPr lang="en-GB" sz="1000" u="none" strike="noStrike" dirty="0">
                          <a:solidFill>
                            <a:schemeClr val="tx1"/>
                          </a:solidFill>
                          <a:effectLst/>
                        </a:rPr>
                        <a:t>1,588</a:t>
                      </a:r>
                      <a:endParaRPr lang="en-GB" sz="1000" b="0" i="0" u="none" strike="noStrike" dirty="0">
                        <a:solidFill>
                          <a:schemeClr val="tx1"/>
                        </a:solidFill>
                        <a:effectLst/>
                        <a:latin typeface="RN House Sans"/>
                      </a:endParaRPr>
                    </a:p>
                  </a:txBody>
                  <a:tcPr marL="36000" marR="36000" marT="7620" marB="0" anchor="ct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6"/>
                  </a:ext>
                </a:extLst>
              </a:tr>
              <a:tr h="294033">
                <a:tc>
                  <a:txBody>
                    <a:bodyPr/>
                    <a:lstStyle/>
                    <a:p>
                      <a:pPr algn="l" fontAlgn="ctr"/>
                      <a:r>
                        <a:rPr lang="en-GB" sz="1000" b="1" u="none" strike="noStrike" dirty="0">
                          <a:solidFill>
                            <a:schemeClr val="tx1"/>
                          </a:solidFill>
                          <a:effectLst/>
                        </a:rPr>
                        <a:t>Profit before tax</a:t>
                      </a:r>
                      <a:endParaRPr lang="en-GB" sz="1000" b="1" i="0" u="none" strike="noStrike" dirty="0">
                        <a:solidFill>
                          <a:schemeClr val="tx1"/>
                        </a:solidFill>
                        <a:effectLst/>
                        <a:latin typeface="RN House Sans"/>
                      </a:endParaRPr>
                    </a:p>
                  </a:txBody>
                  <a:tcPr marL="36000" marR="36000" marT="7620" marB="0" anchor="ctr">
                    <a:lnL w="19050" cap="flat" cmpd="sng" algn="ctr">
                      <a:solidFill>
                        <a:srgbClr val="C81E45"/>
                      </a:solidFill>
                      <a:prstDash val="solid"/>
                      <a:round/>
                      <a:headEnd type="none" w="med" len="med"/>
                      <a:tailEnd type="none" w="med" len="med"/>
                    </a:lnL>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9458C">
                        <a:alpha val="10196"/>
                      </a:srgbClr>
                    </a:solidFill>
                  </a:tcPr>
                </a:tc>
                <a:tc>
                  <a:txBody>
                    <a:bodyPr/>
                    <a:lstStyle/>
                    <a:p>
                      <a:pPr algn="r" fontAlgn="ctr"/>
                      <a:r>
                        <a:rPr lang="en-GB" sz="1000" b="1" u="none" strike="noStrike" dirty="0">
                          <a:solidFill>
                            <a:schemeClr val="tx1"/>
                          </a:solidFill>
                          <a:effectLst/>
                        </a:rPr>
                        <a:t>3,422</a:t>
                      </a:r>
                      <a:endParaRPr lang="en-GB" sz="1000" b="1" i="0" u="none" strike="noStrike" dirty="0">
                        <a:solidFill>
                          <a:schemeClr val="tx1"/>
                        </a:solidFill>
                        <a:effectLst/>
                        <a:latin typeface="RN House Sans"/>
                      </a:endParaRPr>
                    </a:p>
                  </a:txBody>
                  <a:tcPr marL="36000" marR="36000" marT="7620" marB="0" anchor="ct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9458C">
                        <a:alpha val="10196"/>
                      </a:srgbClr>
                    </a:solidFill>
                  </a:tcPr>
                </a:tc>
                <a:tc>
                  <a:txBody>
                    <a:bodyPr/>
                    <a:lstStyle/>
                    <a:p>
                      <a:pPr algn="r" fontAlgn="ctr"/>
                      <a:r>
                        <a:rPr lang="en-GB" sz="1000" b="1" u="none" strike="noStrike" dirty="0">
                          <a:solidFill>
                            <a:schemeClr val="tx1"/>
                          </a:solidFill>
                          <a:effectLst/>
                        </a:rPr>
                        <a:t>3,654</a:t>
                      </a:r>
                      <a:endParaRPr lang="en-GB" sz="1000" b="1" i="0" u="none" strike="noStrike" dirty="0">
                        <a:solidFill>
                          <a:schemeClr val="tx1"/>
                        </a:solidFill>
                        <a:effectLst/>
                        <a:latin typeface="RN House Sans"/>
                      </a:endParaRPr>
                    </a:p>
                  </a:txBody>
                  <a:tcPr marL="36000" marR="36000" marT="7620" marB="0" anchor="ct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9458C">
                        <a:alpha val="10196"/>
                      </a:srgbClr>
                    </a:solidFill>
                  </a:tcPr>
                </a:tc>
                <a:tc>
                  <a:txBody>
                    <a:bodyPr/>
                    <a:lstStyle/>
                    <a:p>
                      <a:pPr algn="r" fontAlgn="ctr"/>
                      <a:r>
                        <a:rPr lang="en-GB" sz="1000" b="1" u="none" strike="noStrike" dirty="0">
                          <a:solidFill>
                            <a:schemeClr val="tx1"/>
                          </a:solidFill>
                          <a:effectLst/>
                        </a:rPr>
                        <a:t>3,976</a:t>
                      </a:r>
                      <a:endParaRPr lang="en-GB" sz="1000" b="1" i="0" u="none" strike="noStrike" dirty="0">
                        <a:solidFill>
                          <a:schemeClr val="tx1"/>
                        </a:solidFill>
                        <a:effectLst/>
                        <a:latin typeface="RN House Sans"/>
                      </a:endParaRPr>
                    </a:p>
                  </a:txBody>
                  <a:tcPr marL="36000" marR="36000" marT="7620" marB="0" anchor="ct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9458C">
                        <a:alpha val="10196"/>
                      </a:srgbClr>
                    </a:solidFill>
                  </a:tcPr>
                </a:tc>
                <a:tc>
                  <a:txBody>
                    <a:bodyPr/>
                    <a:lstStyle/>
                    <a:p>
                      <a:pPr algn="r" fontAlgn="ctr"/>
                      <a:r>
                        <a:rPr lang="en-GB" sz="1000" b="1" u="none" strike="noStrike" dirty="0">
                          <a:solidFill>
                            <a:schemeClr val="tx1"/>
                          </a:solidFill>
                          <a:effectLst/>
                        </a:rPr>
                        <a:t>4,260</a:t>
                      </a:r>
                      <a:endParaRPr lang="en-GB" sz="1000" b="1" i="0" u="none" strike="noStrike" dirty="0">
                        <a:solidFill>
                          <a:schemeClr val="tx1"/>
                        </a:solidFill>
                        <a:effectLst/>
                        <a:latin typeface="RN House Sans"/>
                      </a:endParaRPr>
                    </a:p>
                  </a:txBody>
                  <a:tcPr marL="36000" marR="36000" marT="7620" marB="0" anchor="ct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9458C">
                        <a:alpha val="10196"/>
                      </a:srgbClr>
                    </a:solidFill>
                  </a:tcPr>
                </a:tc>
                <a:tc>
                  <a:txBody>
                    <a:bodyPr/>
                    <a:lstStyle/>
                    <a:p>
                      <a:pPr algn="r" fontAlgn="ctr"/>
                      <a:r>
                        <a:rPr lang="en-GB" sz="1000" b="1" u="none" strike="noStrike" dirty="0">
                          <a:solidFill>
                            <a:schemeClr val="tx1"/>
                          </a:solidFill>
                          <a:effectLst/>
                        </a:rPr>
                        <a:t>4,517</a:t>
                      </a:r>
                      <a:endParaRPr lang="en-GB" sz="1000" b="1" i="0" u="none" strike="noStrike" dirty="0">
                        <a:solidFill>
                          <a:schemeClr val="tx1"/>
                        </a:solidFill>
                        <a:effectLst/>
                        <a:latin typeface="RN House Sans"/>
                      </a:endParaRPr>
                    </a:p>
                  </a:txBody>
                  <a:tcPr marL="36000" marR="36000" marT="7620" marB="0" anchor="ctr">
                    <a:lnR w="19050" cap="flat" cmpd="sng" algn="ctr">
                      <a:solidFill>
                        <a:srgbClr val="C81E45"/>
                      </a:solidFill>
                      <a:prstDash val="solid"/>
                      <a:round/>
                      <a:headEnd type="none" w="med" len="med"/>
                      <a:tailEnd type="none" w="med" len="med"/>
                    </a:ln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9458C">
                        <a:alpha val="10196"/>
                      </a:srgbClr>
                    </a:solidFill>
                  </a:tcPr>
                </a:tc>
                <a:extLst>
                  <a:ext uri="{0D108BD9-81ED-4DB2-BD59-A6C34878D82A}">
                    <a16:rowId xmlns:a16="http://schemas.microsoft.com/office/drawing/2014/main" xmlns="" val="10007"/>
                  </a:ext>
                </a:extLst>
              </a:tr>
              <a:tr h="294033">
                <a:tc>
                  <a:txBody>
                    <a:bodyPr/>
                    <a:lstStyle/>
                    <a:p>
                      <a:pPr algn="l" fontAlgn="ctr"/>
                      <a:r>
                        <a:rPr lang="en-GB" sz="1000" u="none" strike="noStrike" dirty="0">
                          <a:solidFill>
                            <a:schemeClr val="tx1"/>
                          </a:solidFill>
                          <a:effectLst/>
                        </a:rPr>
                        <a:t>Tax</a:t>
                      </a:r>
                      <a:endParaRPr lang="en-GB" sz="1000" b="1" i="0" u="none" strike="noStrike" dirty="0">
                        <a:solidFill>
                          <a:schemeClr val="tx1"/>
                        </a:solidFill>
                        <a:effectLst/>
                        <a:latin typeface="RN House Sans"/>
                      </a:endParaRPr>
                    </a:p>
                  </a:txBody>
                  <a:tcPr marL="36000" marR="36000" marT="7620" marB="0" anchor="ctr">
                    <a:lnL w="19050" cap="flat" cmpd="sng" algn="ctr">
                      <a:noFill/>
                      <a:prstDash val="solid"/>
                      <a:round/>
                      <a:headEnd type="none" w="med" len="med"/>
                      <a:tailEnd type="none" w="med" len="med"/>
                    </a:lnL>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5F0F9"/>
                    </a:solidFill>
                  </a:tcPr>
                </a:tc>
                <a:tc>
                  <a:txBody>
                    <a:bodyPr/>
                    <a:lstStyle/>
                    <a:p>
                      <a:pPr algn="r" fontAlgn="ctr"/>
                      <a:r>
                        <a:rPr lang="en-GB" sz="1000" u="none" strike="noStrike" dirty="0">
                          <a:solidFill>
                            <a:schemeClr val="tx1"/>
                          </a:solidFill>
                          <a:effectLst/>
                        </a:rPr>
                        <a:t>-650</a:t>
                      </a:r>
                      <a:endParaRPr lang="en-GB" sz="1000" b="0" i="0" u="none" strike="noStrike" dirty="0">
                        <a:solidFill>
                          <a:schemeClr val="tx1"/>
                        </a:solidFill>
                        <a:effectLst/>
                        <a:latin typeface="RN House Sans"/>
                      </a:endParaRPr>
                    </a:p>
                  </a:txBody>
                  <a:tcPr marL="36000" marR="36000" marT="7620" marB="0" anchor="ct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5F0F9"/>
                    </a:solidFill>
                  </a:tcPr>
                </a:tc>
                <a:tc>
                  <a:txBody>
                    <a:bodyPr/>
                    <a:lstStyle/>
                    <a:p>
                      <a:pPr algn="r" fontAlgn="ctr"/>
                      <a:r>
                        <a:rPr lang="en-GB" sz="1000" u="none" strike="noStrike" dirty="0">
                          <a:solidFill>
                            <a:schemeClr val="tx1"/>
                          </a:solidFill>
                          <a:effectLst/>
                        </a:rPr>
                        <a:t>-694</a:t>
                      </a:r>
                      <a:endParaRPr lang="en-GB" sz="1000" b="0" i="0" u="none" strike="noStrike" dirty="0">
                        <a:solidFill>
                          <a:schemeClr val="tx1"/>
                        </a:solidFill>
                        <a:effectLst/>
                        <a:latin typeface="RN House Sans"/>
                      </a:endParaRPr>
                    </a:p>
                  </a:txBody>
                  <a:tcPr marL="36000" marR="36000" marT="7620" marB="0" anchor="ct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5F0F9"/>
                    </a:solidFill>
                  </a:tcPr>
                </a:tc>
                <a:tc>
                  <a:txBody>
                    <a:bodyPr/>
                    <a:lstStyle/>
                    <a:p>
                      <a:pPr algn="r" fontAlgn="ctr"/>
                      <a:r>
                        <a:rPr lang="en-GB" sz="1000" u="none" strike="noStrike" dirty="0">
                          <a:solidFill>
                            <a:schemeClr val="tx1"/>
                          </a:solidFill>
                          <a:effectLst/>
                        </a:rPr>
                        <a:t>-755</a:t>
                      </a:r>
                      <a:endParaRPr lang="en-GB" sz="1000" b="0" i="0" u="none" strike="noStrike" dirty="0">
                        <a:solidFill>
                          <a:schemeClr val="tx1"/>
                        </a:solidFill>
                        <a:effectLst/>
                        <a:latin typeface="RN House Sans"/>
                      </a:endParaRPr>
                    </a:p>
                  </a:txBody>
                  <a:tcPr marL="36000" marR="36000" marT="7620" marB="0" anchor="ct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5F0F9"/>
                    </a:solidFill>
                  </a:tcPr>
                </a:tc>
                <a:tc>
                  <a:txBody>
                    <a:bodyPr/>
                    <a:lstStyle/>
                    <a:p>
                      <a:pPr algn="r" fontAlgn="ctr"/>
                      <a:r>
                        <a:rPr lang="en-GB" sz="1000" u="none" strike="noStrike" dirty="0">
                          <a:solidFill>
                            <a:schemeClr val="tx1"/>
                          </a:solidFill>
                          <a:effectLst/>
                        </a:rPr>
                        <a:t>-809</a:t>
                      </a:r>
                      <a:endParaRPr lang="en-GB" sz="1000" b="0" i="0" u="none" strike="noStrike" dirty="0">
                        <a:solidFill>
                          <a:schemeClr val="tx1"/>
                        </a:solidFill>
                        <a:effectLst/>
                        <a:latin typeface="RN House Sans"/>
                      </a:endParaRPr>
                    </a:p>
                  </a:txBody>
                  <a:tcPr marL="36000" marR="36000" marT="7620" marB="0" anchor="ct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5F0F9"/>
                    </a:solidFill>
                  </a:tcPr>
                </a:tc>
                <a:tc>
                  <a:txBody>
                    <a:bodyPr/>
                    <a:lstStyle/>
                    <a:p>
                      <a:pPr algn="r" fontAlgn="ctr"/>
                      <a:r>
                        <a:rPr lang="en-GB" sz="1000" u="none" strike="noStrike" dirty="0">
                          <a:solidFill>
                            <a:schemeClr val="tx1"/>
                          </a:solidFill>
                          <a:effectLst/>
                        </a:rPr>
                        <a:t>-858</a:t>
                      </a:r>
                      <a:endParaRPr lang="en-GB" sz="1000" b="0" i="0" u="none" strike="noStrike" dirty="0">
                        <a:solidFill>
                          <a:schemeClr val="tx1"/>
                        </a:solidFill>
                        <a:effectLst/>
                        <a:latin typeface="RN House Sans"/>
                      </a:endParaRPr>
                    </a:p>
                  </a:txBody>
                  <a:tcPr marL="36000" marR="36000" marT="7620" marB="0" anchor="ctr">
                    <a:lnR w="19050" cap="flat" cmpd="sng" algn="ctr">
                      <a:noFill/>
                      <a:prstDash val="solid"/>
                      <a:round/>
                      <a:headEnd type="none" w="med" len="med"/>
                      <a:tailEnd type="none" w="med" len="med"/>
                    </a:ln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5F0F9"/>
                    </a:solidFill>
                  </a:tcPr>
                </a:tc>
                <a:extLst>
                  <a:ext uri="{0D108BD9-81ED-4DB2-BD59-A6C34878D82A}">
                    <a16:rowId xmlns:a16="http://schemas.microsoft.com/office/drawing/2014/main" xmlns="" val="10008"/>
                  </a:ext>
                </a:extLst>
              </a:tr>
              <a:tr h="294033">
                <a:tc>
                  <a:txBody>
                    <a:bodyPr/>
                    <a:lstStyle/>
                    <a:p>
                      <a:pPr algn="l" fontAlgn="ctr"/>
                      <a:r>
                        <a:rPr lang="en-GB" sz="1000" u="none" strike="noStrike" dirty="0">
                          <a:solidFill>
                            <a:schemeClr val="tx1"/>
                          </a:solidFill>
                          <a:effectLst/>
                        </a:rPr>
                        <a:t>Dividends paid</a:t>
                      </a:r>
                      <a:endParaRPr lang="en-GB" sz="1000" b="1" i="0" u="none" strike="noStrike" dirty="0">
                        <a:solidFill>
                          <a:schemeClr val="tx1"/>
                        </a:solidFill>
                        <a:effectLst/>
                        <a:latin typeface="RN House Sans"/>
                      </a:endParaRPr>
                    </a:p>
                  </a:txBody>
                  <a:tcPr marL="36000" marR="36000" marT="7620" marB="0" anchor="ctr">
                    <a:lnL w="19050" cap="flat" cmpd="sng" algn="ctr">
                      <a:solidFill>
                        <a:srgbClr val="C81E45"/>
                      </a:solidFill>
                      <a:prstDash val="solid"/>
                      <a:round/>
                      <a:headEnd type="none" w="med" len="med"/>
                      <a:tailEnd type="none" w="med" len="med"/>
                    </a:lnL>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9458C">
                        <a:alpha val="10196"/>
                      </a:srgbClr>
                    </a:solidFill>
                  </a:tcPr>
                </a:tc>
                <a:tc>
                  <a:txBody>
                    <a:bodyPr/>
                    <a:lstStyle/>
                    <a:p>
                      <a:pPr algn="r" fontAlgn="ctr"/>
                      <a:r>
                        <a:rPr lang="en-GB" sz="1000" u="none" strike="noStrike" dirty="0">
                          <a:solidFill>
                            <a:schemeClr val="tx1"/>
                          </a:solidFill>
                          <a:effectLst/>
                        </a:rPr>
                        <a:t>-1,151</a:t>
                      </a:r>
                      <a:endParaRPr lang="en-GB" sz="1000" b="0" i="0" u="none" strike="noStrike" dirty="0">
                        <a:solidFill>
                          <a:schemeClr val="tx1"/>
                        </a:solidFill>
                        <a:effectLst/>
                        <a:latin typeface="RN House Sans"/>
                      </a:endParaRPr>
                    </a:p>
                  </a:txBody>
                  <a:tcPr marL="36000" marR="36000" marT="7620" marB="0" anchor="ct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9458C">
                        <a:alpha val="10196"/>
                      </a:srgbClr>
                    </a:solidFill>
                  </a:tcPr>
                </a:tc>
                <a:tc>
                  <a:txBody>
                    <a:bodyPr/>
                    <a:lstStyle/>
                    <a:p>
                      <a:pPr algn="r" fontAlgn="ctr"/>
                      <a:r>
                        <a:rPr lang="en-GB" sz="1000" u="none" strike="noStrike" dirty="0">
                          <a:solidFill>
                            <a:schemeClr val="tx1"/>
                          </a:solidFill>
                          <a:effectLst/>
                        </a:rPr>
                        <a:t>-1,232</a:t>
                      </a:r>
                      <a:endParaRPr lang="en-GB" sz="1000" b="0" i="0" u="none" strike="noStrike" dirty="0">
                        <a:solidFill>
                          <a:schemeClr val="tx1"/>
                        </a:solidFill>
                        <a:effectLst/>
                        <a:latin typeface="RN House Sans"/>
                      </a:endParaRPr>
                    </a:p>
                  </a:txBody>
                  <a:tcPr marL="36000" marR="36000" marT="7620" marB="0" anchor="ct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9458C">
                        <a:alpha val="10196"/>
                      </a:srgbClr>
                    </a:solidFill>
                  </a:tcPr>
                </a:tc>
                <a:tc>
                  <a:txBody>
                    <a:bodyPr/>
                    <a:lstStyle/>
                    <a:p>
                      <a:pPr algn="r" fontAlgn="ctr"/>
                      <a:r>
                        <a:rPr lang="en-GB" sz="1000" u="none" strike="noStrike" dirty="0">
                          <a:solidFill>
                            <a:schemeClr val="tx1"/>
                          </a:solidFill>
                          <a:effectLst/>
                        </a:rPr>
                        <a:t>-1,318</a:t>
                      </a:r>
                      <a:endParaRPr lang="en-GB" sz="1000" b="0" i="0" u="none" strike="noStrike" dirty="0">
                        <a:solidFill>
                          <a:schemeClr val="tx1"/>
                        </a:solidFill>
                        <a:effectLst/>
                        <a:latin typeface="RN House Sans"/>
                      </a:endParaRPr>
                    </a:p>
                  </a:txBody>
                  <a:tcPr marL="36000" marR="36000" marT="7620" marB="0" anchor="ct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9458C">
                        <a:alpha val="10196"/>
                      </a:srgbClr>
                    </a:solidFill>
                  </a:tcPr>
                </a:tc>
                <a:tc>
                  <a:txBody>
                    <a:bodyPr/>
                    <a:lstStyle/>
                    <a:p>
                      <a:pPr algn="r" fontAlgn="ctr"/>
                      <a:r>
                        <a:rPr lang="en-GB" sz="1000" u="none" strike="noStrike" dirty="0">
                          <a:solidFill>
                            <a:schemeClr val="tx1"/>
                          </a:solidFill>
                          <a:effectLst/>
                        </a:rPr>
                        <a:t>-1,410</a:t>
                      </a:r>
                      <a:endParaRPr lang="en-GB" sz="1000" b="0" i="0" u="none" strike="noStrike" dirty="0">
                        <a:solidFill>
                          <a:schemeClr val="tx1"/>
                        </a:solidFill>
                        <a:effectLst/>
                        <a:latin typeface="RN House Sans"/>
                      </a:endParaRPr>
                    </a:p>
                  </a:txBody>
                  <a:tcPr marL="36000" marR="36000" marT="7620" marB="0" anchor="ct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9458C">
                        <a:alpha val="10196"/>
                      </a:srgbClr>
                    </a:solidFill>
                  </a:tcPr>
                </a:tc>
                <a:tc>
                  <a:txBody>
                    <a:bodyPr/>
                    <a:lstStyle/>
                    <a:p>
                      <a:pPr algn="r" fontAlgn="ctr"/>
                      <a:r>
                        <a:rPr lang="en-GB" sz="1000" u="none" strike="noStrike" dirty="0">
                          <a:solidFill>
                            <a:schemeClr val="tx1"/>
                          </a:solidFill>
                          <a:effectLst/>
                        </a:rPr>
                        <a:t>-1,509</a:t>
                      </a:r>
                      <a:endParaRPr lang="en-GB" sz="1000" b="0" i="0" u="none" strike="noStrike" dirty="0">
                        <a:solidFill>
                          <a:schemeClr val="tx1"/>
                        </a:solidFill>
                        <a:effectLst/>
                        <a:latin typeface="RN House Sans"/>
                      </a:endParaRPr>
                    </a:p>
                  </a:txBody>
                  <a:tcPr marL="36000" marR="36000" marT="7620" marB="0" anchor="ctr">
                    <a:lnR w="19050" cap="flat" cmpd="sng" algn="ctr">
                      <a:solidFill>
                        <a:srgbClr val="C81E45"/>
                      </a:solidFill>
                      <a:prstDash val="solid"/>
                      <a:round/>
                      <a:headEnd type="none" w="med" len="med"/>
                      <a:tailEnd type="none" w="med" len="med"/>
                    </a:lnR>
                    <a:lnT w="19050" cap="flat" cmpd="sng" algn="ctr">
                      <a:solidFill>
                        <a:srgbClr val="C81E45"/>
                      </a:solidFill>
                      <a:prstDash val="solid"/>
                      <a:round/>
                      <a:headEnd type="none" w="med" len="med"/>
                      <a:tailEnd type="none" w="med" len="med"/>
                    </a:lnT>
                    <a:lnB w="19050" cap="flat" cmpd="sng" algn="ctr">
                      <a:solidFill>
                        <a:srgbClr val="C81E45"/>
                      </a:solidFill>
                      <a:prstDash val="solid"/>
                      <a:round/>
                      <a:headEnd type="none" w="med" len="med"/>
                      <a:tailEnd type="none" w="med" len="med"/>
                    </a:lnB>
                    <a:solidFill>
                      <a:srgbClr val="E9458C">
                        <a:alpha val="10196"/>
                      </a:srgbClr>
                    </a:solidFill>
                  </a:tcPr>
                </a:tc>
                <a:extLst>
                  <a:ext uri="{0D108BD9-81ED-4DB2-BD59-A6C34878D82A}">
                    <a16:rowId xmlns:a16="http://schemas.microsoft.com/office/drawing/2014/main" xmlns="" val="10009"/>
                  </a:ext>
                </a:extLst>
              </a:tr>
              <a:tr h="294033">
                <a:tc>
                  <a:txBody>
                    <a:bodyPr/>
                    <a:lstStyle/>
                    <a:p>
                      <a:pPr algn="l" fontAlgn="ctr"/>
                      <a:r>
                        <a:rPr lang="en-GB" sz="1000" b="1" u="none" strike="noStrike" dirty="0">
                          <a:solidFill>
                            <a:schemeClr val="tx1"/>
                          </a:solidFill>
                          <a:effectLst/>
                        </a:rPr>
                        <a:t>Retained earnings</a:t>
                      </a:r>
                      <a:endParaRPr lang="en-GB" sz="1000" b="1" i="0" u="none" strike="noStrike" dirty="0">
                        <a:solidFill>
                          <a:schemeClr val="tx1"/>
                        </a:solidFill>
                        <a:effectLst/>
                        <a:latin typeface="RN House Sans"/>
                      </a:endParaRPr>
                    </a:p>
                  </a:txBody>
                  <a:tcPr marL="36000" marR="36000" marT="7620" marB="0" anchor="ctr">
                    <a:lnT w="19050" cap="flat" cmpd="sng" algn="ctr">
                      <a:solidFill>
                        <a:srgbClr val="C81E45"/>
                      </a:solidFill>
                      <a:prstDash val="solid"/>
                      <a:round/>
                      <a:headEnd type="none" w="med" len="med"/>
                      <a:tailEnd type="none" w="med" len="med"/>
                    </a:lnT>
                    <a:lnB w="19050" cap="flat" cmpd="sng" algn="ctr">
                      <a:noFill/>
                      <a:prstDash val="solid"/>
                      <a:round/>
                      <a:headEnd type="none" w="med" len="med"/>
                      <a:tailEnd type="none" w="med" len="med"/>
                    </a:lnB>
                    <a:solidFill>
                      <a:schemeClr val="accent3">
                        <a:lumMod val="20000"/>
                        <a:lumOff val="80000"/>
                      </a:schemeClr>
                    </a:solidFill>
                  </a:tcPr>
                </a:tc>
                <a:tc>
                  <a:txBody>
                    <a:bodyPr/>
                    <a:lstStyle/>
                    <a:p>
                      <a:pPr algn="r" fontAlgn="ctr"/>
                      <a:r>
                        <a:rPr lang="en-GB" sz="1000" b="1" u="none" strike="noStrike" dirty="0">
                          <a:solidFill>
                            <a:schemeClr val="tx1"/>
                          </a:solidFill>
                          <a:effectLst/>
                        </a:rPr>
                        <a:t>1,621</a:t>
                      </a:r>
                      <a:endParaRPr lang="en-GB" sz="1000" b="1" i="0" u="none" strike="noStrike" dirty="0">
                        <a:solidFill>
                          <a:schemeClr val="tx1"/>
                        </a:solidFill>
                        <a:effectLst/>
                        <a:latin typeface="RN House Sans"/>
                      </a:endParaRPr>
                    </a:p>
                  </a:txBody>
                  <a:tcPr marL="36000" marR="36000" marT="7620" marB="0" anchor="ctr">
                    <a:lnT w="19050" cap="flat" cmpd="sng" algn="ctr">
                      <a:solidFill>
                        <a:srgbClr val="C81E45"/>
                      </a:solidFill>
                      <a:prstDash val="solid"/>
                      <a:round/>
                      <a:headEnd type="none" w="med" len="med"/>
                      <a:tailEnd type="none" w="med" len="med"/>
                    </a:lnT>
                    <a:lnB w="19050" cap="flat" cmpd="sng" algn="ctr">
                      <a:noFill/>
                      <a:prstDash val="solid"/>
                      <a:round/>
                      <a:headEnd type="none" w="med" len="med"/>
                      <a:tailEnd type="none" w="med" len="med"/>
                    </a:lnB>
                    <a:solidFill>
                      <a:schemeClr val="accent3">
                        <a:lumMod val="20000"/>
                        <a:lumOff val="80000"/>
                      </a:schemeClr>
                    </a:solidFill>
                  </a:tcPr>
                </a:tc>
                <a:tc>
                  <a:txBody>
                    <a:bodyPr/>
                    <a:lstStyle/>
                    <a:p>
                      <a:pPr algn="r" fontAlgn="ctr"/>
                      <a:r>
                        <a:rPr lang="en-GB" sz="1000" b="1" u="none" strike="noStrike" dirty="0">
                          <a:solidFill>
                            <a:schemeClr val="tx1"/>
                          </a:solidFill>
                          <a:effectLst/>
                        </a:rPr>
                        <a:t>1,728</a:t>
                      </a:r>
                      <a:endParaRPr lang="en-GB" sz="1000" b="1" i="0" u="none" strike="noStrike" dirty="0">
                        <a:solidFill>
                          <a:schemeClr val="tx1"/>
                        </a:solidFill>
                        <a:effectLst/>
                        <a:latin typeface="RN House Sans"/>
                      </a:endParaRPr>
                    </a:p>
                  </a:txBody>
                  <a:tcPr marL="36000" marR="36000" marT="7620" marB="0" anchor="ctr">
                    <a:lnT w="19050" cap="flat" cmpd="sng" algn="ctr">
                      <a:solidFill>
                        <a:srgbClr val="C81E45"/>
                      </a:solidFill>
                      <a:prstDash val="solid"/>
                      <a:round/>
                      <a:headEnd type="none" w="med" len="med"/>
                      <a:tailEnd type="none" w="med" len="med"/>
                    </a:lnT>
                    <a:lnB w="19050" cap="flat" cmpd="sng" algn="ctr">
                      <a:noFill/>
                      <a:prstDash val="solid"/>
                      <a:round/>
                      <a:headEnd type="none" w="med" len="med"/>
                      <a:tailEnd type="none" w="med" len="med"/>
                    </a:lnB>
                    <a:solidFill>
                      <a:schemeClr val="accent3">
                        <a:lumMod val="20000"/>
                        <a:lumOff val="80000"/>
                      </a:schemeClr>
                    </a:solidFill>
                  </a:tcPr>
                </a:tc>
                <a:tc>
                  <a:txBody>
                    <a:bodyPr/>
                    <a:lstStyle/>
                    <a:p>
                      <a:pPr algn="r" fontAlgn="ctr"/>
                      <a:r>
                        <a:rPr lang="en-GB" sz="1000" b="1" u="none" strike="noStrike" dirty="0">
                          <a:solidFill>
                            <a:schemeClr val="tx1"/>
                          </a:solidFill>
                          <a:effectLst/>
                        </a:rPr>
                        <a:t>1,903</a:t>
                      </a:r>
                      <a:endParaRPr lang="en-GB" sz="1000" b="1" i="0" u="none" strike="noStrike" dirty="0">
                        <a:solidFill>
                          <a:schemeClr val="tx1"/>
                        </a:solidFill>
                        <a:effectLst/>
                        <a:latin typeface="RN House Sans"/>
                      </a:endParaRPr>
                    </a:p>
                  </a:txBody>
                  <a:tcPr marL="36000" marR="36000" marT="7620" marB="0" anchor="ctr">
                    <a:lnT w="19050" cap="flat" cmpd="sng" algn="ctr">
                      <a:solidFill>
                        <a:srgbClr val="C81E45"/>
                      </a:solidFill>
                      <a:prstDash val="solid"/>
                      <a:round/>
                      <a:headEnd type="none" w="med" len="med"/>
                      <a:tailEnd type="none" w="med" len="med"/>
                    </a:lnT>
                    <a:lnB w="19050" cap="flat" cmpd="sng" algn="ctr">
                      <a:noFill/>
                      <a:prstDash val="solid"/>
                      <a:round/>
                      <a:headEnd type="none" w="med" len="med"/>
                      <a:tailEnd type="none" w="med" len="med"/>
                    </a:lnB>
                    <a:solidFill>
                      <a:schemeClr val="accent3">
                        <a:lumMod val="20000"/>
                        <a:lumOff val="80000"/>
                      </a:schemeClr>
                    </a:solidFill>
                  </a:tcPr>
                </a:tc>
                <a:tc>
                  <a:txBody>
                    <a:bodyPr/>
                    <a:lstStyle/>
                    <a:p>
                      <a:pPr algn="r" fontAlgn="ctr"/>
                      <a:r>
                        <a:rPr lang="en-GB" sz="1000" b="1" u="none" strike="noStrike" dirty="0">
                          <a:solidFill>
                            <a:schemeClr val="tx1"/>
                          </a:solidFill>
                          <a:effectLst/>
                        </a:rPr>
                        <a:t>2,041</a:t>
                      </a:r>
                      <a:endParaRPr lang="en-GB" sz="1000" b="1" i="0" u="none" strike="noStrike" dirty="0">
                        <a:solidFill>
                          <a:schemeClr val="tx1"/>
                        </a:solidFill>
                        <a:effectLst/>
                        <a:latin typeface="RN House Sans"/>
                      </a:endParaRPr>
                    </a:p>
                  </a:txBody>
                  <a:tcPr marL="36000" marR="36000" marT="7620" marB="0" anchor="ctr">
                    <a:lnT w="19050" cap="flat" cmpd="sng" algn="ctr">
                      <a:solidFill>
                        <a:srgbClr val="C81E45"/>
                      </a:solidFill>
                      <a:prstDash val="solid"/>
                      <a:round/>
                      <a:headEnd type="none" w="med" len="med"/>
                      <a:tailEnd type="none" w="med" len="med"/>
                    </a:lnT>
                    <a:lnB w="19050" cap="flat" cmpd="sng" algn="ctr">
                      <a:noFill/>
                      <a:prstDash val="solid"/>
                      <a:round/>
                      <a:headEnd type="none" w="med" len="med"/>
                      <a:tailEnd type="none" w="med" len="med"/>
                    </a:lnB>
                    <a:solidFill>
                      <a:schemeClr val="accent3">
                        <a:lumMod val="20000"/>
                        <a:lumOff val="80000"/>
                      </a:schemeClr>
                    </a:solidFill>
                  </a:tcPr>
                </a:tc>
                <a:tc>
                  <a:txBody>
                    <a:bodyPr/>
                    <a:lstStyle/>
                    <a:p>
                      <a:pPr algn="r" fontAlgn="ctr"/>
                      <a:r>
                        <a:rPr lang="en-GB" sz="1000" b="1" u="none" strike="noStrike" dirty="0">
                          <a:solidFill>
                            <a:schemeClr val="tx1"/>
                          </a:solidFill>
                          <a:effectLst/>
                        </a:rPr>
                        <a:t>2,150</a:t>
                      </a:r>
                    </a:p>
                  </a:txBody>
                  <a:tcPr marL="36000" marR="36000" marT="7620" marB="0" anchor="ctr">
                    <a:lnT w="19050" cap="flat" cmpd="sng" algn="ctr">
                      <a:solidFill>
                        <a:srgbClr val="C81E45"/>
                      </a:solidFill>
                      <a:prstDash val="solid"/>
                      <a:round/>
                      <a:headEnd type="none" w="med" len="med"/>
                      <a:tailEnd type="none" w="med" len="med"/>
                    </a:lnT>
                    <a:lnB w="19050" cap="flat" cmpd="sng" algn="ctr">
                      <a:no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10"/>
                  </a:ext>
                </a:extLst>
              </a:tr>
              <a:tr h="294033">
                <a:tc>
                  <a:txBody>
                    <a:bodyPr/>
                    <a:lstStyle/>
                    <a:p>
                      <a:pPr algn="l" fontAlgn="ctr"/>
                      <a:r>
                        <a:rPr lang="en-GB" sz="1000" b="0" i="0" u="none" strike="noStrike" dirty="0">
                          <a:solidFill>
                            <a:schemeClr val="tx1"/>
                          </a:solidFill>
                          <a:effectLst/>
                          <a:latin typeface="+mj-lt"/>
                        </a:rPr>
                        <a:t>Fixed charge cover</a:t>
                      </a:r>
                    </a:p>
                  </a:txBody>
                  <a:tcPr marL="36000" marR="36000" marT="7620" marB="0" anchor="ctr">
                    <a:lnT w="19050" cap="flat" cmpd="sng" algn="ctr">
                      <a:noFill/>
                      <a:prstDash val="solid"/>
                      <a:round/>
                      <a:headEnd type="none" w="med" len="med"/>
                      <a:tailEnd type="none" w="med" len="med"/>
                    </a:lnT>
                    <a:noFill/>
                  </a:tcPr>
                </a:tc>
                <a:tc>
                  <a:txBody>
                    <a:bodyPr/>
                    <a:lstStyle/>
                    <a:p>
                      <a:pPr algn="r" fontAlgn="ctr"/>
                      <a:r>
                        <a:rPr lang="en-GB" sz="1000" b="0" i="0" u="none" strike="noStrike" dirty="0">
                          <a:solidFill>
                            <a:schemeClr val="tx1"/>
                          </a:solidFill>
                          <a:effectLst/>
                          <a:latin typeface="+mj-lt"/>
                        </a:rPr>
                        <a:t>8.77x</a:t>
                      </a:r>
                    </a:p>
                  </a:txBody>
                  <a:tcPr marL="36000" marR="36000" marT="7620" marB="0" anchor="ctr">
                    <a:lnT w="19050" cap="flat" cmpd="sng" algn="ctr">
                      <a:noFill/>
                      <a:prstDash val="solid"/>
                      <a:round/>
                      <a:headEnd type="none" w="med" len="med"/>
                      <a:tailEnd type="none" w="med" len="med"/>
                    </a:lnT>
                    <a:noFill/>
                  </a:tcPr>
                </a:tc>
                <a:tc>
                  <a:txBody>
                    <a:bodyPr/>
                    <a:lstStyle/>
                    <a:p>
                      <a:pPr algn="r" fontAlgn="ctr"/>
                      <a:r>
                        <a:rPr lang="en-GB" sz="1000" b="0" i="0" u="none" strike="noStrike" dirty="0">
                          <a:solidFill>
                            <a:schemeClr val="tx1"/>
                          </a:solidFill>
                          <a:effectLst/>
                          <a:latin typeface="+mj-lt"/>
                        </a:rPr>
                        <a:t>7.54x</a:t>
                      </a:r>
                    </a:p>
                  </a:txBody>
                  <a:tcPr marL="36000" marR="36000" marT="7620" marB="0" anchor="ctr">
                    <a:lnT w="19050" cap="flat" cmpd="sng" algn="ctr">
                      <a:noFill/>
                      <a:prstDash val="solid"/>
                      <a:round/>
                      <a:headEnd type="none" w="med" len="med"/>
                      <a:tailEnd type="none" w="med" len="med"/>
                    </a:lnT>
                    <a:noFill/>
                  </a:tcPr>
                </a:tc>
                <a:tc>
                  <a:txBody>
                    <a:bodyPr/>
                    <a:lstStyle/>
                    <a:p>
                      <a:pPr algn="r" fontAlgn="ctr"/>
                      <a:r>
                        <a:rPr lang="en-GB" sz="1000" b="0" i="0" u="none" strike="noStrike" dirty="0">
                          <a:solidFill>
                            <a:schemeClr val="tx1"/>
                          </a:solidFill>
                          <a:effectLst/>
                          <a:latin typeface="+mj-lt"/>
                        </a:rPr>
                        <a:t>7.63x</a:t>
                      </a:r>
                    </a:p>
                  </a:txBody>
                  <a:tcPr marL="36000" marR="36000" marT="7620" marB="0" anchor="ctr">
                    <a:lnT w="19050" cap="flat" cmpd="sng" algn="ctr">
                      <a:noFill/>
                      <a:prstDash val="solid"/>
                      <a:round/>
                      <a:headEnd type="none" w="med" len="med"/>
                      <a:tailEnd type="none" w="med" len="med"/>
                    </a:lnT>
                    <a:noFill/>
                  </a:tcPr>
                </a:tc>
                <a:tc>
                  <a:txBody>
                    <a:bodyPr/>
                    <a:lstStyle/>
                    <a:p>
                      <a:pPr algn="r" fontAlgn="ctr"/>
                      <a:r>
                        <a:rPr lang="en-GB" sz="1000" b="0" i="0" u="none" strike="noStrike" dirty="0">
                          <a:solidFill>
                            <a:schemeClr val="tx1"/>
                          </a:solidFill>
                          <a:effectLst/>
                          <a:latin typeface="+mj-lt"/>
                        </a:rPr>
                        <a:t>7.18x</a:t>
                      </a:r>
                    </a:p>
                  </a:txBody>
                  <a:tcPr marL="36000" marR="36000" marT="7620" marB="0" anchor="ctr">
                    <a:lnT w="19050" cap="flat" cmpd="sng" algn="ctr">
                      <a:noFill/>
                      <a:prstDash val="solid"/>
                      <a:round/>
                      <a:headEnd type="none" w="med" len="med"/>
                      <a:tailEnd type="none" w="med" len="med"/>
                    </a:lnT>
                    <a:noFill/>
                  </a:tcPr>
                </a:tc>
                <a:tc>
                  <a:txBody>
                    <a:bodyPr/>
                    <a:lstStyle/>
                    <a:p>
                      <a:pPr algn="r" fontAlgn="ctr"/>
                      <a:r>
                        <a:rPr lang="en-GB" sz="1000" b="0" u="none" strike="noStrike" dirty="0">
                          <a:solidFill>
                            <a:schemeClr val="tx1"/>
                          </a:solidFill>
                          <a:effectLst/>
                          <a:latin typeface="+mj-lt"/>
                        </a:rPr>
                        <a:t>6.52x</a:t>
                      </a:r>
                    </a:p>
                  </a:txBody>
                  <a:tcPr marL="36000" marR="36000" marT="7620" marB="0" anchor="ctr">
                    <a:lnT w="19050" cap="flat" cmpd="sng" algn="ctr">
                      <a:noFill/>
                      <a:prstDash val="solid"/>
                      <a:round/>
                      <a:headEnd type="none" w="med" len="med"/>
                      <a:tailEnd type="none" w="med" len="med"/>
                    </a:lnT>
                    <a:noFill/>
                  </a:tcPr>
                </a:tc>
                <a:extLst>
                  <a:ext uri="{0D108BD9-81ED-4DB2-BD59-A6C34878D82A}">
                    <a16:rowId xmlns:a16="http://schemas.microsoft.com/office/drawing/2014/main" xmlns="" val="10011"/>
                  </a:ext>
                </a:extLst>
              </a:tr>
            </a:tbl>
          </a:graphicData>
        </a:graphic>
      </p:graphicFrame>
      <p:sp>
        <p:nvSpPr>
          <p:cNvPr id="10" name="Rectangle 9"/>
          <p:cNvSpPr/>
          <p:nvPr/>
        </p:nvSpPr>
        <p:spPr>
          <a:xfrm>
            <a:off x="7308304" y="4083918"/>
            <a:ext cx="144016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Chart 10"/>
          <p:cNvGraphicFramePr>
            <a:graphicFrameLocks/>
          </p:cNvGraphicFramePr>
          <p:nvPr>
            <p:extLst>
              <p:ext uri="{D42A27DB-BD31-4B8C-83A1-F6EECF244321}">
                <p14:modId xmlns:p14="http://schemas.microsoft.com/office/powerpoint/2010/main" val="3810388118"/>
              </p:ext>
            </p:extLst>
          </p:nvPr>
        </p:nvGraphicFramePr>
        <p:xfrm>
          <a:off x="4572000" y="1307820"/>
          <a:ext cx="3793172" cy="309634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1849179" y="4562891"/>
            <a:ext cx="6899285" cy="215399"/>
          </a:xfrm>
          <a:prstGeom prst="rect">
            <a:avLst/>
          </a:prstGeom>
          <a:noFill/>
        </p:spPr>
        <p:txBody>
          <a:bodyPr wrap="square" lIns="91399" tIns="45698" rIns="91399" bIns="45698" rtlCol="0">
            <a:spAutoFit/>
          </a:bodyPr>
          <a:lstStyle/>
          <a:p>
            <a:pPr algn="r"/>
            <a:r>
              <a:rPr lang="en-GB" sz="800" b="1" dirty="0"/>
              <a:t>Source: FY18 SFCRs, NWM estimates / modelled results (£m)</a:t>
            </a:r>
          </a:p>
        </p:txBody>
      </p:sp>
      <p:sp>
        <p:nvSpPr>
          <p:cNvPr id="9" name="Date Placeholder 3"/>
          <p:cNvSpPr>
            <a:spLocks noGrp="1"/>
          </p:cNvSpPr>
          <p:nvPr>
            <p:ph type="dt" sz="half" idx="10"/>
          </p:nvPr>
        </p:nvSpPr>
        <p:spPr>
          <a:xfrm>
            <a:off x="395294" y="4807745"/>
            <a:ext cx="2016125" cy="248841"/>
          </a:xfrm>
        </p:spPr>
        <p:txBody>
          <a:bodyPr/>
          <a:lstStyle/>
          <a:p>
            <a:r>
              <a:rPr lang="en-GB" dirty="0"/>
              <a:t>15 July 2020</a:t>
            </a:r>
          </a:p>
        </p:txBody>
      </p:sp>
    </p:spTree>
    <p:extLst>
      <p:ext uri="{BB962C8B-B14F-4D97-AF65-F5344CB8AC3E}">
        <p14:creationId xmlns:p14="http://schemas.microsoft.com/office/powerpoint/2010/main" val="1670090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08304" y="4083918"/>
            <a:ext cx="144016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solidFill>
                  <a:schemeClr val="accent1"/>
                </a:solidFill>
              </a:rPr>
              <a:t>Balance Sheet Projection </a:t>
            </a:r>
            <a:r>
              <a:rPr lang="en-GB" dirty="0">
                <a:solidFill>
                  <a:schemeClr val="accent4"/>
                </a:solidFill>
              </a:rPr>
              <a:t>| </a:t>
            </a:r>
            <a:r>
              <a:rPr lang="en-GB" dirty="0">
                <a:solidFill>
                  <a:schemeClr val="accent2"/>
                </a:solidFill>
              </a:rPr>
              <a:t>New Business</a:t>
            </a:r>
          </a:p>
        </p:txBody>
      </p:sp>
      <p:sp>
        <p:nvSpPr>
          <p:cNvPr id="5" name="Slide Number Placeholder 4"/>
          <p:cNvSpPr>
            <a:spLocks noGrp="1"/>
          </p:cNvSpPr>
          <p:nvPr>
            <p:ph type="sldNum" sz="quarter" idx="12"/>
          </p:nvPr>
        </p:nvSpPr>
        <p:spPr/>
        <p:txBody>
          <a:bodyPr/>
          <a:lstStyle/>
          <a:p>
            <a:fld id="{FE8DA6AF-1811-4E27-A96F-54109F1D0275}" type="slidenum">
              <a:rPr lang="en-GB" smtClean="0"/>
              <a:pPr/>
              <a:t>27</a:t>
            </a:fld>
            <a:endParaRPr lang="en-GB"/>
          </a:p>
        </p:txBody>
      </p:sp>
      <p:sp>
        <p:nvSpPr>
          <p:cNvPr id="6" name="Rectangle: Rounded Corners 23">
            <a:extLst>
              <a:ext uri="{FF2B5EF4-FFF2-40B4-BE49-F238E27FC236}">
                <a16:creationId xmlns:a16="http://schemas.microsoft.com/office/drawing/2014/main" xmlns="" id="{75D7429D-31DF-46E9-B314-2A008698BED8}"/>
              </a:ext>
            </a:extLst>
          </p:cNvPr>
          <p:cNvSpPr/>
          <p:nvPr/>
        </p:nvSpPr>
        <p:spPr>
          <a:xfrm>
            <a:off x="2339912" y="2203863"/>
            <a:ext cx="1440000" cy="690483"/>
          </a:xfrm>
          <a:prstGeom prst="rect">
            <a:avLst/>
          </a:prstGeom>
          <a:solidFill>
            <a:schemeClr val="accent4"/>
          </a:solidFill>
          <a:ln w="25400">
            <a:noFill/>
          </a:ln>
        </p:spPr>
        <p:txBody>
          <a:bodyPr wrap="square" lIns="61330" tIns="61330" rIns="61330" bIns="61330" anchor="ctr" anchorCtr="0">
            <a:noAutofit/>
          </a:bodyPr>
          <a:lstStyle/>
          <a:p>
            <a:pPr algn="ctr" defTabSz="710639" fontAlgn="auto">
              <a:spcBef>
                <a:spcPts val="0"/>
              </a:spcBef>
              <a:spcAft>
                <a:spcPts val="256"/>
              </a:spcAft>
              <a:buClr>
                <a:srgbClr val="0099CC"/>
              </a:buClr>
              <a:buSzPct val="100000"/>
            </a:pPr>
            <a:r>
              <a:rPr lang="en-GB" sz="1200" b="1" dirty="0">
                <a:solidFill>
                  <a:schemeClr val="bg1"/>
                </a:solidFill>
                <a:latin typeface="Arial"/>
                <a:cs typeface="+mn-cs"/>
              </a:rPr>
              <a:t>Future surplus</a:t>
            </a:r>
          </a:p>
        </p:txBody>
      </p:sp>
      <p:sp>
        <p:nvSpPr>
          <p:cNvPr id="8" name="Rectangle: Rounded Corners 25">
            <a:extLst>
              <a:ext uri="{FF2B5EF4-FFF2-40B4-BE49-F238E27FC236}">
                <a16:creationId xmlns:a16="http://schemas.microsoft.com/office/drawing/2014/main" xmlns="" id="{B5733043-AD26-42E6-B995-FA04C2BE64F0}"/>
              </a:ext>
            </a:extLst>
          </p:cNvPr>
          <p:cNvSpPr/>
          <p:nvPr/>
        </p:nvSpPr>
        <p:spPr>
          <a:xfrm>
            <a:off x="827745" y="1787871"/>
            <a:ext cx="1440000" cy="424310"/>
          </a:xfrm>
          <a:prstGeom prst="rect">
            <a:avLst/>
          </a:prstGeom>
          <a:solidFill>
            <a:schemeClr val="accent2"/>
          </a:solidFill>
          <a:ln w="25400">
            <a:noFill/>
          </a:ln>
        </p:spPr>
        <p:txBody>
          <a:bodyPr wrap="square" lIns="61323" tIns="61323" rIns="61323" bIns="61323" anchor="ctr" anchorCtr="0">
            <a:noAutofit/>
          </a:bodyPr>
          <a:lstStyle/>
          <a:p>
            <a:pPr algn="ctr" defTabSz="710558" fontAlgn="auto">
              <a:spcBef>
                <a:spcPts val="0"/>
              </a:spcBef>
              <a:spcAft>
                <a:spcPts val="256"/>
              </a:spcAft>
              <a:buClr>
                <a:srgbClr val="0099CC"/>
              </a:buClr>
              <a:buSzPct val="100000"/>
            </a:pPr>
            <a:r>
              <a:rPr lang="en-GB" sz="1400" b="1" dirty="0">
                <a:solidFill>
                  <a:prstClr val="white"/>
                </a:solidFill>
                <a:latin typeface="Arial"/>
              </a:rPr>
              <a:t>SCR</a:t>
            </a:r>
          </a:p>
        </p:txBody>
      </p:sp>
      <p:sp>
        <p:nvSpPr>
          <p:cNvPr id="9" name="Rectangle: Rounded Corners 26">
            <a:extLst>
              <a:ext uri="{FF2B5EF4-FFF2-40B4-BE49-F238E27FC236}">
                <a16:creationId xmlns:a16="http://schemas.microsoft.com/office/drawing/2014/main" xmlns="" id="{6282E6FE-9F8D-4A59-A1A0-E617307B6241}"/>
              </a:ext>
            </a:extLst>
          </p:cNvPr>
          <p:cNvSpPr/>
          <p:nvPr/>
        </p:nvSpPr>
        <p:spPr>
          <a:xfrm>
            <a:off x="827744" y="2270718"/>
            <a:ext cx="1440000" cy="469886"/>
          </a:xfrm>
          <a:prstGeom prst="rect">
            <a:avLst/>
          </a:prstGeom>
          <a:solidFill>
            <a:schemeClr val="accent2"/>
          </a:solidFill>
          <a:ln w="25400">
            <a:noFill/>
          </a:ln>
        </p:spPr>
        <p:txBody>
          <a:bodyPr wrap="square" lIns="61323" tIns="61323" rIns="61323" bIns="61323" anchor="ctr" anchorCtr="0">
            <a:noAutofit/>
          </a:bodyPr>
          <a:lstStyle/>
          <a:p>
            <a:pPr algn="ctr" defTabSz="710558" fontAlgn="auto">
              <a:spcBef>
                <a:spcPts val="0"/>
              </a:spcBef>
              <a:spcAft>
                <a:spcPts val="256"/>
              </a:spcAft>
              <a:buClr>
                <a:srgbClr val="0099CC"/>
              </a:buClr>
              <a:buSzPct val="100000"/>
            </a:pPr>
            <a:r>
              <a:rPr lang="en-GB" sz="1400" b="1" dirty="0">
                <a:solidFill>
                  <a:prstClr val="white"/>
                </a:solidFill>
                <a:latin typeface="Arial"/>
              </a:rPr>
              <a:t>Risk Margin</a:t>
            </a:r>
          </a:p>
        </p:txBody>
      </p:sp>
      <p:sp>
        <p:nvSpPr>
          <p:cNvPr id="10" name="Rectangle: Rounded Corners 27">
            <a:extLst>
              <a:ext uri="{FF2B5EF4-FFF2-40B4-BE49-F238E27FC236}">
                <a16:creationId xmlns:a16="http://schemas.microsoft.com/office/drawing/2014/main" xmlns="" id="{BBF4965D-515A-40C8-8004-C7FCF547500A}"/>
              </a:ext>
            </a:extLst>
          </p:cNvPr>
          <p:cNvSpPr/>
          <p:nvPr/>
        </p:nvSpPr>
        <p:spPr>
          <a:xfrm>
            <a:off x="827746" y="2787774"/>
            <a:ext cx="1440000" cy="1733808"/>
          </a:xfrm>
          <a:prstGeom prst="rect">
            <a:avLst/>
          </a:prstGeom>
          <a:solidFill>
            <a:schemeClr val="accent2"/>
          </a:solidFill>
          <a:ln w="25400">
            <a:noFill/>
          </a:ln>
        </p:spPr>
        <p:txBody>
          <a:bodyPr wrap="square" lIns="61323" tIns="61323" rIns="61323" bIns="61323" anchor="ctr" anchorCtr="0">
            <a:noAutofit/>
          </a:bodyPr>
          <a:lstStyle/>
          <a:p>
            <a:pPr algn="ctr" defTabSz="710558" fontAlgn="auto">
              <a:spcBef>
                <a:spcPts val="0"/>
              </a:spcBef>
              <a:spcAft>
                <a:spcPts val="256"/>
              </a:spcAft>
              <a:buClr>
                <a:srgbClr val="0099CC"/>
              </a:buClr>
              <a:buSzPct val="100000"/>
            </a:pPr>
            <a:r>
              <a:rPr lang="en-GB" sz="1600" b="1" dirty="0">
                <a:solidFill>
                  <a:prstClr val="white"/>
                </a:solidFill>
                <a:latin typeface="Arial"/>
              </a:rPr>
              <a:t>BEL</a:t>
            </a:r>
          </a:p>
        </p:txBody>
      </p:sp>
      <p:sp>
        <p:nvSpPr>
          <p:cNvPr id="14" name="Rectangle: Rounded Corners 23">
            <a:extLst>
              <a:ext uri="{FF2B5EF4-FFF2-40B4-BE49-F238E27FC236}">
                <a16:creationId xmlns:a16="http://schemas.microsoft.com/office/drawing/2014/main" xmlns="" id="{75D7429D-31DF-46E9-B314-2A008698BED8}"/>
              </a:ext>
            </a:extLst>
          </p:cNvPr>
          <p:cNvSpPr/>
          <p:nvPr/>
        </p:nvSpPr>
        <p:spPr>
          <a:xfrm>
            <a:off x="2339752" y="1800570"/>
            <a:ext cx="1440000" cy="345720"/>
          </a:xfrm>
          <a:prstGeom prst="rect">
            <a:avLst/>
          </a:prstGeom>
          <a:solidFill>
            <a:srgbClr val="C81E45"/>
          </a:solidFill>
          <a:ln w="25400">
            <a:noFill/>
          </a:ln>
        </p:spPr>
        <p:txBody>
          <a:bodyPr wrap="square" lIns="61323" tIns="61323" rIns="61323" bIns="61323" anchor="ctr" anchorCtr="0">
            <a:noAutofit/>
          </a:bodyPr>
          <a:lstStyle/>
          <a:p>
            <a:pPr algn="ctr" defTabSz="710558" fontAlgn="auto">
              <a:spcBef>
                <a:spcPts val="0"/>
              </a:spcBef>
              <a:spcAft>
                <a:spcPts val="256"/>
              </a:spcAft>
              <a:buClr>
                <a:srgbClr val="0099CC"/>
              </a:buClr>
              <a:buSzPct val="100000"/>
            </a:pPr>
            <a:r>
              <a:rPr lang="en-GB" sz="1400" b="1" dirty="0">
                <a:solidFill>
                  <a:prstClr val="white"/>
                </a:solidFill>
                <a:latin typeface="Arial"/>
              </a:rPr>
              <a:t>Strain</a:t>
            </a:r>
          </a:p>
        </p:txBody>
      </p:sp>
      <p:sp>
        <p:nvSpPr>
          <p:cNvPr id="20" name="Rectangle: Rounded Corners 17">
            <a:extLst>
              <a:ext uri="{FF2B5EF4-FFF2-40B4-BE49-F238E27FC236}">
                <a16:creationId xmlns:a16="http://schemas.microsoft.com/office/drawing/2014/main" xmlns="" id="{58378333-3DF4-4095-9ECF-122FD775DD7A}"/>
              </a:ext>
            </a:extLst>
          </p:cNvPr>
          <p:cNvSpPr/>
          <p:nvPr/>
        </p:nvSpPr>
        <p:spPr>
          <a:xfrm>
            <a:off x="683568" y="1370991"/>
            <a:ext cx="3744416" cy="3288991"/>
          </a:xfrm>
          <a:prstGeom prst="rect">
            <a:avLst/>
          </a:prstGeom>
          <a:noFill/>
          <a:ln w="25400">
            <a:solidFill>
              <a:schemeClr val="accent4"/>
            </a:solidFill>
          </a:ln>
        </p:spPr>
        <p:txBody>
          <a:bodyPr wrap="square" lIns="61323" tIns="61323" rIns="61323" bIns="61323" anchor="b" anchorCtr="0">
            <a:noAutofit/>
          </a:bodyPr>
          <a:lstStyle/>
          <a:p>
            <a:pPr algn="ctr" defTabSz="710558" fontAlgn="auto">
              <a:spcBef>
                <a:spcPts val="0"/>
              </a:spcBef>
              <a:spcAft>
                <a:spcPts val="256"/>
              </a:spcAft>
              <a:buClr>
                <a:srgbClr val="0099CC"/>
              </a:buClr>
              <a:buSzPct val="100000"/>
            </a:pPr>
            <a:endParaRPr lang="en-GB" sz="1200" b="1" dirty="0">
              <a:solidFill>
                <a:prstClr val="black"/>
              </a:solidFill>
              <a:latin typeface="Arial"/>
            </a:endParaRPr>
          </a:p>
        </p:txBody>
      </p:sp>
      <p:sp>
        <p:nvSpPr>
          <p:cNvPr id="21" name="Rectangle: Rounded Corners 24">
            <a:extLst>
              <a:ext uri="{FF2B5EF4-FFF2-40B4-BE49-F238E27FC236}">
                <a16:creationId xmlns:a16="http://schemas.microsoft.com/office/drawing/2014/main" xmlns="" id="{BE8E8C28-F90A-4476-8DF3-B764FE8875FD}"/>
              </a:ext>
            </a:extLst>
          </p:cNvPr>
          <p:cNvSpPr/>
          <p:nvPr/>
        </p:nvSpPr>
        <p:spPr>
          <a:xfrm>
            <a:off x="1544321" y="1203639"/>
            <a:ext cx="2091575" cy="360000"/>
          </a:xfrm>
          <a:prstGeom prst="rect">
            <a:avLst/>
          </a:prstGeom>
          <a:solidFill>
            <a:schemeClr val="accent4"/>
          </a:solidFill>
          <a:ln w="25400">
            <a:noFill/>
          </a:ln>
        </p:spPr>
        <p:txBody>
          <a:bodyPr wrap="square" lIns="61323" tIns="61323" rIns="61323" bIns="61323" anchor="ctr" anchorCtr="0">
            <a:noAutofit/>
          </a:bodyPr>
          <a:lstStyle/>
          <a:p>
            <a:pPr algn="ctr" defTabSz="710558" fontAlgn="auto">
              <a:spcBef>
                <a:spcPts val="0"/>
              </a:spcBef>
              <a:spcAft>
                <a:spcPts val="256"/>
              </a:spcAft>
              <a:buClr>
                <a:srgbClr val="0099CC"/>
              </a:buClr>
              <a:buSzPct val="100000"/>
            </a:pPr>
            <a:r>
              <a:rPr lang="en-GB" sz="2000" b="1" dirty="0">
                <a:solidFill>
                  <a:prstClr val="white"/>
                </a:solidFill>
                <a:latin typeface="Arial"/>
              </a:rPr>
              <a:t>Solvency II</a:t>
            </a:r>
          </a:p>
        </p:txBody>
      </p:sp>
      <p:grpSp>
        <p:nvGrpSpPr>
          <p:cNvPr id="11" name="Group 10"/>
          <p:cNvGrpSpPr/>
          <p:nvPr/>
        </p:nvGrpSpPr>
        <p:grpSpPr>
          <a:xfrm>
            <a:off x="4716015" y="1203638"/>
            <a:ext cx="3744000" cy="3456344"/>
            <a:chOff x="4716015" y="1203638"/>
            <a:chExt cx="3744000" cy="3456344"/>
          </a:xfrm>
        </p:grpSpPr>
        <p:sp>
          <p:nvSpPr>
            <p:cNvPr id="16" name="Rectangle: Rounded Corners 24">
              <a:extLst>
                <a:ext uri="{FF2B5EF4-FFF2-40B4-BE49-F238E27FC236}">
                  <a16:creationId xmlns:a16="http://schemas.microsoft.com/office/drawing/2014/main" xmlns="" id="{BE8E8C28-F90A-4476-8DF3-B764FE8875FD}"/>
                </a:ext>
              </a:extLst>
            </p:cNvPr>
            <p:cNvSpPr/>
            <p:nvPr/>
          </p:nvSpPr>
          <p:spPr>
            <a:xfrm>
              <a:off x="6897735" y="2634939"/>
              <a:ext cx="1440000" cy="1881028"/>
            </a:xfrm>
            <a:prstGeom prst="rect">
              <a:avLst/>
            </a:prstGeom>
            <a:solidFill>
              <a:schemeClr val="accent4"/>
            </a:solidFill>
            <a:ln w="25400">
              <a:noFill/>
            </a:ln>
          </p:spPr>
          <p:txBody>
            <a:bodyPr wrap="square" lIns="61323" tIns="61323" rIns="61323" bIns="61323" anchor="ctr" anchorCtr="0">
              <a:noAutofit/>
            </a:bodyPr>
            <a:lstStyle/>
            <a:p>
              <a:pPr algn="ctr" defTabSz="710558" fontAlgn="auto">
                <a:spcBef>
                  <a:spcPts val="0"/>
                </a:spcBef>
                <a:spcAft>
                  <a:spcPts val="256"/>
                </a:spcAft>
                <a:buClr>
                  <a:srgbClr val="0099CC"/>
                </a:buClr>
                <a:buSzPct val="100000"/>
              </a:pPr>
              <a:r>
                <a:rPr lang="en-GB" sz="1600" b="1" dirty="0">
                  <a:solidFill>
                    <a:schemeClr val="bg1"/>
                  </a:solidFill>
                  <a:latin typeface="Arial"/>
                </a:rPr>
                <a:t>IFRS Reserves</a:t>
              </a:r>
            </a:p>
          </p:txBody>
        </p:sp>
        <p:sp>
          <p:nvSpPr>
            <p:cNvPr id="18" name="Rectangle: Rounded Corners 24">
              <a:extLst>
                <a:ext uri="{FF2B5EF4-FFF2-40B4-BE49-F238E27FC236}">
                  <a16:creationId xmlns:a16="http://schemas.microsoft.com/office/drawing/2014/main" xmlns="" id="{BE8E8C28-F90A-4476-8DF3-B764FE8875FD}"/>
                </a:ext>
              </a:extLst>
            </p:cNvPr>
            <p:cNvSpPr/>
            <p:nvPr/>
          </p:nvSpPr>
          <p:spPr>
            <a:xfrm>
              <a:off x="5363928" y="2203863"/>
              <a:ext cx="1440000" cy="353771"/>
            </a:xfrm>
            <a:prstGeom prst="rect">
              <a:avLst/>
            </a:prstGeom>
            <a:solidFill>
              <a:schemeClr val="accent6"/>
            </a:solidFill>
            <a:ln w="25400">
              <a:noFill/>
            </a:ln>
          </p:spPr>
          <p:txBody>
            <a:bodyPr wrap="square" lIns="61323" tIns="61323" rIns="61323" bIns="61323" anchor="ctr" anchorCtr="0">
              <a:noAutofit/>
            </a:bodyPr>
            <a:lstStyle/>
            <a:p>
              <a:pPr algn="ctr" defTabSz="710558" fontAlgn="auto">
                <a:spcBef>
                  <a:spcPts val="0"/>
                </a:spcBef>
                <a:spcAft>
                  <a:spcPts val="256"/>
                </a:spcAft>
                <a:buClr>
                  <a:srgbClr val="0099CC"/>
                </a:buClr>
                <a:buSzPct val="100000"/>
              </a:pPr>
              <a:r>
                <a:rPr lang="en-GB" sz="1400" b="1" dirty="0">
                  <a:solidFill>
                    <a:schemeClr val="bg1"/>
                  </a:solidFill>
                  <a:latin typeface="Arial"/>
                </a:rPr>
                <a:t>Profit</a:t>
              </a:r>
            </a:p>
          </p:txBody>
        </p:sp>
        <p:sp>
          <p:nvSpPr>
            <p:cNvPr id="22" name="Rectangle: Rounded Corners 17">
              <a:extLst>
                <a:ext uri="{FF2B5EF4-FFF2-40B4-BE49-F238E27FC236}">
                  <a16:creationId xmlns:a16="http://schemas.microsoft.com/office/drawing/2014/main" xmlns="" id="{58378333-3DF4-4095-9ECF-122FD775DD7A}"/>
                </a:ext>
              </a:extLst>
            </p:cNvPr>
            <p:cNvSpPr/>
            <p:nvPr/>
          </p:nvSpPr>
          <p:spPr>
            <a:xfrm>
              <a:off x="4716015" y="1370992"/>
              <a:ext cx="3744000" cy="3288990"/>
            </a:xfrm>
            <a:prstGeom prst="rect">
              <a:avLst/>
            </a:prstGeom>
            <a:noFill/>
            <a:ln w="25400">
              <a:solidFill>
                <a:schemeClr val="accent2"/>
              </a:solidFill>
            </a:ln>
          </p:spPr>
          <p:txBody>
            <a:bodyPr wrap="square" lIns="61323" tIns="61323" rIns="61323" bIns="61323" anchor="b" anchorCtr="0">
              <a:noAutofit/>
            </a:bodyPr>
            <a:lstStyle/>
            <a:p>
              <a:pPr algn="ctr" defTabSz="710558" fontAlgn="auto">
                <a:spcBef>
                  <a:spcPts val="0"/>
                </a:spcBef>
                <a:spcAft>
                  <a:spcPts val="256"/>
                </a:spcAft>
                <a:buClr>
                  <a:srgbClr val="0099CC"/>
                </a:buClr>
                <a:buSzPct val="100000"/>
              </a:pPr>
              <a:endParaRPr lang="en-GB" sz="1200" b="1" dirty="0">
                <a:solidFill>
                  <a:prstClr val="black"/>
                </a:solidFill>
                <a:latin typeface="Arial"/>
              </a:endParaRPr>
            </a:p>
          </p:txBody>
        </p:sp>
        <p:sp>
          <p:nvSpPr>
            <p:cNvPr id="23" name="Rectangle: Rounded Corners 24">
              <a:extLst>
                <a:ext uri="{FF2B5EF4-FFF2-40B4-BE49-F238E27FC236}">
                  <a16:creationId xmlns:a16="http://schemas.microsoft.com/office/drawing/2014/main" xmlns="" id="{BE8E8C28-F90A-4476-8DF3-B764FE8875FD}"/>
                </a:ext>
              </a:extLst>
            </p:cNvPr>
            <p:cNvSpPr/>
            <p:nvPr/>
          </p:nvSpPr>
          <p:spPr>
            <a:xfrm>
              <a:off x="5508104" y="1203638"/>
              <a:ext cx="2137918" cy="360000"/>
            </a:xfrm>
            <a:prstGeom prst="rect">
              <a:avLst/>
            </a:prstGeom>
            <a:solidFill>
              <a:schemeClr val="accent2"/>
            </a:solidFill>
            <a:ln w="25400">
              <a:noFill/>
            </a:ln>
          </p:spPr>
          <p:txBody>
            <a:bodyPr wrap="square" lIns="61323" tIns="61323" rIns="61323" bIns="61323" anchor="ctr" anchorCtr="0">
              <a:noAutofit/>
            </a:bodyPr>
            <a:lstStyle/>
            <a:p>
              <a:pPr algn="ctr" defTabSz="710558" fontAlgn="auto">
                <a:spcBef>
                  <a:spcPts val="0"/>
                </a:spcBef>
                <a:spcAft>
                  <a:spcPts val="256"/>
                </a:spcAft>
                <a:buClr>
                  <a:srgbClr val="0099CC"/>
                </a:buClr>
                <a:buSzPct val="100000"/>
              </a:pPr>
              <a:r>
                <a:rPr lang="en-GB" sz="2000" b="1" dirty="0">
                  <a:solidFill>
                    <a:prstClr val="white"/>
                  </a:solidFill>
                  <a:latin typeface="Arial"/>
                </a:rPr>
                <a:t>IFRS</a:t>
              </a:r>
            </a:p>
          </p:txBody>
        </p:sp>
      </p:grpSp>
      <p:sp>
        <p:nvSpPr>
          <p:cNvPr id="25" name="Rectangle: Rounded Corners 23">
            <a:extLst>
              <a:ext uri="{FF2B5EF4-FFF2-40B4-BE49-F238E27FC236}">
                <a16:creationId xmlns:a16="http://schemas.microsoft.com/office/drawing/2014/main" xmlns="" id="{75D7429D-31DF-46E9-B314-2A008698BED8}"/>
              </a:ext>
            </a:extLst>
          </p:cNvPr>
          <p:cNvSpPr/>
          <p:nvPr/>
        </p:nvSpPr>
        <p:spPr>
          <a:xfrm>
            <a:off x="5363928" y="2634939"/>
            <a:ext cx="1440000" cy="259407"/>
          </a:xfrm>
          <a:prstGeom prst="rect">
            <a:avLst/>
          </a:prstGeom>
          <a:solidFill>
            <a:schemeClr val="accent4"/>
          </a:solidFill>
          <a:ln w="25400">
            <a:noFill/>
          </a:ln>
        </p:spPr>
        <p:txBody>
          <a:bodyPr wrap="square" lIns="61330" tIns="61330" rIns="61330" bIns="61330" anchor="ctr" anchorCtr="0">
            <a:noAutofit/>
          </a:bodyPr>
          <a:lstStyle/>
          <a:p>
            <a:pPr algn="ctr" defTabSz="710639" fontAlgn="auto">
              <a:spcBef>
                <a:spcPts val="0"/>
              </a:spcBef>
              <a:spcAft>
                <a:spcPts val="256"/>
              </a:spcAft>
              <a:buClr>
                <a:srgbClr val="0099CC"/>
              </a:buClr>
              <a:buSzPct val="100000"/>
            </a:pPr>
            <a:r>
              <a:rPr lang="en-GB" sz="1100" b="1" dirty="0">
                <a:solidFill>
                  <a:schemeClr val="bg1"/>
                </a:solidFill>
                <a:latin typeface="Arial"/>
                <a:cs typeface="+mn-cs"/>
              </a:rPr>
              <a:t>Future profits</a:t>
            </a:r>
          </a:p>
        </p:txBody>
      </p:sp>
      <p:sp>
        <p:nvSpPr>
          <p:cNvPr id="24" name="Rectangle: Rounded Corners 24">
            <a:extLst>
              <a:ext uri="{FF2B5EF4-FFF2-40B4-BE49-F238E27FC236}">
                <a16:creationId xmlns:a16="http://schemas.microsoft.com/office/drawing/2014/main" xmlns="" id="{BE8E8C28-F90A-4476-8DF3-B764FE8875FD}"/>
              </a:ext>
            </a:extLst>
          </p:cNvPr>
          <p:cNvSpPr/>
          <p:nvPr/>
        </p:nvSpPr>
        <p:spPr>
          <a:xfrm>
            <a:off x="3851920" y="2203862"/>
            <a:ext cx="1440000" cy="2312105"/>
          </a:xfrm>
          <a:prstGeom prst="rect">
            <a:avLst/>
          </a:prstGeom>
          <a:solidFill>
            <a:schemeClr val="accent1"/>
          </a:solidFill>
          <a:ln w="25400">
            <a:noFill/>
          </a:ln>
        </p:spPr>
        <p:txBody>
          <a:bodyPr wrap="square" lIns="61323" tIns="61323" rIns="61323" bIns="61323" anchor="ctr" anchorCtr="0">
            <a:noAutofit/>
          </a:bodyPr>
          <a:lstStyle/>
          <a:p>
            <a:pPr algn="ctr" defTabSz="710558" fontAlgn="auto">
              <a:spcBef>
                <a:spcPts val="0"/>
              </a:spcBef>
              <a:spcAft>
                <a:spcPts val="256"/>
              </a:spcAft>
              <a:buClr>
                <a:srgbClr val="0099CC"/>
              </a:buClr>
              <a:buSzPct val="100000"/>
            </a:pPr>
            <a:r>
              <a:rPr lang="en-GB" sz="1600" b="1" dirty="0">
                <a:solidFill>
                  <a:prstClr val="white"/>
                </a:solidFill>
                <a:latin typeface="Arial"/>
              </a:rPr>
              <a:t>Premium</a:t>
            </a:r>
          </a:p>
        </p:txBody>
      </p:sp>
      <p:sp>
        <p:nvSpPr>
          <p:cNvPr id="26" name="Date Placeholder 3"/>
          <p:cNvSpPr>
            <a:spLocks noGrp="1"/>
          </p:cNvSpPr>
          <p:nvPr>
            <p:ph type="dt" sz="half" idx="10"/>
          </p:nvPr>
        </p:nvSpPr>
        <p:spPr>
          <a:xfrm>
            <a:off x="395294" y="4807745"/>
            <a:ext cx="2016125" cy="248841"/>
          </a:xfrm>
        </p:spPr>
        <p:txBody>
          <a:bodyPr/>
          <a:lstStyle/>
          <a:p>
            <a:r>
              <a:rPr lang="en-GB" dirty="0"/>
              <a:t>15 July 2020</a:t>
            </a:r>
          </a:p>
        </p:txBody>
      </p:sp>
    </p:spTree>
    <p:extLst>
      <p:ext uri="{BB962C8B-B14F-4D97-AF65-F5344CB8AC3E}">
        <p14:creationId xmlns:p14="http://schemas.microsoft.com/office/powerpoint/2010/main" val="1598946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308304" y="4083918"/>
            <a:ext cx="144016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987574"/>
            <a:ext cx="6759575"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08885" y="987574"/>
            <a:ext cx="6471427" cy="323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987574"/>
            <a:ext cx="6743700" cy="322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a:solidFill>
                  <a:schemeClr val="accent1"/>
                </a:solidFill>
              </a:rPr>
              <a:t>Balance Sheet Projection </a:t>
            </a:r>
            <a:r>
              <a:rPr lang="en-GB" dirty="0">
                <a:solidFill>
                  <a:schemeClr val="accent4"/>
                </a:solidFill>
              </a:rPr>
              <a:t>| </a:t>
            </a:r>
            <a:r>
              <a:rPr lang="en-GB" dirty="0">
                <a:solidFill>
                  <a:schemeClr val="accent2"/>
                </a:solidFill>
              </a:rPr>
              <a:t>Profit Signature</a:t>
            </a:r>
          </a:p>
        </p:txBody>
      </p:sp>
      <p:sp>
        <p:nvSpPr>
          <p:cNvPr id="5" name="Slide Number Placeholder 4"/>
          <p:cNvSpPr>
            <a:spLocks noGrp="1"/>
          </p:cNvSpPr>
          <p:nvPr>
            <p:ph type="sldNum" sz="quarter" idx="12"/>
          </p:nvPr>
        </p:nvSpPr>
        <p:spPr/>
        <p:txBody>
          <a:bodyPr/>
          <a:lstStyle/>
          <a:p>
            <a:fld id="{FE8DA6AF-1811-4E27-A96F-54109F1D0275}" type="slidenum">
              <a:rPr lang="en-GB" smtClean="0"/>
              <a:pPr/>
              <a:t>28</a:t>
            </a:fld>
            <a:endParaRPr lang="en-GB"/>
          </a:p>
        </p:txBody>
      </p:sp>
      <p:sp>
        <p:nvSpPr>
          <p:cNvPr id="7" name="TextBox 6"/>
          <p:cNvSpPr txBox="1"/>
          <p:nvPr/>
        </p:nvSpPr>
        <p:spPr>
          <a:xfrm rot="16200000">
            <a:off x="213502" y="2358752"/>
            <a:ext cx="1021433" cy="276999"/>
          </a:xfrm>
          <a:prstGeom prst="rect">
            <a:avLst/>
          </a:prstGeom>
          <a:noFill/>
        </p:spPr>
        <p:txBody>
          <a:bodyPr wrap="none" rtlCol="0">
            <a:spAutoFit/>
          </a:bodyPr>
          <a:lstStyle/>
          <a:p>
            <a:r>
              <a:rPr lang="en-GB" sz="1200" b="1" dirty="0"/>
              <a:t>% Premium</a:t>
            </a:r>
          </a:p>
        </p:txBody>
      </p:sp>
      <p:sp>
        <p:nvSpPr>
          <p:cNvPr id="26" name="TextBox 25"/>
          <p:cNvSpPr txBox="1"/>
          <p:nvPr/>
        </p:nvSpPr>
        <p:spPr>
          <a:xfrm>
            <a:off x="3563888" y="3145954"/>
            <a:ext cx="1301959" cy="276999"/>
          </a:xfrm>
          <a:prstGeom prst="rect">
            <a:avLst/>
          </a:prstGeom>
          <a:noFill/>
        </p:spPr>
        <p:txBody>
          <a:bodyPr wrap="none" rtlCol="0">
            <a:spAutoFit/>
          </a:bodyPr>
          <a:lstStyle/>
          <a:p>
            <a:r>
              <a:rPr lang="en-GB" sz="1200" b="1" dirty="0"/>
              <a:t>Projection Year</a:t>
            </a:r>
          </a:p>
        </p:txBody>
      </p:sp>
      <p:sp>
        <p:nvSpPr>
          <p:cNvPr id="6" name="TextBox 5"/>
          <p:cNvSpPr txBox="1"/>
          <p:nvPr/>
        </p:nvSpPr>
        <p:spPr>
          <a:xfrm>
            <a:off x="2504549" y="1347614"/>
            <a:ext cx="787395" cy="369332"/>
          </a:xfrm>
          <a:prstGeom prst="rect">
            <a:avLst/>
          </a:prstGeom>
          <a:noFill/>
        </p:spPr>
        <p:txBody>
          <a:bodyPr wrap="none" rtlCol="0">
            <a:spAutoFit/>
          </a:bodyPr>
          <a:lstStyle/>
          <a:p>
            <a:r>
              <a:rPr lang="en-GB" b="1" dirty="0">
                <a:solidFill>
                  <a:srgbClr val="79A32A"/>
                </a:solidFill>
              </a:rPr>
              <a:t>Profit</a:t>
            </a:r>
          </a:p>
        </p:txBody>
      </p:sp>
      <p:sp>
        <p:nvSpPr>
          <p:cNvPr id="13" name="TextBox 12"/>
          <p:cNvSpPr txBox="1"/>
          <p:nvPr/>
        </p:nvSpPr>
        <p:spPr>
          <a:xfrm>
            <a:off x="2563352" y="3238287"/>
            <a:ext cx="838691" cy="369332"/>
          </a:xfrm>
          <a:prstGeom prst="rect">
            <a:avLst/>
          </a:prstGeom>
          <a:noFill/>
        </p:spPr>
        <p:txBody>
          <a:bodyPr wrap="none" rtlCol="0">
            <a:spAutoFit/>
          </a:bodyPr>
          <a:lstStyle/>
          <a:p>
            <a:r>
              <a:rPr lang="en-GB" b="1" dirty="0">
                <a:solidFill>
                  <a:srgbClr val="C81E45"/>
                </a:solidFill>
              </a:rPr>
              <a:t>Strain</a:t>
            </a:r>
          </a:p>
        </p:txBody>
      </p:sp>
      <p:cxnSp>
        <p:nvCxnSpPr>
          <p:cNvPr id="14" name="Straight Arrow Connector 13"/>
          <p:cNvCxnSpPr/>
          <p:nvPr/>
        </p:nvCxnSpPr>
        <p:spPr>
          <a:xfrm flipH="1">
            <a:off x="1722405" y="1529866"/>
            <a:ext cx="811685" cy="240052"/>
          </a:xfrm>
          <a:prstGeom prst="straightConnector1">
            <a:avLst/>
          </a:prstGeom>
          <a:ln w="38100">
            <a:solidFill>
              <a:srgbClr val="79A32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1794134" y="3448477"/>
            <a:ext cx="811685" cy="240052"/>
          </a:xfrm>
          <a:prstGeom prst="straightConnector1">
            <a:avLst/>
          </a:prstGeom>
          <a:ln w="38100">
            <a:solidFill>
              <a:srgbClr val="C81E4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73985" y="4227934"/>
            <a:ext cx="8207375" cy="4625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rtlCol="0" anchor="ctr"/>
          <a:lstStyle/>
          <a:p>
            <a:pPr algn="ctr"/>
            <a:r>
              <a:rPr lang="en-GB" dirty="0">
                <a:solidFill>
                  <a:schemeClr val="bg1"/>
                </a:solidFill>
              </a:rPr>
              <a:t>Firms need to manage </a:t>
            </a:r>
            <a:r>
              <a:rPr lang="en-GB" b="1" dirty="0">
                <a:solidFill>
                  <a:schemeClr val="bg1"/>
                </a:solidFill>
              </a:rPr>
              <a:t>constraints</a:t>
            </a:r>
            <a:r>
              <a:rPr lang="en-GB" dirty="0">
                <a:solidFill>
                  <a:schemeClr val="bg1"/>
                </a:solidFill>
              </a:rPr>
              <a:t> across balance sheets </a:t>
            </a:r>
            <a:r>
              <a:rPr lang="en-GB" b="1" dirty="0">
                <a:solidFill>
                  <a:schemeClr val="bg1"/>
                </a:solidFill>
              </a:rPr>
              <a:t>in parallel</a:t>
            </a:r>
          </a:p>
        </p:txBody>
      </p:sp>
      <p:sp>
        <p:nvSpPr>
          <p:cNvPr id="18" name="Date Placeholder 3"/>
          <p:cNvSpPr>
            <a:spLocks noGrp="1"/>
          </p:cNvSpPr>
          <p:nvPr>
            <p:ph type="dt" sz="half" idx="10"/>
          </p:nvPr>
        </p:nvSpPr>
        <p:spPr>
          <a:xfrm>
            <a:off x="395294" y="4807745"/>
            <a:ext cx="2016125" cy="248841"/>
          </a:xfrm>
        </p:spPr>
        <p:txBody>
          <a:bodyPr/>
          <a:lstStyle/>
          <a:p>
            <a:r>
              <a:rPr lang="en-GB" dirty="0"/>
              <a:t>15 July 2020</a:t>
            </a:r>
          </a:p>
        </p:txBody>
      </p:sp>
    </p:spTree>
    <p:extLst>
      <p:ext uri="{BB962C8B-B14F-4D97-AF65-F5344CB8AC3E}">
        <p14:creationId xmlns:p14="http://schemas.microsoft.com/office/powerpoint/2010/main" val="330376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308304" y="4083918"/>
            <a:ext cx="144016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solidFill>
                  <a:schemeClr val="accent1"/>
                </a:solidFill>
              </a:rPr>
              <a:t>Balance Sheet Projection </a:t>
            </a:r>
            <a:r>
              <a:rPr lang="en-GB" dirty="0">
                <a:solidFill>
                  <a:schemeClr val="accent4"/>
                </a:solidFill>
              </a:rPr>
              <a:t>| </a:t>
            </a:r>
            <a:r>
              <a:rPr lang="en-GB" dirty="0">
                <a:solidFill>
                  <a:schemeClr val="accent2"/>
                </a:solidFill>
              </a:rPr>
              <a:t>Key Points</a:t>
            </a:r>
          </a:p>
        </p:txBody>
      </p:sp>
      <p:sp>
        <p:nvSpPr>
          <p:cNvPr id="5" name="Slide Number Placeholder 4"/>
          <p:cNvSpPr>
            <a:spLocks noGrp="1"/>
          </p:cNvSpPr>
          <p:nvPr>
            <p:ph type="sldNum" sz="quarter" idx="12"/>
          </p:nvPr>
        </p:nvSpPr>
        <p:spPr/>
        <p:txBody>
          <a:bodyPr/>
          <a:lstStyle/>
          <a:p>
            <a:fld id="{FE8DA6AF-1811-4E27-A96F-54109F1D0275}" type="slidenum">
              <a:rPr lang="en-GB" smtClean="0"/>
              <a:pPr/>
              <a:t>29</a:t>
            </a:fld>
            <a:endParaRPr lang="en-GB"/>
          </a:p>
        </p:txBody>
      </p:sp>
      <p:sp>
        <p:nvSpPr>
          <p:cNvPr id="12" name="TextBox 11"/>
          <p:cNvSpPr txBox="1"/>
          <p:nvPr/>
        </p:nvSpPr>
        <p:spPr>
          <a:xfrm>
            <a:off x="467544" y="1230179"/>
            <a:ext cx="8208912" cy="2925748"/>
          </a:xfrm>
          <a:prstGeom prst="rect">
            <a:avLst/>
          </a:prstGeom>
          <a:noFill/>
        </p:spPr>
        <p:txBody>
          <a:bodyPr wrap="square" lIns="0" tIns="0" rIns="0" bIns="0" rtlCol="0">
            <a:noAutofit/>
          </a:bodyPr>
          <a:lstStyle/>
          <a:p>
            <a:pPr defTabSz="1043019">
              <a:lnSpc>
                <a:spcPct val="150000"/>
              </a:lnSpc>
              <a:spcBef>
                <a:spcPts val="600"/>
              </a:spcBef>
              <a:spcAft>
                <a:spcPts val="600"/>
              </a:spcAft>
              <a:buClr>
                <a:schemeClr val="accent4"/>
              </a:buClr>
            </a:pPr>
            <a:r>
              <a:rPr lang="en-GB" sz="2000" dirty="0">
                <a:latin typeface="+mj-lt"/>
                <a:cs typeface="Arial" panose="020B0604020202020204" pitchFamily="34" charset="0"/>
              </a:rPr>
              <a:t>Participants need to:</a:t>
            </a:r>
          </a:p>
          <a:p>
            <a:pPr marL="457200" indent="-457200" defTabSz="1043019">
              <a:lnSpc>
                <a:spcPct val="150000"/>
              </a:lnSpc>
              <a:spcBef>
                <a:spcPts val="600"/>
              </a:spcBef>
              <a:spcAft>
                <a:spcPts val="600"/>
              </a:spcAft>
              <a:buClr>
                <a:schemeClr val="accent4"/>
              </a:buClr>
              <a:buFont typeface="Arial" panose="020B0604020202020204" pitchFamily="34" charset="0"/>
              <a:buChar char="•"/>
            </a:pPr>
            <a:r>
              <a:rPr lang="en-GB" sz="2000" dirty="0">
                <a:latin typeface="+mj-lt"/>
                <a:cs typeface="Arial" panose="020B0604020202020204" pitchFamily="34" charset="0"/>
              </a:rPr>
              <a:t>Grow the </a:t>
            </a:r>
            <a:r>
              <a:rPr lang="en-GB" sz="2000" b="1" dirty="0">
                <a:latin typeface="+mj-lt"/>
                <a:cs typeface="Arial" panose="020B0604020202020204" pitchFamily="34" charset="0"/>
              </a:rPr>
              <a:t>in-force book </a:t>
            </a:r>
            <a:r>
              <a:rPr lang="en-GB" sz="2000" dirty="0">
                <a:latin typeface="+mj-lt"/>
                <a:cs typeface="Arial" panose="020B0604020202020204" pitchFamily="34" charset="0"/>
              </a:rPr>
              <a:t>to increase (organic) </a:t>
            </a:r>
            <a:r>
              <a:rPr lang="en-GB" sz="2000" b="1" dirty="0">
                <a:latin typeface="+mj-lt"/>
                <a:cs typeface="Arial" panose="020B0604020202020204" pitchFamily="34" charset="0"/>
              </a:rPr>
              <a:t>capital generation</a:t>
            </a:r>
          </a:p>
          <a:p>
            <a:pPr marL="457200" indent="-457200" defTabSz="1043019">
              <a:lnSpc>
                <a:spcPct val="150000"/>
              </a:lnSpc>
              <a:spcBef>
                <a:spcPts val="600"/>
              </a:spcBef>
              <a:spcAft>
                <a:spcPts val="600"/>
              </a:spcAft>
              <a:buClr>
                <a:schemeClr val="accent4"/>
              </a:buClr>
              <a:buFont typeface="Arial" panose="020B0604020202020204" pitchFamily="34" charset="0"/>
              <a:buChar char="•"/>
            </a:pPr>
            <a:r>
              <a:rPr lang="en-GB" sz="2000" dirty="0">
                <a:latin typeface="+mj-lt"/>
                <a:cs typeface="Arial" panose="020B0604020202020204" pitchFamily="34" charset="0"/>
              </a:rPr>
              <a:t>Generate </a:t>
            </a:r>
            <a:r>
              <a:rPr lang="en-GB" sz="2000" b="1" dirty="0">
                <a:latin typeface="+mj-lt"/>
                <a:cs typeface="Arial" panose="020B0604020202020204" pitchFamily="34" charset="0"/>
              </a:rPr>
              <a:t>new business profits </a:t>
            </a:r>
            <a:r>
              <a:rPr lang="en-GB" sz="2000" dirty="0">
                <a:latin typeface="+mj-lt"/>
                <a:cs typeface="Arial" panose="020B0604020202020204" pitchFamily="34" charset="0"/>
              </a:rPr>
              <a:t>to create </a:t>
            </a:r>
            <a:r>
              <a:rPr lang="en-GB" sz="2000" b="1" dirty="0">
                <a:latin typeface="+mj-lt"/>
                <a:cs typeface="Arial" panose="020B0604020202020204" pitchFamily="34" charset="0"/>
              </a:rPr>
              <a:t>distributable earnings</a:t>
            </a:r>
          </a:p>
          <a:p>
            <a:pPr marL="457200" indent="-457200" defTabSz="1043019">
              <a:lnSpc>
                <a:spcPct val="150000"/>
              </a:lnSpc>
              <a:spcBef>
                <a:spcPts val="600"/>
              </a:spcBef>
              <a:spcAft>
                <a:spcPts val="600"/>
              </a:spcAft>
              <a:buClr>
                <a:schemeClr val="accent4"/>
              </a:buClr>
              <a:buFont typeface="Arial" panose="020B0604020202020204" pitchFamily="34" charset="0"/>
              <a:buChar char="•"/>
            </a:pPr>
            <a:r>
              <a:rPr lang="en-GB" sz="2000" dirty="0">
                <a:latin typeface="+mj-lt"/>
                <a:cs typeface="Arial" panose="020B0604020202020204" pitchFamily="34" charset="0"/>
              </a:rPr>
              <a:t>Manage</a:t>
            </a:r>
            <a:r>
              <a:rPr lang="en-GB" sz="2000" b="1" dirty="0">
                <a:latin typeface="+mj-lt"/>
                <a:cs typeface="Arial" panose="020B0604020202020204" pitchFamily="34" charset="0"/>
              </a:rPr>
              <a:t> new business strain</a:t>
            </a:r>
          </a:p>
          <a:p>
            <a:pPr marL="457200" indent="-457200" defTabSz="1043019">
              <a:lnSpc>
                <a:spcPct val="150000"/>
              </a:lnSpc>
              <a:spcBef>
                <a:spcPts val="600"/>
              </a:spcBef>
              <a:spcAft>
                <a:spcPts val="600"/>
              </a:spcAft>
              <a:buClr>
                <a:schemeClr val="accent4"/>
              </a:buClr>
              <a:buFont typeface="Arial" panose="020B0604020202020204" pitchFamily="34" charset="0"/>
              <a:buChar char="•"/>
            </a:pPr>
            <a:r>
              <a:rPr lang="en-GB" sz="2000" dirty="0">
                <a:latin typeface="+mj-lt"/>
                <a:cs typeface="Arial" panose="020B0604020202020204" pitchFamily="34" charset="0"/>
              </a:rPr>
              <a:t>Manage </a:t>
            </a:r>
            <a:r>
              <a:rPr lang="en-GB" sz="2000" b="1" dirty="0">
                <a:latin typeface="+mj-lt"/>
                <a:cs typeface="Arial" panose="020B0604020202020204" pitchFamily="34" charset="0"/>
              </a:rPr>
              <a:t>leverage</a:t>
            </a:r>
            <a:r>
              <a:rPr lang="en-GB" sz="2000" dirty="0">
                <a:latin typeface="+mj-lt"/>
                <a:cs typeface="Arial" panose="020B0604020202020204" pitchFamily="34" charset="0"/>
              </a:rPr>
              <a:t> and other </a:t>
            </a:r>
            <a:r>
              <a:rPr lang="en-GB" sz="2000" b="1" dirty="0">
                <a:latin typeface="+mj-lt"/>
                <a:cs typeface="Arial" panose="020B0604020202020204" pitchFamily="34" charset="0"/>
              </a:rPr>
              <a:t>ratings constraints</a:t>
            </a:r>
            <a:endParaRPr lang="en-GB" sz="2000" dirty="0">
              <a:latin typeface="+mj-lt"/>
              <a:cs typeface="Arial" panose="020B0604020202020204" pitchFamily="34" charset="0"/>
            </a:endParaRPr>
          </a:p>
        </p:txBody>
      </p:sp>
      <p:sp>
        <p:nvSpPr>
          <p:cNvPr id="7" name="Date Placeholder 3"/>
          <p:cNvSpPr>
            <a:spLocks noGrp="1"/>
          </p:cNvSpPr>
          <p:nvPr>
            <p:ph type="dt" sz="half" idx="10"/>
          </p:nvPr>
        </p:nvSpPr>
        <p:spPr>
          <a:xfrm>
            <a:off x="395294" y="4807745"/>
            <a:ext cx="2016125" cy="248841"/>
          </a:xfrm>
        </p:spPr>
        <p:txBody>
          <a:bodyPr/>
          <a:lstStyle/>
          <a:p>
            <a:r>
              <a:rPr lang="en-GB" dirty="0"/>
              <a:t>15 July 2020</a:t>
            </a:r>
          </a:p>
        </p:txBody>
      </p:sp>
    </p:spTree>
    <p:extLst>
      <p:ext uri="{BB962C8B-B14F-4D97-AF65-F5344CB8AC3E}">
        <p14:creationId xmlns:p14="http://schemas.microsoft.com/office/powerpoint/2010/main" val="893787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t>Opportunity Knocks</a:t>
            </a:r>
          </a:p>
        </p:txBody>
      </p:sp>
      <p:sp>
        <p:nvSpPr>
          <p:cNvPr id="6" name="Subtitle 5"/>
          <p:cNvSpPr>
            <a:spLocks noGrp="1"/>
          </p:cNvSpPr>
          <p:nvPr>
            <p:ph type="subTitle" idx="1"/>
          </p:nvPr>
        </p:nvSpPr>
        <p:spPr/>
        <p:txBody>
          <a:bodyPr/>
          <a:lstStyle/>
          <a:p>
            <a:r>
              <a:rPr lang="en-GB" dirty="0"/>
              <a:t>De-risking never looked so good!</a:t>
            </a:r>
          </a:p>
        </p:txBody>
      </p:sp>
      <p:sp>
        <p:nvSpPr>
          <p:cNvPr id="4" name="Date Placeholder 3"/>
          <p:cNvSpPr>
            <a:spLocks noGrp="1"/>
          </p:cNvSpPr>
          <p:nvPr>
            <p:ph type="dt" sz="half" idx="2"/>
          </p:nvPr>
        </p:nvSpPr>
        <p:spPr/>
        <p:txBody>
          <a:bodyPr/>
          <a:lstStyle/>
          <a:p>
            <a:r>
              <a:rPr lang="en-GB" dirty="0"/>
              <a:t>15 July 2020</a:t>
            </a:r>
          </a:p>
        </p:txBody>
      </p:sp>
      <p:sp>
        <p:nvSpPr>
          <p:cNvPr id="7" name="Rectangle 6"/>
          <p:cNvSpPr/>
          <p:nvPr/>
        </p:nvSpPr>
        <p:spPr>
          <a:xfrm>
            <a:off x="251520" y="87474"/>
            <a:ext cx="2880320" cy="1134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527229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t>Investing in BPA</a:t>
            </a:r>
          </a:p>
        </p:txBody>
      </p:sp>
      <p:sp>
        <p:nvSpPr>
          <p:cNvPr id="6" name="Subtitle 5"/>
          <p:cNvSpPr>
            <a:spLocks noGrp="1"/>
          </p:cNvSpPr>
          <p:nvPr>
            <p:ph type="subTitle" idx="1"/>
          </p:nvPr>
        </p:nvSpPr>
        <p:spPr/>
        <p:txBody>
          <a:bodyPr/>
          <a:lstStyle/>
          <a:p>
            <a:r>
              <a:rPr lang="en-GB" dirty="0"/>
              <a:t>“Give us the money NOW” </a:t>
            </a:r>
            <a:r>
              <a:rPr lang="en-GB" baseline="30000" dirty="0"/>
              <a:t>(1)</a:t>
            </a:r>
          </a:p>
        </p:txBody>
      </p:sp>
      <p:sp>
        <p:nvSpPr>
          <p:cNvPr id="4" name="Date Placeholder 3"/>
          <p:cNvSpPr>
            <a:spLocks noGrp="1"/>
          </p:cNvSpPr>
          <p:nvPr>
            <p:ph type="dt" sz="half" idx="2"/>
          </p:nvPr>
        </p:nvSpPr>
        <p:spPr/>
        <p:txBody>
          <a:bodyPr/>
          <a:lstStyle/>
          <a:p>
            <a:r>
              <a:rPr lang="en-GB" dirty="0"/>
              <a:t>15 July 2020</a:t>
            </a:r>
          </a:p>
        </p:txBody>
      </p:sp>
      <p:sp>
        <p:nvSpPr>
          <p:cNvPr id="7" name="Subtitle 5"/>
          <p:cNvSpPr txBox="1">
            <a:spLocks/>
          </p:cNvSpPr>
          <p:nvPr/>
        </p:nvSpPr>
        <p:spPr bwMode="auto">
          <a:xfrm>
            <a:off x="384175" y="4480242"/>
            <a:ext cx="6121400" cy="377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49" tIns="34274" rIns="68549" bIns="34274" numCol="1" anchor="t" anchorCtr="0" compatLnSpc="1">
            <a:prstTxWarp prst="textNoShape">
              <a:avLst/>
            </a:prstTxWarp>
          </a:bodyPr>
          <a:lstStyle>
            <a:lvl1pPr marL="0" indent="0" algn="l" rtl="0" eaLnBrk="1" fontAlgn="base" hangingPunct="1">
              <a:spcBef>
                <a:spcPts val="0"/>
              </a:spcBef>
              <a:spcAft>
                <a:spcPct val="0"/>
              </a:spcAft>
              <a:buClr>
                <a:srgbClr val="D9AB16"/>
              </a:buClr>
              <a:buFontTx/>
              <a:buNone/>
              <a:defRPr sz="2000">
                <a:solidFill>
                  <a:schemeClr val="tx1"/>
                </a:solidFill>
                <a:latin typeface="+mn-lt"/>
                <a:ea typeface="+mn-ea"/>
                <a:cs typeface="+mn-cs"/>
              </a:defRPr>
            </a:lvl1pPr>
            <a:lvl2pPr marL="537946" indent="-201135" algn="l" rtl="0" eaLnBrk="1" fontAlgn="base" hangingPunct="1">
              <a:spcBef>
                <a:spcPct val="50000"/>
              </a:spcBef>
              <a:spcAft>
                <a:spcPct val="0"/>
              </a:spcAft>
              <a:buClr>
                <a:srgbClr val="D9AB16"/>
              </a:buClr>
              <a:buChar char="–"/>
              <a:defRPr sz="1500">
                <a:solidFill>
                  <a:srgbClr val="3F4548"/>
                </a:solidFill>
                <a:latin typeface="+mn-lt"/>
                <a:cs typeface="+mn-cs"/>
              </a:defRPr>
            </a:lvl2pPr>
            <a:lvl3pPr marL="803348" indent="-130915" algn="l" rtl="0" eaLnBrk="1" fontAlgn="base" hangingPunct="1">
              <a:spcBef>
                <a:spcPct val="50000"/>
              </a:spcBef>
              <a:spcAft>
                <a:spcPct val="0"/>
              </a:spcAft>
              <a:buClr>
                <a:srgbClr val="D9AB16"/>
              </a:buClr>
              <a:buChar char="•"/>
              <a:defRPr>
                <a:solidFill>
                  <a:srgbClr val="3F4548"/>
                </a:solidFill>
                <a:latin typeface="+mn-lt"/>
                <a:cs typeface="+mn-cs"/>
              </a:defRPr>
            </a:lvl3pPr>
            <a:lvl4pPr marL="1074700" indent="-136867" algn="l" rtl="0" eaLnBrk="1" fontAlgn="base" hangingPunct="1">
              <a:spcBef>
                <a:spcPct val="50000"/>
              </a:spcBef>
              <a:spcAft>
                <a:spcPct val="0"/>
              </a:spcAft>
              <a:buClr>
                <a:srgbClr val="D9AB16"/>
              </a:buClr>
              <a:buChar char="–"/>
              <a:defRPr sz="1200">
                <a:solidFill>
                  <a:srgbClr val="3F4548"/>
                </a:solidFill>
                <a:latin typeface="+mn-lt"/>
                <a:cs typeface="+mn-cs"/>
              </a:defRPr>
            </a:lvl4pPr>
            <a:lvl5pPr marL="1343671" indent="-132107" algn="l" rtl="0" eaLnBrk="1" fontAlgn="base" hangingPunct="1">
              <a:spcBef>
                <a:spcPct val="50000"/>
              </a:spcBef>
              <a:spcAft>
                <a:spcPct val="0"/>
              </a:spcAft>
              <a:buClr>
                <a:srgbClr val="D9AB16"/>
              </a:buClr>
              <a:buFont typeface="Arial" pitchFamily="34" charset="0"/>
              <a:buChar char="•"/>
              <a:defRPr sz="1100">
                <a:solidFill>
                  <a:srgbClr val="3F4548"/>
                </a:solidFill>
                <a:latin typeface="+mn-lt"/>
                <a:cs typeface="+mn-cs"/>
              </a:defRPr>
            </a:lvl5pPr>
            <a:lvl6pPr marL="1686432" indent="-132107" algn="l" rtl="0" eaLnBrk="1" fontAlgn="base" hangingPunct="1">
              <a:spcBef>
                <a:spcPct val="50000"/>
              </a:spcBef>
              <a:spcAft>
                <a:spcPct val="0"/>
              </a:spcAft>
              <a:buClr>
                <a:srgbClr val="D9AB16"/>
              </a:buClr>
              <a:buChar char="»"/>
              <a:defRPr sz="1100">
                <a:solidFill>
                  <a:srgbClr val="0D2E64"/>
                </a:solidFill>
                <a:latin typeface="+mn-lt"/>
                <a:cs typeface="+mn-cs"/>
              </a:defRPr>
            </a:lvl6pPr>
            <a:lvl7pPr marL="2029193" indent="-132107" algn="l" rtl="0" eaLnBrk="1" fontAlgn="base" hangingPunct="1">
              <a:spcBef>
                <a:spcPct val="50000"/>
              </a:spcBef>
              <a:spcAft>
                <a:spcPct val="0"/>
              </a:spcAft>
              <a:buClr>
                <a:srgbClr val="D9AB16"/>
              </a:buClr>
              <a:buChar char="»"/>
              <a:defRPr sz="1100">
                <a:solidFill>
                  <a:srgbClr val="0D2E64"/>
                </a:solidFill>
                <a:latin typeface="+mn-lt"/>
                <a:cs typeface="+mn-cs"/>
              </a:defRPr>
            </a:lvl7pPr>
            <a:lvl8pPr marL="2371956" indent="-132107" algn="l" rtl="0" eaLnBrk="1" fontAlgn="base" hangingPunct="1">
              <a:spcBef>
                <a:spcPct val="50000"/>
              </a:spcBef>
              <a:spcAft>
                <a:spcPct val="0"/>
              </a:spcAft>
              <a:buClr>
                <a:srgbClr val="D9AB16"/>
              </a:buClr>
              <a:buChar char="»"/>
              <a:defRPr sz="1100">
                <a:solidFill>
                  <a:srgbClr val="0D2E64"/>
                </a:solidFill>
                <a:latin typeface="+mn-lt"/>
                <a:cs typeface="+mn-cs"/>
              </a:defRPr>
            </a:lvl8pPr>
            <a:lvl9pPr marL="2714716" indent="-132107" algn="l" rtl="0" eaLnBrk="1" fontAlgn="base" hangingPunct="1">
              <a:spcBef>
                <a:spcPct val="50000"/>
              </a:spcBef>
              <a:spcAft>
                <a:spcPct val="0"/>
              </a:spcAft>
              <a:buClr>
                <a:srgbClr val="D9AB16"/>
              </a:buClr>
              <a:buChar char="»"/>
              <a:defRPr sz="1100">
                <a:solidFill>
                  <a:srgbClr val="0D2E64"/>
                </a:solidFill>
                <a:latin typeface="+mn-lt"/>
                <a:cs typeface="+mn-cs"/>
              </a:defRPr>
            </a:lvl9pPr>
          </a:lstStyle>
          <a:p>
            <a:r>
              <a:rPr lang="en-GB" sz="1400" kern="0" dirty="0">
                <a:solidFill>
                  <a:schemeClr val="bg1"/>
                </a:solidFill>
              </a:rPr>
              <a:t>(1) RFZ Geldof, 13 July 1985</a:t>
            </a:r>
          </a:p>
        </p:txBody>
      </p:sp>
      <p:sp>
        <p:nvSpPr>
          <p:cNvPr id="8" name="Rectangle 7"/>
          <p:cNvSpPr/>
          <p:nvPr/>
        </p:nvSpPr>
        <p:spPr>
          <a:xfrm>
            <a:off x="251520" y="87474"/>
            <a:ext cx="2880320" cy="1134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826592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308304" y="4083918"/>
            <a:ext cx="144016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solidFill>
                  <a:schemeClr val="accent1"/>
                </a:solidFill>
              </a:rPr>
              <a:t>Investing in BPA </a:t>
            </a:r>
            <a:r>
              <a:rPr lang="en-GB" dirty="0">
                <a:solidFill>
                  <a:schemeClr val="accent4"/>
                </a:solidFill>
              </a:rPr>
              <a:t>| </a:t>
            </a:r>
            <a:r>
              <a:rPr lang="en-GB" dirty="0">
                <a:solidFill>
                  <a:schemeClr val="accent2"/>
                </a:solidFill>
              </a:rPr>
              <a:t>Why Invest?</a:t>
            </a:r>
          </a:p>
        </p:txBody>
      </p:sp>
      <p:sp>
        <p:nvSpPr>
          <p:cNvPr id="5" name="Slide Number Placeholder 4"/>
          <p:cNvSpPr>
            <a:spLocks noGrp="1"/>
          </p:cNvSpPr>
          <p:nvPr>
            <p:ph type="sldNum" sz="quarter" idx="12"/>
          </p:nvPr>
        </p:nvSpPr>
        <p:spPr/>
        <p:txBody>
          <a:bodyPr/>
          <a:lstStyle/>
          <a:p>
            <a:fld id="{FE8DA6AF-1811-4E27-A96F-54109F1D0275}" type="slidenum">
              <a:rPr lang="en-GB" smtClean="0"/>
              <a:pPr/>
              <a:t>31</a:t>
            </a:fld>
            <a:endParaRPr lang="en-GB"/>
          </a:p>
        </p:txBody>
      </p:sp>
      <p:sp>
        <p:nvSpPr>
          <p:cNvPr id="12" name="TextBox 11"/>
          <p:cNvSpPr txBox="1"/>
          <p:nvPr/>
        </p:nvSpPr>
        <p:spPr>
          <a:xfrm>
            <a:off x="467544" y="1230179"/>
            <a:ext cx="8208144" cy="2925748"/>
          </a:xfrm>
          <a:prstGeom prst="rect">
            <a:avLst/>
          </a:prstGeom>
          <a:noFill/>
        </p:spPr>
        <p:txBody>
          <a:bodyPr wrap="square" lIns="0" tIns="0" rIns="0" bIns="0" rtlCol="0">
            <a:noAutofit/>
          </a:bodyPr>
          <a:lstStyle/>
          <a:p>
            <a:pPr defTabSz="1043019">
              <a:lnSpc>
                <a:spcPct val="150000"/>
              </a:lnSpc>
              <a:spcBef>
                <a:spcPts val="600"/>
              </a:spcBef>
              <a:spcAft>
                <a:spcPts val="600"/>
              </a:spcAft>
              <a:buClr>
                <a:schemeClr val="accent4"/>
              </a:buClr>
            </a:pPr>
            <a:r>
              <a:rPr lang="en-GB" sz="2400" b="1" dirty="0">
                <a:latin typeface="+mj-lt"/>
                <a:cs typeface="Arial" panose="020B0604020202020204" pitchFamily="34" charset="0"/>
              </a:rPr>
              <a:t>Annuity businesses provide</a:t>
            </a:r>
            <a:r>
              <a:rPr lang="en-GB" sz="2400" dirty="0">
                <a:latin typeface="+mj-lt"/>
                <a:cs typeface="Arial" panose="020B0604020202020204" pitchFamily="34" charset="0"/>
              </a:rPr>
              <a:t>:</a:t>
            </a:r>
          </a:p>
          <a:p>
            <a:pPr marL="342900" indent="-342900" defTabSz="1043019">
              <a:lnSpc>
                <a:spcPct val="150000"/>
              </a:lnSpc>
              <a:spcBef>
                <a:spcPts val="600"/>
              </a:spcBef>
              <a:spcAft>
                <a:spcPts val="600"/>
              </a:spcAft>
              <a:buClr>
                <a:schemeClr val="accent4"/>
              </a:buClr>
              <a:buFont typeface="Arial" panose="020B0604020202020204" pitchFamily="34" charset="0"/>
              <a:buChar char="•"/>
            </a:pPr>
            <a:r>
              <a:rPr lang="en-GB" sz="2400" b="1" dirty="0">
                <a:latin typeface="+mj-lt"/>
                <a:cs typeface="Arial" panose="020B0604020202020204" pitchFamily="34" charset="0"/>
              </a:rPr>
              <a:t>scale</a:t>
            </a:r>
            <a:r>
              <a:rPr lang="en-GB" sz="2400" dirty="0">
                <a:latin typeface="+mj-lt"/>
                <a:cs typeface="Arial" panose="020B0604020202020204" pitchFamily="34" charset="0"/>
              </a:rPr>
              <a:t> and </a:t>
            </a:r>
            <a:r>
              <a:rPr lang="en-GB" sz="2400" b="1" dirty="0">
                <a:latin typeface="+mj-lt"/>
                <a:cs typeface="Arial" panose="020B0604020202020204" pitchFamily="34" charset="0"/>
              </a:rPr>
              <a:t>expertise</a:t>
            </a:r>
            <a:r>
              <a:rPr lang="en-GB" sz="2400" dirty="0">
                <a:latin typeface="+mj-lt"/>
                <a:cs typeface="Arial" panose="020B0604020202020204" pitchFamily="34" charset="0"/>
              </a:rPr>
              <a:t> required to invest in </a:t>
            </a:r>
            <a:r>
              <a:rPr lang="en-GB" sz="2400" b="1" dirty="0">
                <a:latin typeface="+mj-lt"/>
                <a:cs typeface="Arial" panose="020B0604020202020204" pitchFamily="34" charset="0"/>
              </a:rPr>
              <a:t>illiquid assets</a:t>
            </a:r>
          </a:p>
          <a:p>
            <a:pPr marL="342900" indent="-342900" defTabSz="1043019">
              <a:lnSpc>
                <a:spcPct val="150000"/>
              </a:lnSpc>
              <a:spcBef>
                <a:spcPts val="600"/>
              </a:spcBef>
              <a:spcAft>
                <a:spcPts val="600"/>
              </a:spcAft>
              <a:buClr>
                <a:schemeClr val="accent4"/>
              </a:buClr>
              <a:buFont typeface="Arial" panose="020B0604020202020204" pitchFamily="34" charset="0"/>
              <a:buChar char="•"/>
            </a:pPr>
            <a:r>
              <a:rPr lang="en-GB" sz="2400" dirty="0">
                <a:latin typeface="+mj-lt"/>
                <a:cs typeface="Arial" panose="020B0604020202020204" pitchFamily="34" charset="0"/>
              </a:rPr>
              <a:t>the ability </a:t>
            </a:r>
            <a:r>
              <a:rPr lang="en-GB" sz="2400" b="1" dirty="0">
                <a:latin typeface="+mj-lt"/>
                <a:cs typeface="Arial" panose="020B0604020202020204" pitchFamily="34" charset="0"/>
              </a:rPr>
              <a:t>transform</a:t>
            </a:r>
            <a:r>
              <a:rPr lang="en-GB" sz="2400" dirty="0">
                <a:latin typeface="+mj-lt"/>
                <a:cs typeface="Arial" panose="020B0604020202020204" pitchFamily="34" charset="0"/>
              </a:rPr>
              <a:t> long-dated </a:t>
            </a:r>
            <a:r>
              <a:rPr lang="en-GB" sz="2400" b="1" dirty="0">
                <a:latin typeface="+mj-lt"/>
                <a:cs typeface="Arial" panose="020B0604020202020204" pitchFamily="34" charset="0"/>
              </a:rPr>
              <a:t>fixed income</a:t>
            </a:r>
            <a:r>
              <a:rPr lang="en-GB" sz="2400" dirty="0">
                <a:latin typeface="+mj-lt"/>
                <a:cs typeface="Arial" panose="020B0604020202020204" pitchFamily="34" charset="0"/>
              </a:rPr>
              <a:t> into (levered) </a:t>
            </a:r>
            <a:r>
              <a:rPr lang="en-GB" sz="2400" b="1" dirty="0">
                <a:latin typeface="+mj-lt"/>
                <a:cs typeface="Arial" panose="020B0604020202020204" pitchFamily="34" charset="0"/>
              </a:rPr>
              <a:t>equity investments</a:t>
            </a:r>
          </a:p>
          <a:p>
            <a:pPr marL="342900" indent="-342900" defTabSz="1043019">
              <a:lnSpc>
                <a:spcPct val="150000"/>
              </a:lnSpc>
              <a:spcBef>
                <a:spcPts val="600"/>
              </a:spcBef>
              <a:spcAft>
                <a:spcPts val="600"/>
              </a:spcAft>
              <a:buClr>
                <a:schemeClr val="accent4"/>
              </a:buClr>
              <a:buFont typeface="Arial" panose="020B0604020202020204" pitchFamily="34" charset="0"/>
              <a:buChar char="•"/>
            </a:pPr>
            <a:r>
              <a:rPr lang="en-GB" sz="2400" dirty="0">
                <a:latin typeface="+mj-lt"/>
                <a:cs typeface="Arial" panose="020B0604020202020204" pitchFamily="34" charset="0"/>
              </a:rPr>
              <a:t>access for both </a:t>
            </a:r>
            <a:r>
              <a:rPr lang="en-GB" sz="2400" b="1" dirty="0">
                <a:latin typeface="+mj-lt"/>
                <a:cs typeface="Arial" panose="020B0604020202020204" pitchFamily="34" charset="0"/>
              </a:rPr>
              <a:t>public</a:t>
            </a:r>
            <a:r>
              <a:rPr lang="en-GB" sz="2400" dirty="0">
                <a:latin typeface="+mj-lt"/>
                <a:cs typeface="Arial" panose="020B0604020202020204" pitchFamily="34" charset="0"/>
              </a:rPr>
              <a:t> and </a:t>
            </a:r>
            <a:r>
              <a:rPr lang="en-GB" sz="2400" b="1" dirty="0">
                <a:latin typeface="+mj-lt"/>
                <a:cs typeface="Arial" panose="020B0604020202020204" pitchFamily="34" charset="0"/>
              </a:rPr>
              <a:t>private</a:t>
            </a:r>
            <a:r>
              <a:rPr lang="en-GB" sz="2400" dirty="0">
                <a:latin typeface="+mj-lt"/>
                <a:cs typeface="Arial" panose="020B0604020202020204" pitchFamily="34" charset="0"/>
              </a:rPr>
              <a:t> investors</a:t>
            </a:r>
          </a:p>
        </p:txBody>
      </p:sp>
      <p:sp>
        <p:nvSpPr>
          <p:cNvPr id="7" name="Date Placeholder 3"/>
          <p:cNvSpPr>
            <a:spLocks noGrp="1"/>
          </p:cNvSpPr>
          <p:nvPr>
            <p:ph type="dt" sz="half" idx="10"/>
          </p:nvPr>
        </p:nvSpPr>
        <p:spPr>
          <a:xfrm>
            <a:off x="395294" y="4807745"/>
            <a:ext cx="2016125" cy="248841"/>
          </a:xfrm>
        </p:spPr>
        <p:txBody>
          <a:bodyPr/>
          <a:lstStyle/>
          <a:p>
            <a:r>
              <a:rPr lang="en-GB" dirty="0"/>
              <a:t>15 July 2020</a:t>
            </a:r>
          </a:p>
        </p:txBody>
      </p:sp>
    </p:spTree>
    <p:extLst>
      <p:ext uri="{BB962C8B-B14F-4D97-AF65-F5344CB8AC3E}">
        <p14:creationId xmlns:p14="http://schemas.microsoft.com/office/powerpoint/2010/main" val="1346845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7308304" y="4083918"/>
            <a:ext cx="144016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solidFill>
                  <a:schemeClr val="accent1"/>
                </a:solidFill>
              </a:rPr>
              <a:t>Investing in BPA </a:t>
            </a:r>
            <a:r>
              <a:rPr lang="en-GB" dirty="0">
                <a:solidFill>
                  <a:schemeClr val="accent4"/>
                </a:solidFill>
              </a:rPr>
              <a:t>| </a:t>
            </a:r>
            <a:r>
              <a:rPr lang="en-GB" dirty="0">
                <a:solidFill>
                  <a:schemeClr val="accent2"/>
                </a:solidFill>
              </a:rPr>
              <a:t>Accessing Illiquidity </a:t>
            </a:r>
            <a:r>
              <a:rPr lang="en-GB" dirty="0" err="1">
                <a:solidFill>
                  <a:schemeClr val="accent2"/>
                </a:solidFill>
              </a:rPr>
              <a:t>Premia</a:t>
            </a:r>
            <a:endParaRPr lang="en-GB" dirty="0">
              <a:solidFill>
                <a:schemeClr val="accent2"/>
              </a:solidFill>
            </a:endParaRPr>
          </a:p>
        </p:txBody>
      </p:sp>
      <p:sp>
        <p:nvSpPr>
          <p:cNvPr id="5" name="Slide Number Placeholder 4"/>
          <p:cNvSpPr>
            <a:spLocks noGrp="1"/>
          </p:cNvSpPr>
          <p:nvPr>
            <p:ph type="sldNum" sz="quarter" idx="12"/>
          </p:nvPr>
        </p:nvSpPr>
        <p:spPr/>
        <p:txBody>
          <a:bodyPr/>
          <a:lstStyle/>
          <a:p>
            <a:fld id="{FE8DA6AF-1811-4E27-A96F-54109F1D0275}" type="slidenum">
              <a:rPr lang="en-GB" smtClean="0"/>
              <a:pPr/>
              <a:t>32</a:t>
            </a:fld>
            <a:endParaRPr lang="en-GB"/>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1025" y="1371210"/>
            <a:ext cx="2728800" cy="2845540"/>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nvGrpSpPr>
          <p:cNvPr id="40" name="Group 39"/>
          <p:cNvGrpSpPr/>
          <p:nvPr/>
        </p:nvGrpSpPr>
        <p:grpSpPr>
          <a:xfrm rot="60000">
            <a:off x="448116" y="1314661"/>
            <a:ext cx="2035653" cy="1967578"/>
            <a:chOff x="191155" y="1302827"/>
            <a:chExt cx="2035653" cy="1967578"/>
          </a:xfrm>
        </p:grpSpPr>
        <p:pic>
          <p:nvPicPr>
            <p:cNvPr id="20" name="Picture 19" descr="Screen Clipping"/>
            <p:cNvPicPr>
              <a:picLocks noChangeAspect="1"/>
            </p:cNvPicPr>
            <p:nvPr/>
          </p:nvPicPr>
          <p:blipFill rotWithShape="1">
            <a:blip r:embed="rId4" cstate="print">
              <a:extLst>
                <a:ext uri="{28A0092B-C50C-407E-A947-70E740481C1C}">
                  <a14:useLocalDpi xmlns:a14="http://schemas.microsoft.com/office/drawing/2010/main" val="0"/>
                </a:ext>
              </a:extLst>
            </a:blip>
            <a:srcRect r="2135"/>
            <a:stretch/>
          </p:blipFill>
          <p:spPr>
            <a:xfrm rot="21540000">
              <a:off x="191155" y="1302827"/>
              <a:ext cx="2018482" cy="476195"/>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21" name="Picture 20"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540000">
              <a:off x="208326" y="1778871"/>
              <a:ext cx="2018482" cy="1491534"/>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grpSp>
        <p:nvGrpSpPr>
          <p:cNvPr id="38" name="Group 37"/>
          <p:cNvGrpSpPr/>
          <p:nvPr/>
        </p:nvGrpSpPr>
        <p:grpSpPr>
          <a:xfrm>
            <a:off x="1331640" y="2273430"/>
            <a:ext cx="1990734" cy="1810488"/>
            <a:chOff x="733053" y="2195924"/>
            <a:chExt cx="1990734" cy="1810488"/>
          </a:xfrm>
        </p:grpSpPr>
        <p:pic>
          <p:nvPicPr>
            <p:cNvPr id="23" name="Picture 22" descr="Screen Clipping"/>
            <p:cNvPicPr>
              <a:picLocks noChangeAspect="1"/>
            </p:cNvPicPr>
            <p:nvPr/>
          </p:nvPicPr>
          <p:blipFill rotWithShape="1">
            <a:blip r:embed="rId6" cstate="print">
              <a:extLst>
                <a:ext uri="{28A0092B-C50C-407E-A947-70E740481C1C}">
                  <a14:useLocalDpi xmlns:a14="http://schemas.microsoft.com/office/drawing/2010/main" val="0"/>
                </a:ext>
              </a:extLst>
            </a:blip>
            <a:srcRect r="644"/>
            <a:stretch/>
          </p:blipFill>
          <p:spPr>
            <a:xfrm>
              <a:off x="733053" y="2195924"/>
              <a:ext cx="1990734" cy="629216"/>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24" name="Picture 23" descr="Screen Clipping"/>
            <p:cNvPicPr>
              <a:picLocks noChangeAspect="1"/>
            </p:cNvPicPr>
            <p:nvPr/>
          </p:nvPicPr>
          <p:blipFill rotWithShape="1">
            <a:blip r:embed="rId7" cstate="print">
              <a:extLst>
                <a:ext uri="{28A0092B-C50C-407E-A947-70E740481C1C}">
                  <a14:useLocalDpi xmlns:a14="http://schemas.microsoft.com/office/drawing/2010/main" val="0"/>
                </a:ext>
              </a:extLst>
            </a:blip>
            <a:srcRect t="19478"/>
            <a:stretch/>
          </p:blipFill>
          <p:spPr>
            <a:xfrm>
              <a:off x="733054" y="2825140"/>
              <a:ext cx="1990733" cy="1181272"/>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pic>
        <p:nvPicPr>
          <p:cNvPr id="26" name="Picture 25" descr="Screen Clipping"/>
          <p:cNvPicPr>
            <a:picLocks noChangeAspect="1"/>
          </p:cNvPicPr>
          <p:nvPr/>
        </p:nvPicPr>
        <p:blipFill rotWithShape="1">
          <a:blip r:embed="rId8">
            <a:extLst>
              <a:ext uri="{28A0092B-C50C-407E-A947-70E740481C1C}">
                <a14:useLocalDpi xmlns:a14="http://schemas.microsoft.com/office/drawing/2010/main" val="0"/>
              </a:ext>
            </a:extLst>
          </a:blip>
          <a:srcRect l="3438"/>
          <a:stretch/>
        </p:blipFill>
        <p:spPr>
          <a:xfrm rot="21600000">
            <a:off x="2690695" y="1517206"/>
            <a:ext cx="2640042" cy="281026"/>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6" name="TextBox 15"/>
          <p:cNvSpPr txBox="1"/>
          <p:nvPr/>
        </p:nvSpPr>
        <p:spPr>
          <a:xfrm>
            <a:off x="502047" y="4515966"/>
            <a:ext cx="8174409" cy="218012"/>
          </a:xfrm>
          <a:prstGeom prst="rect">
            <a:avLst/>
          </a:prstGeom>
          <a:noFill/>
        </p:spPr>
        <p:txBody>
          <a:bodyPr wrap="square" lIns="0" tIns="0" rIns="0" bIns="0" rtlCol="0" anchor="b">
            <a:noAutofit/>
          </a:bodyPr>
          <a:lstStyle/>
          <a:p>
            <a:pPr>
              <a:tabLst>
                <a:tab pos="452403" algn="l"/>
              </a:tabLst>
            </a:pPr>
            <a:r>
              <a:rPr lang="en-GB" sz="800" b="1" dirty="0">
                <a:latin typeface="+mj-lt"/>
                <a:cs typeface="Arial" panose="020B0604020202020204" pitchFamily="34" charset="0"/>
              </a:rPr>
              <a:t>Source:	 L&amp;G / Phoenix / PIC press releases, Rothesay annual report </a:t>
            </a:r>
          </a:p>
        </p:txBody>
      </p:sp>
      <p:grpSp>
        <p:nvGrpSpPr>
          <p:cNvPr id="41" name="Group 40"/>
          <p:cNvGrpSpPr/>
          <p:nvPr/>
        </p:nvGrpSpPr>
        <p:grpSpPr>
          <a:xfrm rot="-60000">
            <a:off x="3698123" y="2034741"/>
            <a:ext cx="2242029" cy="1668862"/>
            <a:chOff x="5045884" y="1314554"/>
            <a:chExt cx="2242029" cy="1668862"/>
          </a:xfrm>
        </p:grpSpPr>
        <p:pic>
          <p:nvPicPr>
            <p:cNvPr id="12" name="Picture 11" descr="Screen Clipping"/>
            <p:cNvPicPr>
              <a:picLocks noChangeAspect="1"/>
            </p:cNvPicPr>
            <p:nvPr/>
          </p:nvPicPr>
          <p:blipFill rotWithShape="1">
            <a:blip r:embed="rId9">
              <a:extLst>
                <a:ext uri="{28A0092B-C50C-407E-A947-70E740481C1C}">
                  <a14:useLocalDpi xmlns:a14="http://schemas.microsoft.com/office/drawing/2010/main" val="0"/>
                </a:ext>
              </a:extLst>
            </a:blip>
            <a:srcRect t="16470" b="17766"/>
            <a:stretch/>
          </p:blipFill>
          <p:spPr>
            <a:xfrm rot="60000">
              <a:off x="5060448" y="1314554"/>
              <a:ext cx="2227465" cy="1133475"/>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3" name="Picture 12" descr="Screen Clipping"/>
            <p:cNvPicPr>
              <a:picLocks noChangeAspect="1"/>
            </p:cNvPicPr>
            <p:nvPr/>
          </p:nvPicPr>
          <p:blipFill rotWithShape="1">
            <a:blip r:embed="rId10">
              <a:extLst>
                <a:ext uri="{28A0092B-C50C-407E-A947-70E740481C1C}">
                  <a14:useLocalDpi xmlns:a14="http://schemas.microsoft.com/office/drawing/2010/main" val="0"/>
                </a:ext>
              </a:extLst>
            </a:blip>
            <a:srcRect r="6528"/>
            <a:stretch/>
          </p:blipFill>
          <p:spPr>
            <a:xfrm rot="60000">
              <a:off x="5045884" y="2447902"/>
              <a:ext cx="2227465" cy="535514"/>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sp>
        <p:nvSpPr>
          <p:cNvPr id="18" name="Date Placeholder 3"/>
          <p:cNvSpPr>
            <a:spLocks noGrp="1"/>
          </p:cNvSpPr>
          <p:nvPr>
            <p:ph type="dt" sz="half" idx="10"/>
          </p:nvPr>
        </p:nvSpPr>
        <p:spPr>
          <a:xfrm>
            <a:off x="395294" y="4807745"/>
            <a:ext cx="2016125" cy="248841"/>
          </a:xfrm>
        </p:spPr>
        <p:txBody>
          <a:bodyPr/>
          <a:lstStyle/>
          <a:p>
            <a:r>
              <a:rPr lang="en-GB" dirty="0"/>
              <a:t>15 July 2020</a:t>
            </a:r>
          </a:p>
        </p:txBody>
      </p:sp>
    </p:spTree>
    <p:extLst>
      <p:ext uri="{BB962C8B-B14F-4D97-AF65-F5344CB8AC3E}">
        <p14:creationId xmlns:p14="http://schemas.microsoft.com/office/powerpoint/2010/main" val="1057639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7308304" y="4051426"/>
            <a:ext cx="144016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5" name="Picture 11" descr="Image result for blackrock logo"/>
          <p:cNvPicPr>
            <a:picLocks noChangeAspect="1" noChangeArrowheads="1"/>
          </p:cNvPicPr>
          <p:nvPr/>
        </p:nvPicPr>
        <p:blipFill rotWithShape="1">
          <a:blip r:embed="rId3">
            <a:extLst>
              <a:ext uri="{28A0092B-C50C-407E-A947-70E740481C1C}">
                <a14:useLocalDpi xmlns:a14="http://schemas.microsoft.com/office/drawing/2010/main" val="0"/>
              </a:ext>
            </a:extLst>
          </a:blip>
          <a:srcRect t="33418" b="33291"/>
          <a:stretch/>
        </p:blipFill>
        <p:spPr bwMode="auto">
          <a:xfrm>
            <a:off x="6804248" y="3579862"/>
            <a:ext cx="1805587" cy="60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4248" y="4271770"/>
            <a:ext cx="1805587" cy="335196"/>
          </a:xfrm>
          <a:prstGeom prst="rect">
            <a:avLst/>
          </a:prstGeom>
        </p:spPr>
      </p:pic>
      <p:sp>
        <p:nvSpPr>
          <p:cNvPr id="35" name="TextBox 34"/>
          <p:cNvSpPr txBox="1"/>
          <p:nvPr/>
        </p:nvSpPr>
        <p:spPr>
          <a:xfrm>
            <a:off x="468312" y="3098806"/>
            <a:ext cx="4622296" cy="644891"/>
          </a:xfrm>
          <a:prstGeom prst="rect">
            <a:avLst/>
          </a:prstGeom>
          <a:noFill/>
        </p:spPr>
        <p:txBody>
          <a:bodyPr wrap="square" lIns="0" tIns="0" rIns="0" bIns="0" rtlCol="0">
            <a:noAutofit/>
          </a:bodyPr>
          <a:lstStyle/>
          <a:p>
            <a:pPr marL="342900" indent="-342900" defTabSz="1043019">
              <a:spcBef>
                <a:spcPts val="600"/>
              </a:spcBef>
              <a:spcAft>
                <a:spcPts val="0"/>
              </a:spcAft>
              <a:buClr>
                <a:schemeClr val="accent4"/>
              </a:buClr>
              <a:buFont typeface="Arial" panose="020B0604020202020204" pitchFamily="34" charset="0"/>
              <a:buChar char="•"/>
            </a:pPr>
            <a:r>
              <a:rPr lang="en-GB" sz="2200" b="1" dirty="0">
                <a:cs typeface="Arial" panose="020B0604020202020204" pitchFamily="34" charset="0"/>
              </a:rPr>
              <a:t>Yield-driven</a:t>
            </a:r>
            <a:r>
              <a:rPr lang="en-GB" sz="2200" dirty="0">
                <a:cs typeface="Arial" panose="020B0604020202020204" pitchFamily="34" charset="0"/>
              </a:rPr>
              <a:t>: “equity trades like debt”</a:t>
            </a:r>
          </a:p>
        </p:txBody>
      </p:sp>
      <p:sp>
        <p:nvSpPr>
          <p:cNvPr id="17" name="TextBox 16"/>
          <p:cNvSpPr txBox="1"/>
          <p:nvPr/>
        </p:nvSpPr>
        <p:spPr>
          <a:xfrm>
            <a:off x="468313" y="2458375"/>
            <a:ext cx="3873591" cy="514782"/>
          </a:xfrm>
          <a:prstGeom prst="rect">
            <a:avLst/>
          </a:prstGeom>
          <a:noFill/>
        </p:spPr>
        <p:txBody>
          <a:bodyPr wrap="square" lIns="0" tIns="0" rIns="0" bIns="0" rtlCol="0">
            <a:noAutofit/>
          </a:bodyPr>
          <a:lstStyle/>
          <a:p>
            <a:pPr marL="342900" indent="-342900" defTabSz="1043019">
              <a:lnSpc>
                <a:spcPct val="150000"/>
              </a:lnSpc>
              <a:buClr>
                <a:schemeClr val="accent4"/>
              </a:buClr>
              <a:buFont typeface="Arial" panose="020B0604020202020204" pitchFamily="34" charset="0"/>
              <a:buChar char="•"/>
            </a:pPr>
            <a:r>
              <a:rPr lang="en-GB" sz="2200" b="1" dirty="0">
                <a:latin typeface="+mj-lt"/>
                <a:cs typeface="Arial" panose="020B0604020202020204" pitchFamily="34" charset="0"/>
              </a:rPr>
              <a:t>Growth-driven</a:t>
            </a:r>
          </a:p>
        </p:txBody>
      </p:sp>
      <p:sp>
        <p:nvSpPr>
          <p:cNvPr id="2" name="Title 1"/>
          <p:cNvSpPr>
            <a:spLocks noGrp="1"/>
          </p:cNvSpPr>
          <p:nvPr>
            <p:ph type="title"/>
          </p:nvPr>
        </p:nvSpPr>
        <p:spPr/>
        <p:txBody>
          <a:bodyPr/>
          <a:lstStyle/>
          <a:p>
            <a:r>
              <a:rPr lang="en-GB" dirty="0">
                <a:solidFill>
                  <a:schemeClr val="accent1"/>
                </a:solidFill>
              </a:rPr>
              <a:t>Investing in BPA </a:t>
            </a:r>
            <a:r>
              <a:rPr lang="en-GB" dirty="0">
                <a:solidFill>
                  <a:schemeClr val="accent4"/>
                </a:solidFill>
              </a:rPr>
              <a:t>| </a:t>
            </a:r>
            <a:r>
              <a:rPr lang="en-GB" dirty="0">
                <a:solidFill>
                  <a:schemeClr val="accent2"/>
                </a:solidFill>
              </a:rPr>
              <a:t>Public Markets</a:t>
            </a:r>
          </a:p>
        </p:txBody>
      </p:sp>
      <p:sp>
        <p:nvSpPr>
          <p:cNvPr id="5" name="Slide Number Placeholder 4"/>
          <p:cNvSpPr>
            <a:spLocks noGrp="1"/>
          </p:cNvSpPr>
          <p:nvPr>
            <p:ph type="sldNum" sz="quarter" idx="12"/>
          </p:nvPr>
        </p:nvSpPr>
        <p:spPr/>
        <p:txBody>
          <a:bodyPr/>
          <a:lstStyle/>
          <a:p>
            <a:fld id="{FE8DA6AF-1811-4E27-A96F-54109F1D0275}" type="slidenum">
              <a:rPr lang="en-GB" smtClean="0"/>
              <a:pPr/>
              <a:t>33</a:t>
            </a:fld>
            <a:endParaRPr lang="en-GB"/>
          </a:p>
        </p:txBody>
      </p:sp>
      <p:pic>
        <p:nvPicPr>
          <p:cNvPr id="1026" name="Picture 2" descr="Image result for aberdeen standard investment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9635" y="2052012"/>
            <a:ext cx="1800200" cy="45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Image result for kames capital"/>
          <p:cNvPicPr>
            <a:picLocks noChangeAspect="1" noChangeArrowheads="1"/>
          </p:cNvPicPr>
          <p:nvPr/>
        </p:nvPicPr>
        <p:blipFill rotWithShape="1">
          <a:blip r:embed="rId6">
            <a:extLst>
              <a:ext uri="{28A0092B-C50C-407E-A947-70E740481C1C}">
                <a14:useLocalDpi xmlns:a14="http://schemas.microsoft.com/office/drawing/2010/main" val="0"/>
              </a:ext>
            </a:extLst>
          </a:blip>
          <a:srcRect l="4266" t="25276" r="3273" b="31073"/>
          <a:stretch/>
        </p:blipFill>
        <p:spPr bwMode="auto">
          <a:xfrm>
            <a:off x="6809635" y="2655677"/>
            <a:ext cx="1800200" cy="71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AutoShape 8" descr="Standard Life Aberdeen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AutoShape 10" descr="Standard Life Aberdeen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2" name="Picture 51"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03164" y="4155926"/>
            <a:ext cx="3225020" cy="71716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53" name="Picture 52"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5794" y="1059581"/>
            <a:ext cx="1425064" cy="1173582"/>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nvGrpSpPr>
          <p:cNvPr id="33" name="Group 32"/>
          <p:cNvGrpSpPr/>
          <p:nvPr/>
        </p:nvGrpSpPr>
        <p:grpSpPr>
          <a:xfrm>
            <a:off x="7256235" y="501006"/>
            <a:ext cx="1353600" cy="1353600"/>
            <a:chOff x="816526" y="3070412"/>
            <a:chExt cx="1353600" cy="1353600"/>
          </a:xfrm>
        </p:grpSpPr>
        <p:sp>
          <p:nvSpPr>
            <p:cNvPr id="31" name="Rectangle 30"/>
            <p:cNvSpPr/>
            <p:nvPr/>
          </p:nvSpPr>
          <p:spPr>
            <a:xfrm>
              <a:off x="816526" y="3070412"/>
              <a:ext cx="1353600" cy="1353600"/>
            </a:xfrm>
            <a:prstGeom prst="rect">
              <a:avLst/>
            </a:prstGeom>
            <a:solidFill>
              <a:schemeClr val="bg1"/>
            </a:solidFill>
            <a:ln w="952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9" name="Picture 5" descr="M&amp;G plc"/>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6526" y="3070412"/>
              <a:ext cx="1352456" cy="1352456"/>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9" name="Picture 8" descr="Screen Clipping"/>
          <p:cNvPicPr>
            <a:picLocks noChangeAspect="1"/>
          </p:cNvPicPr>
          <p:nvPr/>
        </p:nvPicPr>
        <p:blipFill rotWithShape="1">
          <a:blip r:embed="rId10">
            <a:extLst>
              <a:ext uri="{28A0092B-C50C-407E-A947-70E740481C1C}">
                <a14:useLocalDpi xmlns:a14="http://schemas.microsoft.com/office/drawing/2010/main" val="0"/>
              </a:ext>
            </a:extLst>
          </a:blip>
          <a:srcRect r="4379"/>
          <a:stretch/>
        </p:blipFill>
        <p:spPr>
          <a:xfrm>
            <a:off x="5056520" y="2361600"/>
            <a:ext cx="1385162" cy="991459"/>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54" name="TextBox 53"/>
          <p:cNvSpPr txBox="1"/>
          <p:nvPr/>
        </p:nvSpPr>
        <p:spPr>
          <a:xfrm>
            <a:off x="467544" y="1347613"/>
            <a:ext cx="3348250" cy="1013987"/>
          </a:xfrm>
          <a:prstGeom prst="rect">
            <a:avLst/>
          </a:prstGeom>
          <a:noFill/>
        </p:spPr>
        <p:txBody>
          <a:bodyPr wrap="square" lIns="0" tIns="0" rIns="0" bIns="0" rtlCol="0">
            <a:noAutofit/>
          </a:bodyPr>
          <a:lstStyle/>
          <a:p>
            <a:pPr defTabSz="1043019">
              <a:spcBef>
                <a:spcPts val="600"/>
              </a:spcBef>
              <a:spcAft>
                <a:spcPts val="600"/>
              </a:spcAft>
              <a:buClr>
                <a:schemeClr val="accent4"/>
              </a:buClr>
            </a:pPr>
            <a:r>
              <a:rPr lang="en-GB" sz="2200" dirty="0">
                <a:latin typeface="+mj-lt"/>
                <a:cs typeface="Arial" panose="020B0604020202020204" pitchFamily="34" charset="0"/>
              </a:rPr>
              <a:t>Public markets </a:t>
            </a:r>
            <a:r>
              <a:rPr lang="en-GB" sz="2200" b="1" dirty="0">
                <a:latin typeface="+mj-lt"/>
                <a:cs typeface="Arial" panose="020B0604020202020204" pitchFamily="34" charset="0"/>
              </a:rPr>
              <a:t>investor rationale</a:t>
            </a:r>
            <a:r>
              <a:rPr lang="en-GB" sz="2200" dirty="0">
                <a:latin typeface="+mj-lt"/>
                <a:cs typeface="Arial" panose="020B0604020202020204" pitchFamily="34" charset="0"/>
              </a:rPr>
              <a:t> is often split between those who are:</a:t>
            </a:r>
          </a:p>
        </p:txBody>
      </p:sp>
      <p:sp>
        <p:nvSpPr>
          <p:cNvPr id="21" name="Date Placeholder 3"/>
          <p:cNvSpPr>
            <a:spLocks noGrp="1"/>
          </p:cNvSpPr>
          <p:nvPr>
            <p:ph type="dt" sz="half" idx="10"/>
          </p:nvPr>
        </p:nvSpPr>
        <p:spPr>
          <a:xfrm>
            <a:off x="395294" y="4807745"/>
            <a:ext cx="2016125" cy="248841"/>
          </a:xfrm>
        </p:spPr>
        <p:txBody>
          <a:bodyPr/>
          <a:lstStyle/>
          <a:p>
            <a:r>
              <a:rPr lang="en-GB" dirty="0"/>
              <a:t>15 July 2020</a:t>
            </a:r>
          </a:p>
        </p:txBody>
      </p:sp>
    </p:spTree>
    <p:extLst>
      <p:ext uri="{BB962C8B-B14F-4D97-AF65-F5344CB8AC3E}">
        <p14:creationId xmlns:p14="http://schemas.microsoft.com/office/powerpoint/2010/main" val="3297329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7308304" y="4083918"/>
            <a:ext cx="144016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solidFill>
                  <a:schemeClr val="accent1"/>
                </a:solidFill>
              </a:rPr>
              <a:t>The Investor Story </a:t>
            </a:r>
            <a:r>
              <a:rPr lang="en-GB" dirty="0">
                <a:solidFill>
                  <a:schemeClr val="accent4"/>
                </a:solidFill>
              </a:rPr>
              <a:t>| </a:t>
            </a:r>
            <a:r>
              <a:rPr lang="en-GB" dirty="0">
                <a:solidFill>
                  <a:schemeClr val="accent2"/>
                </a:solidFill>
              </a:rPr>
              <a:t>Public Markets</a:t>
            </a:r>
          </a:p>
        </p:txBody>
      </p:sp>
      <p:sp>
        <p:nvSpPr>
          <p:cNvPr id="5" name="Slide Number Placeholder 4"/>
          <p:cNvSpPr>
            <a:spLocks noGrp="1"/>
          </p:cNvSpPr>
          <p:nvPr>
            <p:ph type="sldNum" sz="quarter" idx="12"/>
          </p:nvPr>
        </p:nvSpPr>
        <p:spPr/>
        <p:txBody>
          <a:bodyPr/>
          <a:lstStyle/>
          <a:p>
            <a:fld id="{FE8DA6AF-1811-4E27-A96F-54109F1D0275}" type="slidenum">
              <a:rPr lang="en-GB" smtClean="0"/>
              <a:pPr/>
              <a:t>34</a:t>
            </a:fld>
            <a:endParaRPr lang="en-GB"/>
          </a:p>
        </p:txBody>
      </p:sp>
      <p:graphicFrame>
        <p:nvGraphicFramePr>
          <p:cNvPr id="20" name="Chart 19"/>
          <p:cNvGraphicFramePr>
            <a:graphicFrameLocks/>
          </p:cNvGraphicFramePr>
          <p:nvPr>
            <p:extLst>
              <p:ext uri="{D42A27DB-BD31-4B8C-83A1-F6EECF244321}">
                <p14:modId xmlns:p14="http://schemas.microsoft.com/office/powerpoint/2010/main" val="3073219453"/>
              </p:ext>
            </p:extLst>
          </p:nvPr>
        </p:nvGraphicFramePr>
        <p:xfrm>
          <a:off x="382048" y="1563638"/>
          <a:ext cx="3415820" cy="2880320"/>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p:cNvSpPr txBox="1"/>
          <p:nvPr/>
        </p:nvSpPr>
        <p:spPr>
          <a:xfrm>
            <a:off x="2146645" y="1870089"/>
            <a:ext cx="769171" cy="269613"/>
          </a:xfrm>
          <a:prstGeom prst="rect">
            <a:avLst/>
          </a:prstGeom>
          <a:noFill/>
        </p:spPr>
        <p:txBody>
          <a:bodyPr wrap="square" lIns="0" tIns="0" rIns="0" bIns="0" rtlCol="0">
            <a:noAutofit/>
          </a:bodyPr>
          <a:lstStyle/>
          <a:p>
            <a:pPr defTabSz="1043019"/>
            <a:r>
              <a:rPr lang="en-GB" sz="1600" b="1" dirty="0">
                <a:solidFill>
                  <a:srgbClr val="575756"/>
                </a:solidFill>
                <a:latin typeface="+mj-lt"/>
                <a:cs typeface="Arial" panose="020B0604020202020204" pitchFamily="34" charset="0"/>
              </a:rPr>
              <a:t>(17)%</a:t>
            </a:r>
          </a:p>
        </p:txBody>
      </p:sp>
      <p:sp>
        <p:nvSpPr>
          <p:cNvPr id="22" name="TextBox 21"/>
          <p:cNvSpPr txBox="1"/>
          <p:nvPr/>
        </p:nvSpPr>
        <p:spPr>
          <a:xfrm>
            <a:off x="3410075" y="2319859"/>
            <a:ext cx="585861" cy="323899"/>
          </a:xfrm>
          <a:prstGeom prst="rect">
            <a:avLst/>
          </a:prstGeom>
          <a:noFill/>
        </p:spPr>
        <p:txBody>
          <a:bodyPr wrap="square" lIns="0" tIns="0" rIns="0" bIns="0" rtlCol="0">
            <a:noAutofit/>
          </a:bodyPr>
          <a:lstStyle/>
          <a:p>
            <a:pPr defTabSz="1043019"/>
            <a:r>
              <a:rPr lang="en-GB" sz="1600" b="1" dirty="0">
                <a:solidFill>
                  <a:srgbClr val="575756"/>
                </a:solidFill>
                <a:latin typeface="+mj-lt"/>
                <a:cs typeface="Arial" panose="020B0604020202020204" pitchFamily="34" charset="0"/>
              </a:rPr>
              <a:t>(7)%</a:t>
            </a:r>
          </a:p>
        </p:txBody>
      </p:sp>
      <p:sp>
        <p:nvSpPr>
          <p:cNvPr id="25" name="Down Arrow 24"/>
          <p:cNvSpPr/>
          <p:nvPr/>
        </p:nvSpPr>
        <p:spPr>
          <a:xfrm>
            <a:off x="1918600" y="1706885"/>
            <a:ext cx="232920" cy="756716"/>
          </a:xfrm>
          <a:prstGeom prst="downArrow">
            <a:avLst/>
          </a:prstGeom>
          <a:solidFill>
            <a:srgbClr val="C81E45"/>
          </a:solidFill>
          <a:ln w="12700" cap="flat" cmpd="sng" algn="ctr">
            <a:solidFill>
              <a:srgbClr val="C81E45"/>
            </a:solidFill>
            <a:prstDash val="solid"/>
            <a:miter lim="800000"/>
          </a:ln>
          <a:effectLst/>
        </p:spPr>
        <p:txBody>
          <a:bodyPr rtlCol="0" anchor="ctr"/>
          <a:lstStyle/>
          <a:p>
            <a:pPr algn="ctr" defTabSz="710477" fontAlgn="auto">
              <a:spcBef>
                <a:spcPts val="0"/>
              </a:spcBef>
              <a:spcAft>
                <a:spcPts val="0"/>
              </a:spcAft>
              <a:defRPr/>
            </a:pPr>
            <a:endParaRPr lang="en-GB" sz="1400" kern="0">
              <a:solidFill>
                <a:prstClr val="white"/>
              </a:solidFill>
              <a:latin typeface="Arial"/>
              <a:cs typeface="Arial"/>
            </a:endParaRPr>
          </a:p>
        </p:txBody>
      </p:sp>
      <p:sp>
        <p:nvSpPr>
          <p:cNvPr id="29" name="Down Arrow 28"/>
          <p:cNvSpPr/>
          <p:nvPr/>
        </p:nvSpPr>
        <p:spPr>
          <a:xfrm>
            <a:off x="3132211" y="1706884"/>
            <a:ext cx="232920" cy="1152897"/>
          </a:xfrm>
          <a:prstGeom prst="downArrow">
            <a:avLst/>
          </a:prstGeom>
          <a:solidFill>
            <a:srgbClr val="C81E45"/>
          </a:solidFill>
          <a:ln w="12700" cap="flat" cmpd="sng" algn="ctr">
            <a:solidFill>
              <a:srgbClr val="C81E45"/>
            </a:solidFill>
            <a:prstDash val="solid"/>
            <a:miter lim="800000"/>
          </a:ln>
          <a:effectLst/>
        </p:spPr>
        <p:txBody>
          <a:bodyPr rtlCol="0" anchor="ctr"/>
          <a:lstStyle/>
          <a:p>
            <a:pPr algn="ctr" defTabSz="710477" fontAlgn="auto">
              <a:spcBef>
                <a:spcPts val="0"/>
              </a:spcBef>
              <a:spcAft>
                <a:spcPts val="0"/>
              </a:spcAft>
              <a:defRPr/>
            </a:pPr>
            <a:endParaRPr lang="en-GB" sz="1400" kern="0">
              <a:solidFill>
                <a:prstClr val="white"/>
              </a:solidFill>
              <a:latin typeface="Arial"/>
              <a:cs typeface="Arial"/>
            </a:endParaRPr>
          </a:p>
        </p:txBody>
      </p:sp>
      <p:grpSp>
        <p:nvGrpSpPr>
          <p:cNvPr id="19" name="Group 18"/>
          <p:cNvGrpSpPr/>
          <p:nvPr/>
        </p:nvGrpSpPr>
        <p:grpSpPr>
          <a:xfrm>
            <a:off x="4788024" y="1040418"/>
            <a:ext cx="4163649" cy="3259524"/>
            <a:chOff x="4788024" y="1040418"/>
            <a:chExt cx="4163649" cy="3259524"/>
          </a:xfrm>
        </p:grpSpPr>
        <p:graphicFrame>
          <p:nvGraphicFramePr>
            <p:cNvPr id="16" name="Chart 15"/>
            <p:cNvGraphicFramePr>
              <a:graphicFrameLocks/>
            </p:cNvGraphicFramePr>
            <p:nvPr>
              <p:extLst>
                <p:ext uri="{D42A27DB-BD31-4B8C-83A1-F6EECF244321}">
                  <p14:modId xmlns:p14="http://schemas.microsoft.com/office/powerpoint/2010/main" val="97865232"/>
                </p:ext>
              </p:extLst>
            </p:nvPr>
          </p:nvGraphicFramePr>
          <p:xfrm>
            <a:off x="4788024" y="1595262"/>
            <a:ext cx="3479223" cy="2704680"/>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25"/>
            <p:cNvSpPr txBox="1"/>
            <p:nvPr/>
          </p:nvSpPr>
          <p:spPr>
            <a:xfrm>
              <a:off x="8079619" y="3579862"/>
              <a:ext cx="872054" cy="197481"/>
            </a:xfrm>
            <a:prstGeom prst="rect">
              <a:avLst/>
            </a:prstGeom>
            <a:noFill/>
          </p:spPr>
          <p:txBody>
            <a:bodyPr wrap="square" lIns="0" tIns="0" rIns="0" bIns="0" rtlCol="0">
              <a:noAutofit/>
            </a:bodyPr>
            <a:lstStyle/>
            <a:p>
              <a:pPr defTabSz="1043019"/>
              <a:r>
                <a:rPr lang="en-GB" b="1" dirty="0">
                  <a:solidFill>
                    <a:schemeClr val="accent2"/>
                  </a:solidFill>
                  <a:latin typeface="+mj-lt"/>
                  <a:cs typeface="Arial" panose="020B0604020202020204" pitchFamily="34" charset="0"/>
                </a:rPr>
                <a:t>-5.4%</a:t>
              </a:r>
            </a:p>
          </p:txBody>
        </p:sp>
        <p:sp>
          <p:nvSpPr>
            <p:cNvPr id="27" name="TextBox 26"/>
            <p:cNvSpPr txBox="1"/>
            <p:nvPr/>
          </p:nvSpPr>
          <p:spPr>
            <a:xfrm>
              <a:off x="8100392" y="2586068"/>
              <a:ext cx="792088" cy="273713"/>
            </a:xfrm>
            <a:prstGeom prst="rect">
              <a:avLst/>
            </a:prstGeom>
            <a:noFill/>
          </p:spPr>
          <p:txBody>
            <a:bodyPr wrap="square" lIns="0" tIns="0" rIns="0" bIns="0" rtlCol="0">
              <a:noAutofit/>
            </a:bodyPr>
            <a:lstStyle/>
            <a:p>
              <a:pPr defTabSz="1043019"/>
              <a:r>
                <a:rPr lang="en-GB" b="1" dirty="0">
                  <a:solidFill>
                    <a:schemeClr val="accent1"/>
                  </a:solidFill>
                  <a:latin typeface="+mj-lt"/>
                  <a:cs typeface="Arial" panose="020B0604020202020204" pitchFamily="34" charset="0"/>
                </a:rPr>
                <a:t>+3.6%</a:t>
              </a:r>
            </a:p>
          </p:txBody>
        </p:sp>
        <p:cxnSp>
          <p:nvCxnSpPr>
            <p:cNvPr id="18" name="Straight Connector 17"/>
            <p:cNvCxnSpPr/>
            <p:nvPr/>
          </p:nvCxnSpPr>
          <p:spPr>
            <a:xfrm>
              <a:off x="7653748" y="1563638"/>
              <a:ext cx="0" cy="2160240"/>
            </a:xfrm>
            <a:prstGeom prst="line">
              <a:avLst/>
            </a:prstGeom>
            <a:ln w="9525">
              <a:solidFill>
                <a:schemeClr val="bg1">
                  <a:lumMod val="75000"/>
                </a:schemeClr>
              </a:solidFill>
              <a:prstDash val="dash"/>
            </a:ln>
          </p:spPr>
          <p:style>
            <a:lnRef idx="1">
              <a:schemeClr val="accent4"/>
            </a:lnRef>
            <a:fillRef idx="0">
              <a:schemeClr val="accent4"/>
            </a:fillRef>
            <a:effectRef idx="0">
              <a:schemeClr val="accent4"/>
            </a:effectRef>
            <a:fontRef idx="minor">
              <a:schemeClr val="tx1"/>
            </a:fontRef>
          </p:style>
        </p:cxnSp>
        <p:sp>
          <p:nvSpPr>
            <p:cNvPr id="15" name="TextBox 14"/>
            <p:cNvSpPr txBox="1"/>
            <p:nvPr/>
          </p:nvSpPr>
          <p:spPr>
            <a:xfrm>
              <a:off x="6715130" y="1040418"/>
              <a:ext cx="1925527" cy="523220"/>
            </a:xfrm>
            <a:prstGeom prst="rect">
              <a:avLst/>
            </a:prstGeom>
            <a:noFill/>
          </p:spPr>
          <p:txBody>
            <a:bodyPr wrap="none" rtlCol="0">
              <a:spAutoFit/>
            </a:bodyPr>
            <a:lstStyle/>
            <a:p>
              <a:r>
                <a:rPr lang="en-GB" sz="1400" b="1" dirty="0"/>
                <a:t>2019 Interim Results</a:t>
              </a:r>
            </a:p>
            <a:p>
              <a:r>
                <a:rPr lang="en-GB" sz="1400" dirty="0"/>
                <a:t>7</a:t>
              </a:r>
              <a:r>
                <a:rPr lang="en-GB" sz="1400" baseline="30000" dirty="0"/>
                <a:t>th</a:t>
              </a:r>
              <a:r>
                <a:rPr lang="en-GB" sz="1400" dirty="0"/>
                <a:t> Aug 2019</a:t>
              </a:r>
            </a:p>
          </p:txBody>
        </p:sp>
      </p:grpSp>
      <p:pic>
        <p:nvPicPr>
          <p:cNvPr id="36" name="Picture 3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3164" y="4158846"/>
            <a:ext cx="3225020" cy="71716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37" name="Picture 36"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5794" y="1059581"/>
            <a:ext cx="1425064" cy="1173582"/>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38" name="TextBox 37"/>
          <p:cNvSpPr txBox="1"/>
          <p:nvPr/>
        </p:nvSpPr>
        <p:spPr>
          <a:xfrm>
            <a:off x="454715" y="4562891"/>
            <a:ext cx="6899285" cy="215399"/>
          </a:xfrm>
          <a:prstGeom prst="rect">
            <a:avLst/>
          </a:prstGeom>
          <a:noFill/>
        </p:spPr>
        <p:txBody>
          <a:bodyPr wrap="square" lIns="91399" tIns="45698" rIns="91399" bIns="45698" rtlCol="0">
            <a:spAutoFit/>
          </a:bodyPr>
          <a:lstStyle/>
          <a:p>
            <a:r>
              <a:rPr lang="en-GB" sz="800" b="1" dirty="0"/>
              <a:t>Source: FY18 SFCRs, 2019 interim results, NWM</a:t>
            </a:r>
          </a:p>
        </p:txBody>
      </p:sp>
      <p:sp>
        <p:nvSpPr>
          <p:cNvPr id="23" name="Title 1"/>
          <p:cNvSpPr txBox="1">
            <a:spLocks/>
          </p:cNvSpPr>
          <p:nvPr/>
        </p:nvSpPr>
        <p:spPr bwMode="auto">
          <a:xfrm>
            <a:off x="468312" y="850404"/>
            <a:ext cx="3234693"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49" tIns="34274" rIns="68549" bIns="34274" numCol="1" anchor="ctr" anchorCtr="0" compatLnSpc="1">
            <a:prstTxWarp prst="textNoShape">
              <a:avLst/>
            </a:prstTxWarp>
          </a:bodyPr>
          <a:lstStyle>
            <a:lvl1pPr algn="l" rtl="0" eaLnBrk="1" fontAlgn="base" hangingPunct="1">
              <a:spcBef>
                <a:spcPct val="0"/>
              </a:spcBef>
              <a:spcAft>
                <a:spcPct val="0"/>
              </a:spcAft>
              <a:defRPr sz="2400" b="1">
                <a:solidFill>
                  <a:srgbClr val="D9AB16"/>
                </a:solidFill>
                <a:latin typeface="+mj-lt"/>
                <a:ea typeface="+mj-ea"/>
                <a:cs typeface="+mj-cs"/>
              </a:defRPr>
            </a:lvl1pPr>
            <a:lvl2pPr algn="l" rtl="0" eaLnBrk="1" fontAlgn="base" hangingPunct="1">
              <a:spcBef>
                <a:spcPct val="0"/>
              </a:spcBef>
              <a:spcAft>
                <a:spcPct val="0"/>
              </a:spcAft>
              <a:defRPr sz="2400">
                <a:solidFill>
                  <a:srgbClr val="D9AB16"/>
                </a:solidFill>
                <a:latin typeface="Arial" charset="0"/>
                <a:cs typeface="Arial" charset="0"/>
              </a:defRPr>
            </a:lvl2pPr>
            <a:lvl3pPr algn="l" rtl="0" eaLnBrk="1" fontAlgn="base" hangingPunct="1">
              <a:spcBef>
                <a:spcPct val="0"/>
              </a:spcBef>
              <a:spcAft>
                <a:spcPct val="0"/>
              </a:spcAft>
              <a:defRPr sz="2400">
                <a:solidFill>
                  <a:srgbClr val="D9AB16"/>
                </a:solidFill>
                <a:latin typeface="Arial" charset="0"/>
                <a:cs typeface="Arial" charset="0"/>
              </a:defRPr>
            </a:lvl3pPr>
            <a:lvl4pPr algn="l" rtl="0" eaLnBrk="1" fontAlgn="base" hangingPunct="1">
              <a:spcBef>
                <a:spcPct val="0"/>
              </a:spcBef>
              <a:spcAft>
                <a:spcPct val="0"/>
              </a:spcAft>
              <a:defRPr sz="2400">
                <a:solidFill>
                  <a:srgbClr val="D9AB16"/>
                </a:solidFill>
                <a:latin typeface="Arial" charset="0"/>
                <a:cs typeface="Arial" charset="0"/>
              </a:defRPr>
            </a:lvl4pPr>
            <a:lvl5pPr algn="l" rtl="0" eaLnBrk="1" fontAlgn="base" hangingPunct="1">
              <a:spcBef>
                <a:spcPct val="0"/>
              </a:spcBef>
              <a:spcAft>
                <a:spcPct val="0"/>
              </a:spcAft>
              <a:defRPr sz="2400">
                <a:solidFill>
                  <a:srgbClr val="D9AB16"/>
                </a:solidFill>
                <a:latin typeface="Arial" charset="0"/>
                <a:cs typeface="Arial" charset="0"/>
              </a:defRPr>
            </a:lvl5pPr>
            <a:lvl6pPr marL="342918" algn="l" rtl="0" eaLnBrk="1" fontAlgn="base" hangingPunct="1">
              <a:spcBef>
                <a:spcPct val="0"/>
              </a:spcBef>
              <a:spcAft>
                <a:spcPct val="0"/>
              </a:spcAft>
              <a:defRPr sz="2400">
                <a:solidFill>
                  <a:srgbClr val="D9AB16"/>
                </a:solidFill>
                <a:latin typeface="Arial" charset="0"/>
                <a:cs typeface="Arial" charset="0"/>
              </a:defRPr>
            </a:lvl6pPr>
            <a:lvl7pPr marL="685835" algn="l" rtl="0" eaLnBrk="1" fontAlgn="base" hangingPunct="1">
              <a:spcBef>
                <a:spcPct val="0"/>
              </a:spcBef>
              <a:spcAft>
                <a:spcPct val="0"/>
              </a:spcAft>
              <a:defRPr sz="2400">
                <a:solidFill>
                  <a:srgbClr val="D9AB16"/>
                </a:solidFill>
                <a:latin typeface="Arial" charset="0"/>
                <a:cs typeface="Arial" charset="0"/>
              </a:defRPr>
            </a:lvl7pPr>
            <a:lvl8pPr marL="1028751" algn="l" rtl="0" eaLnBrk="1" fontAlgn="base" hangingPunct="1">
              <a:spcBef>
                <a:spcPct val="0"/>
              </a:spcBef>
              <a:spcAft>
                <a:spcPct val="0"/>
              </a:spcAft>
              <a:defRPr sz="2400">
                <a:solidFill>
                  <a:srgbClr val="D9AB16"/>
                </a:solidFill>
                <a:latin typeface="Arial" charset="0"/>
                <a:cs typeface="Arial" charset="0"/>
              </a:defRPr>
            </a:lvl8pPr>
            <a:lvl9pPr marL="1371669" algn="l" rtl="0" eaLnBrk="1" fontAlgn="base" hangingPunct="1">
              <a:spcBef>
                <a:spcPct val="0"/>
              </a:spcBef>
              <a:spcAft>
                <a:spcPct val="0"/>
              </a:spcAft>
              <a:defRPr sz="2400">
                <a:solidFill>
                  <a:srgbClr val="D9AB16"/>
                </a:solidFill>
                <a:latin typeface="Arial" charset="0"/>
                <a:cs typeface="Arial" charset="0"/>
              </a:defRPr>
            </a:lvl9pPr>
          </a:lstStyle>
          <a:p>
            <a:pPr>
              <a:buClr>
                <a:schemeClr val="accent4"/>
              </a:buClr>
            </a:pPr>
            <a:r>
              <a:rPr lang="en-GB" sz="1600" b="0" kern="0" dirty="0">
                <a:solidFill>
                  <a:schemeClr val="tx1"/>
                </a:solidFill>
              </a:rPr>
              <a:t>Does </a:t>
            </a:r>
            <a:r>
              <a:rPr lang="en-GB" sz="1600" kern="0" dirty="0">
                <a:solidFill>
                  <a:schemeClr val="tx1"/>
                </a:solidFill>
              </a:rPr>
              <a:t>public ownership </a:t>
            </a:r>
            <a:r>
              <a:rPr lang="en-GB" sz="1600" b="0" kern="0" dirty="0">
                <a:solidFill>
                  <a:schemeClr val="tx1"/>
                </a:solidFill>
              </a:rPr>
              <a:t>make sense?</a:t>
            </a:r>
          </a:p>
        </p:txBody>
      </p:sp>
      <p:sp>
        <p:nvSpPr>
          <p:cNvPr id="24" name="Date Placeholder 3"/>
          <p:cNvSpPr>
            <a:spLocks noGrp="1"/>
          </p:cNvSpPr>
          <p:nvPr>
            <p:ph type="dt" sz="half" idx="10"/>
          </p:nvPr>
        </p:nvSpPr>
        <p:spPr>
          <a:xfrm>
            <a:off x="395294" y="4807745"/>
            <a:ext cx="2016125" cy="248841"/>
          </a:xfrm>
        </p:spPr>
        <p:txBody>
          <a:bodyPr/>
          <a:lstStyle/>
          <a:p>
            <a:r>
              <a:rPr lang="en-GB" dirty="0"/>
              <a:t>15 July 2020</a:t>
            </a:r>
          </a:p>
        </p:txBody>
      </p:sp>
    </p:spTree>
    <p:extLst>
      <p:ext uri="{BB962C8B-B14F-4D97-AF65-F5344CB8AC3E}">
        <p14:creationId xmlns:p14="http://schemas.microsoft.com/office/powerpoint/2010/main" val="2270690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69258" y="1419225"/>
            <a:ext cx="3382662" cy="3168748"/>
          </a:xfrm>
          <a:prstGeom prst="rect">
            <a:avLst/>
          </a:prstGeom>
          <a:noFill/>
        </p:spPr>
        <p:txBody>
          <a:bodyPr wrap="square" lIns="0" tIns="0" rIns="0" bIns="0" rtlCol="0">
            <a:noAutofit/>
          </a:bodyPr>
          <a:lstStyle/>
          <a:p>
            <a:pPr marL="457200" indent="-457200" defTabSz="1043019">
              <a:spcBef>
                <a:spcPts val="900"/>
              </a:spcBef>
              <a:spcAft>
                <a:spcPts val="900"/>
              </a:spcAft>
              <a:buClr>
                <a:schemeClr val="accent4"/>
              </a:buClr>
              <a:buFont typeface="Arial" panose="020B0604020202020204" pitchFamily="34" charset="0"/>
              <a:buChar char="•"/>
            </a:pPr>
            <a:r>
              <a:rPr lang="en-GB" sz="2400" dirty="0">
                <a:latin typeface="+mj-lt"/>
                <a:cs typeface="Arial" panose="020B0604020202020204" pitchFamily="34" charset="0"/>
              </a:rPr>
              <a:t>Increase </a:t>
            </a:r>
            <a:r>
              <a:rPr lang="en-GB" sz="2400" b="1" dirty="0" err="1">
                <a:latin typeface="+mj-lt"/>
                <a:cs typeface="Arial" panose="020B0604020202020204" pitchFamily="34" charset="0"/>
              </a:rPr>
              <a:t>AuM</a:t>
            </a:r>
            <a:endParaRPr lang="en-GB" sz="2400" b="1" dirty="0">
              <a:latin typeface="+mj-lt"/>
              <a:cs typeface="Arial" panose="020B0604020202020204" pitchFamily="34" charset="0"/>
            </a:endParaRPr>
          </a:p>
          <a:p>
            <a:pPr marL="457200" indent="-457200" defTabSz="1043019">
              <a:spcBef>
                <a:spcPts val="900"/>
              </a:spcBef>
              <a:spcAft>
                <a:spcPts val="900"/>
              </a:spcAft>
              <a:buClr>
                <a:schemeClr val="accent4"/>
              </a:buClr>
              <a:buFont typeface="Arial" panose="020B0604020202020204" pitchFamily="34" charset="0"/>
              <a:buChar char="•"/>
            </a:pPr>
            <a:r>
              <a:rPr lang="en-GB" sz="2400" dirty="0">
                <a:latin typeface="+mj-lt"/>
                <a:cs typeface="Arial" panose="020B0604020202020204" pitchFamily="34" charset="0"/>
              </a:rPr>
              <a:t>Exploit </a:t>
            </a:r>
            <a:r>
              <a:rPr lang="en-GB" sz="2400" b="1" dirty="0">
                <a:latin typeface="+mj-lt"/>
                <a:cs typeface="Arial" panose="020B0604020202020204" pitchFamily="34" charset="0"/>
              </a:rPr>
              <a:t>specialisms</a:t>
            </a:r>
          </a:p>
          <a:p>
            <a:pPr marL="457200" indent="-457200" defTabSz="1043019">
              <a:spcBef>
                <a:spcPts val="900"/>
              </a:spcBef>
              <a:spcAft>
                <a:spcPts val="900"/>
              </a:spcAft>
              <a:buClr>
                <a:schemeClr val="accent4"/>
              </a:buClr>
              <a:buFont typeface="Arial" panose="020B0604020202020204" pitchFamily="34" charset="0"/>
              <a:buChar char="•"/>
            </a:pPr>
            <a:r>
              <a:rPr lang="en-GB" sz="2400" dirty="0">
                <a:latin typeface="+mj-lt"/>
                <a:cs typeface="Arial" panose="020B0604020202020204" pitchFamily="34" charset="0"/>
              </a:rPr>
              <a:t>Exploit </a:t>
            </a:r>
            <a:r>
              <a:rPr lang="en-GB" sz="2400" b="1" dirty="0">
                <a:latin typeface="+mj-lt"/>
                <a:cs typeface="Arial" panose="020B0604020202020204" pitchFamily="34" charset="0"/>
              </a:rPr>
              <a:t>economies of scale</a:t>
            </a:r>
          </a:p>
        </p:txBody>
      </p:sp>
      <p:sp>
        <p:nvSpPr>
          <p:cNvPr id="2" name="Title 1"/>
          <p:cNvSpPr>
            <a:spLocks noGrp="1"/>
          </p:cNvSpPr>
          <p:nvPr>
            <p:ph type="title"/>
          </p:nvPr>
        </p:nvSpPr>
        <p:spPr/>
        <p:txBody>
          <a:bodyPr/>
          <a:lstStyle/>
          <a:p>
            <a:r>
              <a:rPr lang="en-GB" dirty="0">
                <a:solidFill>
                  <a:schemeClr val="accent1"/>
                </a:solidFill>
              </a:rPr>
              <a:t>Investing in BPA </a:t>
            </a:r>
            <a:r>
              <a:rPr lang="en-GB" dirty="0">
                <a:solidFill>
                  <a:schemeClr val="accent4"/>
                </a:solidFill>
              </a:rPr>
              <a:t>| </a:t>
            </a:r>
            <a:r>
              <a:rPr lang="en-GB" dirty="0">
                <a:solidFill>
                  <a:schemeClr val="accent2"/>
                </a:solidFill>
              </a:rPr>
              <a:t>Private Markets</a:t>
            </a:r>
          </a:p>
        </p:txBody>
      </p:sp>
      <p:sp>
        <p:nvSpPr>
          <p:cNvPr id="5" name="Slide Number Placeholder 4"/>
          <p:cNvSpPr>
            <a:spLocks noGrp="1"/>
          </p:cNvSpPr>
          <p:nvPr>
            <p:ph type="sldNum" sz="quarter" idx="12"/>
          </p:nvPr>
        </p:nvSpPr>
        <p:spPr/>
        <p:txBody>
          <a:bodyPr/>
          <a:lstStyle/>
          <a:p>
            <a:fld id="{FE8DA6AF-1811-4E27-A96F-54109F1D0275}" type="slidenum">
              <a:rPr lang="en-GB" smtClean="0"/>
              <a:pPr/>
              <a:t>35</a:t>
            </a:fld>
            <a:endParaRPr lang="en-GB"/>
          </a:p>
        </p:txBody>
      </p:sp>
      <p:sp>
        <p:nvSpPr>
          <p:cNvPr id="19" name="Rectangle 18"/>
          <p:cNvSpPr/>
          <p:nvPr/>
        </p:nvSpPr>
        <p:spPr>
          <a:xfrm>
            <a:off x="7236296" y="4083918"/>
            <a:ext cx="144016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1" name="Picture 4" descr="Image result for blackstone gr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71" y="1347614"/>
            <a:ext cx="1560443" cy="608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5" descr="Image result for GIC private limite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631" b="6655"/>
          <a:stretch/>
        </p:blipFill>
        <p:spPr bwMode="auto">
          <a:xfrm>
            <a:off x="6540571" y="2344573"/>
            <a:ext cx="1560443" cy="69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descr="Image result for massmutual"/>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1660" b="30003"/>
          <a:stretch/>
        </p:blipFill>
        <p:spPr bwMode="auto">
          <a:xfrm>
            <a:off x="6540571" y="1955730"/>
            <a:ext cx="1560442" cy="388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7984" y="1841514"/>
            <a:ext cx="2164268" cy="617274"/>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5124" name="Picture 1" descr="image00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40571" y="3166148"/>
            <a:ext cx="1560443" cy="11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 descr="Image result for adia"/>
          <p:cNvPicPr>
            <a:picLocks noChangeAspect="1" noChangeArrowheads="1"/>
          </p:cNvPicPr>
          <p:nvPr/>
        </p:nvPicPr>
        <p:blipFill rotWithShape="1">
          <a:blip r:embed="rId8">
            <a:extLst>
              <a:ext uri="{28A0092B-C50C-407E-A947-70E740481C1C}">
                <a14:useLocalDpi xmlns:a14="http://schemas.microsoft.com/office/drawing/2010/main" val="0"/>
              </a:ext>
            </a:extLst>
          </a:blip>
          <a:srcRect t="17523" b="19987"/>
          <a:stretch/>
        </p:blipFill>
        <p:spPr bwMode="auto">
          <a:xfrm>
            <a:off x="6540570" y="3292710"/>
            <a:ext cx="1560443" cy="97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3" descr="Image result for cvc"/>
          <p:cNvPicPr>
            <a:picLocks noChangeAspect="1" noChangeArrowheads="1"/>
          </p:cNvPicPr>
          <p:nvPr/>
        </p:nvPicPr>
        <p:blipFill rotWithShape="1">
          <a:blip r:embed="rId9">
            <a:extLst>
              <a:ext uri="{28A0092B-C50C-407E-A947-70E740481C1C}">
                <a14:useLocalDpi xmlns:a14="http://schemas.microsoft.com/office/drawing/2010/main" val="0"/>
              </a:ext>
            </a:extLst>
          </a:blip>
          <a:srcRect l="11830" t="23375" r="10976" b="26864"/>
          <a:stretch/>
        </p:blipFill>
        <p:spPr bwMode="auto">
          <a:xfrm>
            <a:off x="6540570" y="4221677"/>
            <a:ext cx="1560443" cy="43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creen Clippi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27984" y="3410397"/>
            <a:ext cx="2164268" cy="90497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5128" name="Picture 8" descr="Cinve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40571" y="455716"/>
            <a:ext cx="1560443" cy="463146"/>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Apollo global managemen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38316" y="959772"/>
            <a:ext cx="1562699" cy="243826"/>
          </a:xfrm>
          <a:prstGeom prst="rect">
            <a:avLst/>
          </a:prstGeom>
          <a:noFill/>
          <a:extLst>
            <a:ext uri="{909E8E84-426E-40DD-AFC4-6F175D3DCCD1}">
              <a14:hiddenFill xmlns:a14="http://schemas.microsoft.com/office/drawing/2010/main">
                <a:solidFill>
                  <a:srgbClr val="FFFFFF"/>
                </a:solidFill>
              </a14:hiddenFill>
            </a:ext>
          </a:extLst>
        </p:spPr>
      </p:pic>
      <p:sp>
        <p:nvSpPr>
          <p:cNvPr id="18" name="Date Placeholder 3"/>
          <p:cNvSpPr>
            <a:spLocks noGrp="1"/>
          </p:cNvSpPr>
          <p:nvPr>
            <p:ph type="dt" sz="half" idx="10"/>
          </p:nvPr>
        </p:nvSpPr>
        <p:spPr>
          <a:xfrm>
            <a:off x="395294" y="4807745"/>
            <a:ext cx="2016125" cy="248841"/>
          </a:xfrm>
        </p:spPr>
        <p:txBody>
          <a:bodyPr/>
          <a:lstStyle/>
          <a:p>
            <a:r>
              <a:rPr lang="en-GB" dirty="0"/>
              <a:t>15 July 2020</a:t>
            </a:r>
          </a:p>
        </p:txBody>
      </p:sp>
    </p:spTree>
    <p:extLst>
      <p:ext uri="{BB962C8B-B14F-4D97-AF65-F5344CB8AC3E}">
        <p14:creationId xmlns:p14="http://schemas.microsoft.com/office/powerpoint/2010/main" val="1118896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solidFill>
                  <a:schemeClr val="bg1"/>
                </a:solidFill>
              </a:rPr>
              <a:t>Conclusions</a:t>
            </a:r>
          </a:p>
        </p:txBody>
      </p:sp>
      <p:sp>
        <p:nvSpPr>
          <p:cNvPr id="4" name="Date Placeholder 3"/>
          <p:cNvSpPr>
            <a:spLocks noGrp="1"/>
          </p:cNvSpPr>
          <p:nvPr>
            <p:ph type="dt" sz="half" idx="2"/>
          </p:nvPr>
        </p:nvSpPr>
        <p:spPr/>
        <p:txBody>
          <a:bodyPr/>
          <a:lstStyle/>
          <a:p>
            <a:r>
              <a:rPr lang="en-GB" dirty="0"/>
              <a:t>15 July 2020</a:t>
            </a:r>
          </a:p>
        </p:txBody>
      </p:sp>
      <p:sp>
        <p:nvSpPr>
          <p:cNvPr id="8" name="Rectangle 7"/>
          <p:cNvSpPr/>
          <p:nvPr/>
        </p:nvSpPr>
        <p:spPr>
          <a:xfrm>
            <a:off x="251520" y="87474"/>
            <a:ext cx="2880320" cy="1134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230740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308304" y="4083918"/>
            <a:ext cx="144016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solidFill>
                  <a:schemeClr val="accent1"/>
                </a:solidFill>
              </a:rPr>
              <a:t>Conclusions </a:t>
            </a:r>
            <a:r>
              <a:rPr lang="en-GB" dirty="0">
                <a:solidFill>
                  <a:schemeClr val="accent4"/>
                </a:solidFill>
              </a:rPr>
              <a:t>| </a:t>
            </a:r>
            <a:r>
              <a:rPr lang="en-GB" dirty="0">
                <a:solidFill>
                  <a:schemeClr val="accent2"/>
                </a:solidFill>
              </a:rPr>
              <a:t>2019 and Beyond…</a:t>
            </a:r>
          </a:p>
        </p:txBody>
      </p:sp>
      <p:sp>
        <p:nvSpPr>
          <p:cNvPr id="5" name="Slide Number Placeholder 4"/>
          <p:cNvSpPr>
            <a:spLocks noGrp="1"/>
          </p:cNvSpPr>
          <p:nvPr>
            <p:ph type="sldNum" sz="quarter" idx="12"/>
          </p:nvPr>
        </p:nvSpPr>
        <p:spPr/>
        <p:txBody>
          <a:bodyPr/>
          <a:lstStyle/>
          <a:p>
            <a:fld id="{FE8DA6AF-1811-4E27-A96F-54109F1D0275}" type="slidenum">
              <a:rPr lang="en-GB" smtClean="0"/>
              <a:pPr/>
              <a:t>37</a:t>
            </a:fld>
            <a:endParaRPr lang="en-GB"/>
          </a:p>
        </p:txBody>
      </p:sp>
      <p:sp>
        <p:nvSpPr>
          <p:cNvPr id="13" name="TextBox 12"/>
          <p:cNvSpPr txBox="1"/>
          <p:nvPr/>
        </p:nvSpPr>
        <p:spPr>
          <a:xfrm>
            <a:off x="467544" y="1230178"/>
            <a:ext cx="8208912" cy="3357795"/>
          </a:xfrm>
          <a:prstGeom prst="rect">
            <a:avLst/>
          </a:prstGeom>
          <a:noFill/>
        </p:spPr>
        <p:txBody>
          <a:bodyPr wrap="square" lIns="0" tIns="0" rIns="0" bIns="0" rtlCol="0">
            <a:noAutofit/>
          </a:bodyPr>
          <a:lstStyle/>
          <a:p>
            <a:pPr marL="457200" indent="-457200" defTabSz="1043019">
              <a:lnSpc>
                <a:spcPct val="150000"/>
              </a:lnSpc>
              <a:spcBef>
                <a:spcPts val="600"/>
              </a:spcBef>
              <a:spcAft>
                <a:spcPts val="600"/>
              </a:spcAft>
              <a:buClr>
                <a:schemeClr val="accent4"/>
              </a:buClr>
              <a:buFont typeface="Arial" panose="020B0604020202020204" pitchFamily="34" charset="0"/>
              <a:buChar char="•"/>
            </a:pPr>
            <a:r>
              <a:rPr lang="en-GB" sz="2000" b="1" dirty="0">
                <a:latin typeface="+mj-lt"/>
                <a:cs typeface="Arial" panose="020B0604020202020204" pitchFamily="34" charset="0"/>
              </a:rPr>
              <a:t>Pension schemes </a:t>
            </a:r>
            <a:r>
              <a:rPr lang="en-GB" sz="2000" dirty="0">
                <a:latin typeface="+mj-lt"/>
                <a:cs typeface="Arial" panose="020B0604020202020204" pitchFamily="34" charset="0"/>
              </a:rPr>
              <a:t>will</a:t>
            </a:r>
            <a:r>
              <a:rPr lang="en-GB" sz="2000" b="1" dirty="0">
                <a:latin typeface="+mj-lt"/>
                <a:cs typeface="Arial" panose="020B0604020202020204" pitchFamily="34" charset="0"/>
              </a:rPr>
              <a:t> </a:t>
            </a:r>
            <a:r>
              <a:rPr lang="en-GB" sz="2000" dirty="0">
                <a:latin typeface="+mj-lt"/>
                <a:cs typeface="Arial" panose="020B0604020202020204" pitchFamily="34" charset="0"/>
              </a:rPr>
              <a:t>continue their </a:t>
            </a:r>
            <a:r>
              <a:rPr lang="en-GB" sz="2000" b="1" dirty="0">
                <a:latin typeface="+mj-lt"/>
                <a:cs typeface="Arial" panose="020B0604020202020204" pitchFamily="34" charset="0"/>
              </a:rPr>
              <a:t>de-risking journey</a:t>
            </a:r>
            <a:endParaRPr lang="en-GB" sz="2000" dirty="0">
              <a:latin typeface="+mj-lt"/>
              <a:cs typeface="Arial" panose="020B0604020202020204" pitchFamily="34" charset="0"/>
            </a:endParaRPr>
          </a:p>
          <a:p>
            <a:pPr marL="457200" indent="-457200" defTabSz="1043019">
              <a:lnSpc>
                <a:spcPct val="150000"/>
              </a:lnSpc>
              <a:spcBef>
                <a:spcPts val="600"/>
              </a:spcBef>
              <a:spcAft>
                <a:spcPts val="600"/>
              </a:spcAft>
              <a:buClr>
                <a:schemeClr val="accent4"/>
              </a:buClr>
              <a:buFont typeface="Arial" panose="020B0604020202020204" pitchFamily="34" charset="0"/>
              <a:buChar char="•"/>
            </a:pPr>
            <a:r>
              <a:rPr lang="en-GB" sz="2000" b="1" dirty="0">
                <a:latin typeface="+mj-lt"/>
                <a:cs typeface="Arial" panose="020B0604020202020204" pitchFamily="34" charset="0"/>
              </a:rPr>
              <a:t>BPA </a:t>
            </a:r>
            <a:r>
              <a:rPr lang="en-GB" sz="2000" dirty="0">
                <a:latin typeface="+mj-lt"/>
                <a:cs typeface="Arial" panose="020B0604020202020204" pitchFamily="34" charset="0"/>
              </a:rPr>
              <a:t>needs further </a:t>
            </a:r>
            <a:r>
              <a:rPr lang="en-GB" sz="2000" b="1" dirty="0">
                <a:latin typeface="+mj-lt"/>
                <a:cs typeface="Arial" panose="020B0604020202020204" pitchFamily="34" charset="0"/>
              </a:rPr>
              <a:t>capital injections </a:t>
            </a:r>
            <a:r>
              <a:rPr lang="en-GB" sz="2000" dirty="0">
                <a:latin typeface="+mj-lt"/>
                <a:cs typeface="Arial" panose="020B0604020202020204" pitchFamily="34" charset="0"/>
              </a:rPr>
              <a:t>to become </a:t>
            </a:r>
            <a:r>
              <a:rPr lang="en-GB" sz="2000" b="1" dirty="0">
                <a:latin typeface="+mj-lt"/>
                <a:cs typeface="Arial" panose="020B0604020202020204" pitchFamily="34" charset="0"/>
              </a:rPr>
              <a:t>self-sufficient</a:t>
            </a:r>
            <a:r>
              <a:rPr lang="en-GB" sz="2000" dirty="0">
                <a:latin typeface="+mj-lt"/>
                <a:cs typeface="Arial" panose="020B0604020202020204" pitchFamily="34" charset="0"/>
              </a:rPr>
              <a:t>, allowing for “new normal” </a:t>
            </a:r>
            <a:r>
              <a:rPr lang="en-GB" sz="2000" b="1" dirty="0">
                <a:latin typeface="+mj-lt"/>
                <a:cs typeface="Arial" panose="020B0604020202020204" pitchFamily="34" charset="0"/>
              </a:rPr>
              <a:t>new business volumes</a:t>
            </a:r>
          </a:p>
          <a:p>
            <a:pPr marL="457200" indent="-457200" defTabSz="1043019">
              <a:lnSpc>
                <a:spcPct val="150000"/>
              </a:lnSpc>
              <a:spcBef>
                <a:spcPts val="600"/>
              </a:spcBef>
              <a:spcAft>
                <a:spcPts val="600"/>
              </a:spcAft>
              <a:buClr>
                <a:schemeClr val="accent4"/>
              </a:buClr>
              <a:buFont typeface="Arial" panose="020B0604020202020204" pitchFamily="34" charset="0"/>
              <a:buChar char="•"/>
            </a:pPr>
            <a:r>
              <a:rPr lang="en-GB" sz="2000" b="1" dirty="0">
                <a:latin typeface="+mj-lt"/>
                <a:cs typeface="Arial" panose="020B0604020202020204" pitchFamily="34" charset="0"/>
              </a:rPr>
              <a:t>Management actions</a:t>
            </a:r>
            <a:r>
              <a:rPr lang="en-GB" sz="2000" dirty="0">
                <a:latin typeface="+mj-lt"/>
                <a:cs typeface="Arial" panose="020B0604020202020204" pitchFamily="34" charset="0"/>
              </a:rPr>
              <a:t> will remain an important capital source</a:t>
            </a:r>
            <a:endParaRPr lang="en-GB" sz="2000" b="1" dirty="0">
              <a:latin typeface="+mj-lt"/>
              <a:cs typeface="Arial" panose="020B0604020202020204" pitchFamily="34" charset="0"/>
            </a:endParaRPr>
          </a:p>
          <a:p>
            <a:pPr marL="457200" indent="-457200" defTabSz="1043019">
              <a:lnSpc>
                <a:spcPct val="150000"/>
              </a:lnSpc>
              <a:spcBef>
                <a:spcPts val="600"/>
              </a:spcBef>
              <a:spcAft>
                <a:spcPts val="600"/>
              </a:spcAft>
              <a:buClr>
                <a:schemeClr val="accent4"/>
              </a:buClr>
              <a:buFont typeface="Arial" panose="020B0604020202020204" pitchFamily="34" charset="0"/>
              <a:buChar char="•"/>
            </a:pPr>
            <a:r>
              <a:rPr lang="en-GB" sz="2000" b="1" dirty="0">
                <a:latin typeface="+mj-lt"/>
                <a:cs typeface="Arial" panose="020B0604020202020204" pitchFamily="34" charset="0"/>
              </a:rPr>
              <a:t>The investor story</a:t>
            </a:r>
            <a:r>
              <a:rPr lang="en-GB" sz="2000" dirty="0">
                <a:latin typeface="+mj-lt"/>
                <a:cs typeface="Arial" panose="020B0604020202020204" pitchFamily="34" charset="0"/>
              </a:rPr>
              <a:t> remains strong, particularly for investors seeking </a:t>
            </a:r>
            <a:r>
              <a:rPr lang="en-GB" sz="2000" b="1" dirty="0">
                <a:latin typeface="+mj-lt"/>
                <a:cs typeface="Arial" panose="020B0604020202020204" pitchFamily="34" charset="0"/>
              </a:rPr>
              <a:t>fixed income-like </a:t>
            </a:r>
            <a:r>
              <a:rPr lang="en-GB" sz="2000" dirty="0">
                <a:latin typeface="+mj-lt"/>
                <a:cs typeface="Arial" panose="020B0604020202020204" pitchFamily="34" charset="0"/>
              </a:rPr>
              <a:t>returns / access to </a:t>
            </a:r>
            <a:r>
              <a:rPr lang="en-GB" sz="2000" b="1" dirty="0">
                <a:latin typeface="+mj-lt"/>
                <a:cs typeface="Arial" panose="020B0604020202020204" pitchFamily="34" charset="0"/>
              </a:rPr>
              <a:t>illiquidity </a:t>
            </a:r>
            <a:r>
              <a:rPr lang="en-GB" sz="2000" b="1" dirty="0" err="1">
                <a:latin typeface="+mj-lt"/>
                <a:cs typeface="Arial" panose="020B0604020202020204" pitchFamily="34" charset="0"/>
              </a:rPr>
              <a:t>premia</a:t>
            </a:r>
            <a:r>
              <a:rPr lang="en-GB" sz="2000" b="1" dirty="0">
                <a:latin typeface="+mj-lt"/>
                <a:cs typeface="Arial" panose="020B0604020202020204" pitchFamily="34" charset="0"/>
              </a:rPr>
              <a:t> </a:t>
            </a:r>
          </a:p>
        </p:txBody>
      </p:sp>
      <p:sp>
        <p:nvSpPr>
          <p:cNvPr id="7" name="Date Placeholder 3"/>
          <p:cNvSpPr>
            <a:spLocks noGrp="1"/>
          </p:cNvSpPr>
          <p:nvPr>
            <p:ph type="dt" sz="half" idx="10"/>
          </p:nvPr>
        </p:nvSpPr>
        <p:spPr>
          <a:xfrm>
            <a:off x="395294" y="4807745"/>
            <a:ext cx="2016125" cy="248841"/>
          </a:xfrm>
        </p:spPr>
        <p:txBody>
          <a:bodyPr/>
          <a:lstStyle/>
          <a:p>
            <a:r>
              <a:rPr lang="en-GB" dirty="0"/>
              <a:t>15 July 2020</a:t>
            </a:r>
          </a:p>
        </p:txBody>
      </p:sp>
    </p:spTree>
    <p:extLst>
      <p:ext uri="{BB962C8B-B14F-4D97-AF65-F5344CB8AC3E}">
        <p14:creationId xmlns:p14="http://schemas.microsoft.com/office/powerpoint/2010/main" val="2617015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E8DA6AF-1811-4E27-A96F-54109F1D0275}" type="slidenum">
              <a:rPr lang="en-GB" smtClean="0"/>
              <a:pPr/>
              <a:t>38</a:t>
            </a:fld>
            <a:endParaRPr lang="en-GB"/>
          </a:p>
        </p:txBody>
      </p:sp>
      <p:sp>
        <p:nvSpPr>
          <p:cNvPr id="8" name="Content Placeholder 7"/>
          <p:cNvSpPr>
            <a:spLocks noGrp="1"/>
          </p:cNvSpPr>
          <p:nvPr>
            <p:ph idx="1"/>
          </p:nvPr>
        </p:nvSpPr>
        <p:spPr>
          <a:xfrm>
            <a:off x="383381" y="3003802"/>
            <a:ext cx="8246269" cy="1767302"/>
          </a:xfrm>
        </p:spPr>
        <p:txBody>
          <a:bodyPr/>
          <a:lstStyle/>
          <a:p>
            <a:pPr marL="0" indent="0">
              <a:buNone/>
            </a:pPr>
            <a:r>
              <a:rPr lang="en-GB" sz="900" dirty="0"/>
              <a:t>The views expressed in this [publication/presentation] are those of invited contributors and not necessarily those of the IFoA. The IFoA do not endorse any of the views stated, nor any claims or representations made in this [publication/presentation] and accept no responsibility or liability to any person for loss or damage suffered as a consequence of their placing reliance upon any view, claim or representation made in this [publication/presentation]. </a:t>
            </a:r>
            <a:br>
              <a:rPr lang="en-GB" sz="900" dirty="0"/>
            </a:br>
            <a:endParaRPr lang="en-GB" sz="900" dirty="0"/>
          </a:p>
          <a:p>
            <a:pPr marL="0" indent="0">
              <a:buNone/>
            </a:pPr>
            <a:r>
              <a:rPr lang="en-GB" sz="900" dirty="0"/>
              <a:t>The information and expressions of opinion contained in this publication are not intended to be a comprehensive study, nor to provide actuarial advice or advice of any nature and should not be treated as a substitute for specific advice concerning individual situations. On no account may any part of this [publication/presentation] be reproduced without the written permission of the IFoA [</a:t>
            </a:r>
            <a:r>
              <a:rPr lang="en-GB" sz="900" i="1" dirty="0"/>
              <a:t>or authors, in the case of non-IFoA research</a:t>
            </a:r>
            <a:r>
              <a:rPr lang="en-GB" sz="900" dirty="0"/>
              <a:t>].</a:t>
            </a:r>
          </a:p>
        </p:txBody>
      </p:sp>
      <p:sp>
        <p:nvSpPr>
          <p:cNvPr id="10" name="Rectangular Callout 9"/>
          <p:cNvSpPr/>
          <p:nvPr/>
        </p:nvSpPr>
        <p:spPr>
          <a:xfrm>
            <a:off x="383384" y="519931"/>
            <a:ext cx="4080607" cy="1296144"/>
          </a:xfrm>
          <a:prstGeom prst="wedgeRectCallout">
            <a:avLst>
              <a:gd name="adj1" fmla="val -998"/>
              <a:gd name="adj2" fmla="val 12664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49" tIns="34274" rIns="68549" bIns="34274" rtlCol="0" anchor="ctr"/>
          <a:lstStyle/>
          <a:p>
            <a:pPr algn="ctr"/>
            <a:endParaRPr lang="en-GB"/>
          </a:p>
        </p:txBody>
      </p:sp>
      <p:sp>
        <p:nvSpPr>
          <p:cNvPr id="7" name="Rectangular Callout 6"/>
          <p:cNvSpPr/>
          <p:nvPr/>
        </p:nvSpPr>
        <p:spPr>
          <a:xfrm>
            <a:off x="4680012" y="519931"/>
            <a:ext cx="4068703" cy="1296144"/>
          </a:xfrm>
          <a:prstGeom prst="wedgeRectCallout">
            <a:avLst>
              <a:gd name="adj1" fmla="val -53799"/>
              <a:gd name="adj2" fmla="val 1275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9" tIns="34274" rIns="68549" bIns="34274" rtlCol="0" anchor="ctr"/>
          <a:lstStyle/>
          <a:p>
            <a:pPr algn="ctr"/>
            <a:endParaRPr lang="en-GB"/>
          </a:p>
        </p:txBody>
      </p:sp>
      <p:sp>
        <p:nvSpPr>
          <p:cNvPr id="2" name="Title 1"/>
          <p:cNvSpPr>
            <a:spLocks noGrp="1"/>
          </p:cNvSpPr>
          <p:nvPr>
            <p:ph type="title"/>
          </p:nvPr>
        </p:nvSpPr>
        <p:spPr>
          <a:xfrm>
            <a:off x="571500" y="739380"/>
            <a:ext cx="3730471" cy="857250"/>
          </a:xfrm>
        </p:spPr>
        <p:txBody>
          <a:bodyPr/>
          <a:lstStyle/>
          <a:p>
            <a:pPr algn="ctr"/>
            <a:r>
              <a:rPr lang="en-GB" sz="3600" dirty="0">
                <a:solidFill>
                  <a:schemeClr val="accent2"/>
                </a:solidFill>
              </a:rPr>
              <a:t>Questions</a:t>
            </a:r>
          </a:p>
        </p:txBody>
      </p:sp>
      <p:sp>
        <p:nvSpPr>
          <p:cNvPr id="9" name="Title 1"/>
          <p:cNvSpPr txBox="1">
            <a:spLocks/>
          </p:cNvSpPr>
          <p:nvPr/>
        </p:nvSpPr>
        <p:spPr bwMode="auto">
          <a:xfrm>
            <a:off x="4842030" y="735546"/>
            <a:ext cx="378762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49" tIns="34274" rIns="68549" bIns="34274" numCol="1" anchor="ctr" anchorCtr="0" compatLnSpc="1">
            <a:prstTxWarp prst="textNoShape">
              <a:avLst/>
            </a:prstTxWarp>
          </a:bodyPr>
          <a:lstStyle>
            <a:lvl1pPr algn="l" rtl="0" fontAlgn="base">
              <a:spcBef>
                <a:spcPct val="0"/>
              </a:spcBef>
              <a:spcAft>
                <a:spcPct val="0"/>
              </a:spcAft>
              <a:defRPr sz="3200">
                <a:solidFill>
                  <a:srgbClr val="D9AB16"/>
                </a:solidFill>
                <a:latin typeface="+mj-lt"/>
                <a:ea typeface="+mj-ea"/>
                <a:cs typeface="+mj-cs"/>
              </a:defRPr>
            </a:lvl1pPr>
            <a:lvl2pPr algn="l" rtl="0" fontAlgn="base">
              <a:spcBef>
                <a:spcPct val="0"/>
              </a:spcBef>
              <a:spcAft>
                <a:spcPct val="0"/>
              </a:spcAft>
              <a:defRPr sz="3200">
                <a:solidFill>
                  <a:srgbClr val="D9AB16"/>
                </a:solidFill>
                <a:latin typeface="Arial" charset="0"/>
                <a:cs typeface="Arial" charset="0"/>
              </a:defRPr>
            </a:lvl2pPr>
            <a:lvl3pPr algn="l" rtl="0" fontAlgn="base">
              <a:spcBef>
                <a:spcPct val="0"/>
              </a:spcBef>
              <a:spcAft>
                <a:spcPct val="0"/>
              </a:spcAft>
              <a:defRPr sz="3200">
                <a:solidFill>
                  <a:srgbClr val="D9AB16"/>
                </a:solidFill>
                <a:latin typeface="Arial" charset="0"/>
                <a:cs typeface="Arial" charset="0"/>
              </a:defRPr>
            </a:lvl3pPr>
            <a:lvl4pPr algn="l" rtl="0" fontAlgn="base">
              <a:spcBef>
                <a:spcPct val="0"/>
              </a:spcBef>
              <a:spcAft>
                <a:spcPct val="0"/>
              </a:spcAft>
              <a:defRPr sz="3200">
                <a:solidFill>
                  <a:srgbClr val="D9AB16"/>
                </a:solidFill>
                <a:latin typeface="Arial" charset="0"/>
                <a:cs typeface="Arial" charset="0"/>
              </a:defRPr>
            </a:lvl4pPr>
            <a:lvl5pPr algn="l" rtl="0" fontAlgn="base">
              <a:spcBef>
                <a:spcPct val="0"/>
              </a:spcBef>
              <a:spcAft>
                <a:spcPct val="0"/>
              </a:spcAft>
              <a:defRPr sz="3200">
                <a:solidFill>
                  <a:srgbClr val="D9AB16"/>
                </a:solidFill>
                <a:latin typeface="Arial" charset="0"/>
                <a:cs typeface="Arial" charset="0"/>
              </a:defRPr>
            </a:lvl5pPr>
            <a:lvl6pPr marL="457200" algn="l" rtl="0" fontAlgn="base">
              <a:spcBef>
                <a:spcPct val="0"/>
              </a:spcBef>
              <a:spcAft>
                <a:spcPct val="0"/>
              </a:spcAft>
              <a:defRPr sz="3200">
                <a:solidFill>
                  <a:srgbClr val="D9AB16"/>
                </a:solidFill>
                <a:latin typeface="Arial" charset="0"/>
                <a:cs typeface="Arial" charset="0"/>
              </a:defRPr>
            </a:lvl6pPr>
            <a:lvl7pPr marL="914400" algn="l" rtl="0" fontAlgn="base">
              <a:spcBef>
                <a:spcPct val="0"/>
              </a:spcBef>
              <a:spcAft>
                <a:spcPct val="0"/>
              </a:spcAft>
              <a:defRPr sz="3200">
                <a:solidFill>
                  <a:srgbClr val="D9AB16"/>
                </a:solidFill>
                <a:latin typeface="Arial" charset="0"/>
                <a:cs typeface="Arial" charset="0"/>
              </a:defRPr>
            </a:lvl7pPr>
            <a:lvl8pPr marL="1371600" algn="l" rtl="0" fontAlgn="base">
              <a:spcBef>
                <a:spcPct val="0"/>
              </a:spcBef>
              <a:spcAft>
                <a:spcPct val="0"/>
              </a:spcAft>
              <a:defRPr sz="3200">
                <a:solidFill>
                  <a:srgbClr val="D9AB16"/>
                </a:solidFill>
                <a:latin typeface="Arial" charset="0"/>
                <a:cs typeface="Arial" charset="0"/>
              </a:defRPr>
            </a:lvl8pPr>
            <a:lvl9pPr marL="1828800" algn="l" rtl="0" fontAlgn="base">
              <a:spcBef>
                <a:spcPct val="0"/>
              </a:spcBef>
              <a:spcAft>
                <a:spcPct val="0"/>
              </a:spcAft>
              <a:defRPr sz="3200">
                <a:solidFill>
                  <a:srgbClr val="D9AB16"/>
                </a:solidFill>
                <a:latin typeface="Arial" charset="0"/>
                <a:cs typeface="Arial" charset="0"/>
              </a:defRPr>
            </a:lvl9pPr>
          </a:lstStyle>
          <a:p>
            <a:pPr algn="ctr"/>
            <a:r>
              <a:rPr lang="en-GB" sz="3600" dirty="0">
                <a:solidFill>
                  <a:schemeClr val="bg1"/>
                </a:solidFill>
              </a:rPr>
              <a:t>Comments</a:t>
            </a:r>
          </a:p>
        </p:txBody>
      </p:sp>
      <p:sp>
        <p:nvSpPr>
          <p:cNvPr id="11" name="Date Placeholder 3"/>
          <p:cNvSpPr>
            <a:spLocks noGrp="1"/>
          </p:cNvSpPr>
          <p:nvPr>
            <p:ph type="dt" sz="half" idx="10"/>
          </p:nvPr>
        </p:nvSpPr>
        <p:spPr>
          <a:xfrm>
            <a:off x="395294" y="4807745"/>
            <a:ext cx="2016125" cy="248841"/>
          </a:xfrm>
        </p:spPr>
        <p:txBody>
          <a:bodyPr/>
          <a:lstStyle/>
          <a:p>
            <a:r>
              <a:rPr lang="en-GB" dirty="0"/>
              <a:t>15 July 2020</a:t>
            </a:r>
          </a:p>
        </p:txBody>
      </p:sp>
    </p:spTree>
    <p:extLst>
      <p:ext uri="{BB962C8B-B14F-4D97-AF65-F5344CB8AC3E}">
        <p14:creationId xmlns:p14="http://schemas.microsoft.com/office/powerpoint/2010/main" val="39644654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solidFill>
                  <a:schemeClr val="bg1"/>
                </a:solidFill>
              </a:rPr>
              <a:t>Appendix</a:t>
            </a:r>
          </a:p>
        </p:txBody>
      </p:sp>
      <p:sp>
        <p:nvSpPr>
          <p:cNvPr id="4" name="Date Placeholder 3"/>
          <p:cNvSpPr>
            <a:spLocks noGrp="1"/>
          </p:cNvSpPr>
          <p:nvPr>
            <p:ph type="dt" sz="half" idx="2"/>
          </p:nvPr>
        </p:nvSpPr>
        <p:spPr/>
        <p:txBody>
          <a:bodyPr/>
          <a:lstStyle/>
          <a:p>
            <a:r>
              <a:rPr lang="en-GB" dirty="0"/>
              <a:t>15 July 2020</a:t>
            </a:r>
          </a:p>
        </p:txBody>
      </p:sp>
      <p:sp>
        <p:nvSpPr>
          <p:cNvPr id="8" name="Rectangle 7"/>
          <p:cNvSpPr/>
          <p:nvPr/>
        </p:nvSpPr>
        <p:spPr>
          <a:xfrm>
            <a:off x="251520" y="87474"/>
            <a:ext cx="2880320" cy="1134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3059890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solidFill>
              </a:rPr>
              <a:t>Times Are A-</a:t>
            </a:r>
            <a:r>
              <a:rPr lang="en-GB" dirty="0" err="1">
                <a:solidFill>
                  <a:schemeClr val="accent1"/>
                </a:solidFill>
              </a:rPr>
              <a:t>Changin</a:t>
            </a:r>
            <a:r>
              <a:rPr lang="en-GB" dirty="0">
                <a:solidFill>
                  <a:schemeClr val="accent1"/>
                </a:solidFill>
              </a:rPr>
              <a:t>’ </a:t>
            </a:r>
            <a:r>
              <a:rPr lang="en-GB" dirty="0">
                <a:solidFill>
                  <a:schemeClr val="accent4"/>
                </a:solidFill>
              </a:rPr>
              <a:t>| </a:t>
            </a:r>
            <a:r>
              <a:rPr lang="en-GB" dirty="0">
                <a:solidFill>
                  <a:schemeClr val="accent2"/>
                </a:solidFill>
              </a:rPr>
              <a:t>Membership</a:t>
            </a:r>
          </a:p>
        </p:txBody>
      </p:sp>
      <p:sp>
        <p:nvSpPr>
          <p:cNvPr id="5" name="Slide Number Placeholder 4"/>
          <p:cNvSpPr>
            <a:spLocks noGrp="1"/>
          </p:cNvSpPr>
          <p:nvPr>
            <p:ph type="sldNum" sz="quarter" idx="12"/>
          </p:nvPr>
        </p:nvSpPr>
        <p:spPr/>
        <p:txBody>
          <a:bodyPr/>
          <a:lstStyle/>
          <a:p>
            <a:fld id="{FE8DA6AF-1811-4E27-A96F-54109F1D0275}" type="slidenum">
              <a:rPr lang="en-GB" smtClean="0"/>
              <a:pPr/>
              <a:t>4</a:t>
            </a:fld>
            <a:endParaRPr lang="en-GB" dirty="0"/>
          </a:p>
        </p:txBody>
      </p:sp>
      <p:sp>
        <p:nvSpPr>
          <p:cNvPr id="6" name="Title 1"/>
          <p:cNvSpPr txBox="1">
            <a:spLocks/>
          </p:cNvSpPr>
          <p:nvPr/>
        </p:nvSpPr>
        <p:spPr bwMode="auto">
          <a:xfrm>
            <a:off x="489600" y="1123578"/>
            <a:ext cx="8197452"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49" tIns="34274" rIns="68549" bIns="34274" numCol="1" anchor="t" anchorCtr="0" compatLnSpc="1">
            <a:prstTxWarp prst="textNoShape">
              <a:avLst/>
            </a:prstTxWarp>
          </a:bodyPr>
          <a:lstStyle>
            <a:lvl1pPr algn="l" rtl="0" eaLnBrk="1" fontAlgn="base" hangingPunct="1">
              <a:spcBef>
                <a:spcPct val="0"/>
              </a:spcBef>
              <a:spcAft>
                <a:spcPct val="0"/>
              </a:spcAft>
              <a:defRPr sz="2400" b="1">
                <a:solidFill>
                  <a:srgbClr val="D9AB16"/>
                </a:solidFill>
                <a:latin typeface="+mj-lt"/>
                <a:ea typeface="+mj-ea"/>
                <a:cs typeface="+mj-cs"/>
              </a:defRPr>
            </a:lvl1pPr>
            <a:lvl2pPr algn="l" rtl="0" eaLnBrk="1" fontAlgn="base" hangingPunct="1">
              <a:spcBef>
                <a:spcPct val="0"/>
              </a:spcBef>
              <a:spcAft>
                <a:spcPct val="0"/>
              </a:spcAft>
              <a:defRPr sz="2400">
                <a:solidFill>
                  <a:srgbClr val="D9AB16"/>
                </a:solidFill>
                <a:latin typeface="Arial" charset="0"/>
                <a:cs typeface="Arial" charset="0"/>
              </a:defRPr>
            </a:lvl2pPr>
            <a:lvl3pPr algn="l" rtl="0" eaLnBrk="1" fontAlgn="base" hangingPunct="1">
              <a:spcBef>
                <a:spcPct val="0"/>
              </a:spcBef>
              <a:spcAft>
                <a:spcPct val="0"/>
              </a:spcAft>
              <a:defRPr sz="2400">
                <a:solidFill>
                  <a:srgbClr val="D9AB16"/>
                </a:solidFill>
                <a:latin typeface="Arial" charset="0"/>
                <a:cs typeface="Arial" charset="0"/>
              </a:defRPr>
            </a:lvl3pPr>
            <a:lvl4pPr algn="l" rtl="0" eaLnBrk="1" fontAlgn="base" hangingPunct="1">
              <a:spcBef>
                <a:spcPct val="0"/>
              </a:spcBef>
              <a:spcAft>
                <a:spcPct val="0"/>
              </a:spcAft>
              <a:defRPr sz="2400">
                <a:solidFill>
                  <a:srgbClr val="D9AB16"/>
                </a:solidFill>
                <a:latin typeface="Arial" charset="0"/>
                <a:cs typeface="Arial" charset="0"/>
              </a:defRPr>
            </a:lvl4pPr>
            <a:lvl5pPr algn="l" rtl="0" eaLnBrk="1" fontAlgn="base" hangingPunct="1">
              <a:spcBef>
                <a:spcPct val="0"/>
              </a:spcBef>
              <a:spcAft>
                <a:spcPct val="0"/>
              </a:spcAft>
              <a:defRPr sz="2400">
                <a:solidFill>
                  <a:srgbClr val="D9AB16"/>
                </a:solidFill>
                <a:latin typeface="Arial" charset="0"/>
                <a:cs typeface="Arial" charset="0"/>
              </a:defRPr>
            </a:lvl5pPr>
            <a:lvl6pPr marL="342918" algn="l" rtl="0" eaLnBrk="1" fontAlgn="base" hangingPunct="1">
              <a:spcBef>
                <a:spcPct val="0"/>
              </a:spcBef>
              <a:spcAft>
                <a:spcPct val="0"/>
              </a:spcAft>
              <a:defRPr sz="2400">
                <a:solidFill>
                  <a:srgbClr val="D9AB16"/>
                </a:solidFill>
                <a:latin typeface="Arial" charset="0"/>
                <a:cs typeface="Arial" charset="0"/>
              </a:defRPr>
            </a:lvl6pPr>
            <a:lvl7pPr marL="685835" algn="l" rtl="0" eaLnBrk="1" fontAlgn="base" hangingPunct="1">
              <a:spcBef>
                <a:spcPct val="0"/>
              </a:spcBef>
              <a:spcAft>
                <a:spcPct val="0"/>
              </a:spcAft>
              <a:defRPr sz="2400">
                <a:solidFill>
                  <a:srgbClr val="D9AB16"/>
                </a:solidFill>
                <a:latin typeface="Arial" charset="0"/>
                <a:cs typeface="Arial" charset="0"/>
              </a:defRPr>
            </a:lvl7pPr>
            <a:lvl8pPr marL="1028751" algn="l" rtl="0" eaLnBrk="1" fontAlgn="base" hangingPunct="1">
              <a:spcBef>
                <a:spcPct val="0"/>
              </a:spcBef>
              <a:spcAft>
                <a:spcPct val="0"/>
              </a:spcAft>
              <a:defRPr sz="2400">
                <a:solidFill>
                  <a:srgbClr val="D9AB16"/>
                </a:solidFill>
                <a:latin typeface="Arial" charset="0"/>
                <a:cs typeface="Arial" charset="0"/>
              </a:defRPr>
            </a:lvl8pPr>
            <a:lvl9pPr marL="1371669" algn="l" rtl="0" eaLnBrk="1" fontAlgn="base" hangingPunct="1">
              <a:spcBef>
                <a:spcPct val="0"/>
              </a:spcBef>
              <a:spcAft>
                <a:spcPct val="0"/>
              </a:spcAft>
              <a:defRPr sz="2400">
                <a:solidFill>
                  <a:srgbClr val="D9AB16"/>
                </a:solidFill>
                <a:latin typeface="Arial" charset="0"/>
                <a:cs typeface="Arial" charset="0"/>
              </a:defRPr>
            </a:lvl9pPr>
          </a:lstStyle>
          <a:p>
            <a:pPr marL="285750" indent="-285750">
              <a:spcBef>
                <a:spcPts val="600"/>
              </a:spcBef>
              <a:buClr>
                <a:schemeClr val="accent4"/>
              </a:buClr>
              <a:buFont typeface="Arial" panose="020B0604020202020204" pitchFamily="34" charset="0"/>
              <a:buChar char="•"/>
            </a:pPr>
            <a:r>
              <a:rPr lang="en-GB" sz="1800" kern="0" dirty="0">
                <a:solidFill>
                  <a:schemeClr val="tx1"/>
                </a:solidFill>
              </a:rPr>
              <a:t>DB pensions </a:t>
            </a:r>
            <a:r>
              <a:rPr lang="en-GB" sz="1800" b="0" kern="0" dirty="0">
                <a:solidFill>
                  <a:schemeClr val="tx1"/>
                </a:solidFill>
              </a:rPr>
              <a:t>routinely offered by UK corporates in the second half of 1900s</a:t>
            </a:r>
          </a:p>
          <a:p>
            <a:pPr marL="285750" indent="-285750">
              <a:spcBef>
                <a:spcPts val="600"/>
              </a:spcBef>
              <a:buClr>
                <a:schemeClr val="accent4"/>
              </a:buClr>
              <a:buFont typeface="Arial" panose="020B0604020202020204" pitchFamily="34" charset="0"/>
              <a:buChar char="•"/>
            </a:pPr>
            <a:r>
              <a:rPr lang="en-GB" sz="1800" b="0" kern="0" dirty="0">
                <a:solidFill>
                  <a:schemeClr val="tx1"/>
                </a:solidFill>
              </a:rPr>
              <a:t>Majority now </a:t>
            </a:r>
            <a:r>
              <a:rPr lang="en-GB" sz="1800" kern="0" dirty="0">
                <a:solidFill>
                  <a:schemeClr val="tx1"/>
                </a:solidFill>
              </a:rPr>
              <a:t>in-payment</a:t>
            </a:r>
            <a:r>
              <a:rPr lang="en-GB" sz="1800" b="0" kern="0" dirty="0">
                <a:solidFill>
                  <a:schemeClr val="tx1"/>
                </a:solidFill>
              </a:rPr>
              <a:t>:</a:t>
            </a:r>
            <a:endParaRPr lang="en-GB" sz="1800" kern="0" dirty="0">
              <a:solidFill>
                <a:schemeClr val="tx1"/>
              </a:solidFill>
            </a:endParaRPr>
          </a:p>
        </p:txBody>
      </p:sp>
      <p:graphicFrame>
        <p:nvGraphicFramePr>
          <p:cNvPr id="12" name="Chart 11"/>
          <p:cNvGraphicFramePr>
            <a:graphicFrameLocks/>
          </p:cNvGraphicFramePr>
          <p:nvPr>
            <p:extLst>
              <p:ext uri="{D42A27DB-BD31-4B8C-83A1-F6EECF244321}">
                <p14:modId xmlns:p14="http://schemas.microsoft.com/office/powerpoint/2010/main" val="668961472"/>
              </p:ext>
            </p:extLst>
          </p:nvPr>
        </p:nvGraphicFramePr>
        <p:xfrm>
          <a:off x="650258" y="1965970"/>
          <a:ext cx="7930393" cy="252028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rot="16200000">
            <a:off x="-407676" y="2855939"/>
            <a:ext cx="1790792" cy="276954"/>
          </a:xfrm>
          <a:prstGeom prst="rect">
            <a:avLst/>
          </a:prstGeom>
        </p:spPr>
        <p:txBody>
          <a:bodyPr wrap="none" lIns="91399" tIns="45698" rIns="91399" bIns="45698">
            <a:spAutoFit/>
          </a:bodyPr>
          <a:lstStyle/>
          <a:p>
            <a:pPr algn="ctr">
              <a:defRPr sz="1400" b="1" i="0" u="none" strike="noStrike" kern="1200" baseline="0">
                <a:solidFill>
                  <a:prstClr val="black">
                    <a:lumMod val="65000"/>
                    <a:lumOff val="35000"/>
                  </a:prstClr>
                </a:solidFill>
                <a:latin typeface="+mn-lt"/>
                <a:ea typeface="+mn-ea"/>
                <a:cs typeface="+mn-cs"/>
              </a:defRPr>
            </a:pPr>
            <a:r>
              <a:rPr lang="en-US" sz="1200" b="1" dirty="0"/>
              <a:t>Pension members (m)</a:t>
            </a:r>
          </a:p>
        </p:txBody>
      </p:sp>
      <p:sp>
        <p:nvSpPr>
          <p:cNvPr id="14" name="TextBox 13"/>
          <p:cNvSpPr txBox="1"/>
          <p:nvPr/>
        </p:nvSpPr>
        <p:spPr>
          <a:xfrm>
            <a:off x="487720" y="4516591"/>
            <a:ext cx="7445829" cy="215399"/>
          </a:xfrm>
          <a:prstGeom prst="rect">
            <a:avLst/>
          </a:prstGeom>
          <a:noFill/>
        </p:spPr>
        <p:txBody>
          <a:bodyPr wrap="square" lIns="91399" tIns="45698" rIns="91399" bIns="45698" rtlCol="0">
            <a:spAutoFit/>
          </a:bodyPr>
          <a:lstStyle/>
          <a:p>
            <a:r>
              <a:rPr lang="en-GB" sz="800" b="1" dirty="0"/>
              <a:t>Source: Occupational Pension Schemes Survey (OPSS), 2018  </a:t>
            </a:r>
          </a:p>
        </p:txBody>
      </p:sp>
      <p:sp>
        <p:nvSpPr>
          <p:cNvPr id="9" name="Date Placeholder 3"/>
          <p:cNvSpPr>
            <a:spLocks noGrp="1"/>
          </p:cNvSpPr>
          <p:nvPr>
            <p:ph type="dt" sz="half" idx="10"/>
          </p:nvPr>
        </p:nvSpPr>
        <p:spPr>
          <a:xfrm>
            <a:off x="395294" y="4807745"/>
            <a:ext cx="2016125" cy="248841"/>
          </a:xfrm>
        </p:spPr>
        <p:txBody>
          <a:bodyPr/>
          <a:lstStyle/>
          <a:p>
            <a:r>
              <a:rPr lang="en-GB" dirty="0"/>
              <a:t>15 July 2020</a:t>
            </a:r>
          </a:p>
        </p:txBody>
      </p:sp>
    </p:spTree>
    <p:extLst>
      <p:ext uri="{BB962C8B-B14F-4D97-AF65-F5344CB8AC3E}">
        <p14:creationId xmlns:p14="http://schemas.microsoft.com/office/powerpoint/2010/main" val="16072515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solidFill>
              </a:rPr>
              <a:t>Balance Sheet Projection </a:t>
            </a:r>
            <a:r>
              <a:rPr lang="en-GB" dirty="0">
                <a:solidFill>
                  <a:schemeClr val="accent4"/>
                </a:solidFill>
              </a:rPr>
              <a:t>| </a:t>
            </a:r>
            <a:r>
              <a:rPr lang="en-GB" dirty="0">
                <a:solidFill>
                  <a:schemeClr val="accent2"/>
                </a:solidFill>
              </a:rPr>
              <a:t>IFRS Results</a:t>
            </a:r>
          </a:p>
        </p:txBody>
      </p:sp>
      <p:sp>
        <p:nvSpPr>
          <p:cNvPr id="5" name="Slide Number Placeholder 4"/>
          <p:cNvSpPr>
            <a:spLocks noGrp="1"/>
          </p:cNvSpPr>
          <p:nvPr>
            <p:ph type="sldNum" sz="quarter" idx="12"/>
          </p:nvPr>
        </p:nvSpPr>
        <p:spPr/>
        <p:txBody>
          <a:bodyPr/>
          <a:lstStyle/>
          <a:p>
            <a:fld id="{FE8DA6AF-1811-4E27-A96F-54109F1D0275}" type="slidenum">
              <a:rPr lang="en-GB" smtClean="0"/>
              <a:pPr/>
              <a:t>40</a:t>
            </a:fld>
            <a:endParaRPr lang="en-GB"/>
          </a:p>
        </p:txBody>
      </p:sp>
      <p:sp>
        <p:nvSpPr>
          <p:cNvPr id="10" name="Rectangle 9"/>
          <p:cNvSpPr/>
          <p:nvPr/>
        </p:nvSpPr>
        <p:spPr>
          <a:xfrm>
            <a:off x="7308304" y="4083918"/>
            <a:ext cx="144016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4" name="Chart 13"/>
          <p:cNvGraphicFramePr>
            <a:graphicFrameLocks/>
          </p:cNvGraphicFramePr>
          <p:nvPr>
            <p:extLst>
              <p:ext uri="{D42A27DB-BD31-4B8C-83A1-F6EECF244321}">
                <p14:modId xmlns:p14="http://schemas.microsoft.com/office/powerpoint/2010/main" val="4111140875"/>
              </p:ext>
            </p:extLst>
          </p:nvPr>
        </p:nvGraphicFramePr>
        <p:xfrm>
          <a:off x="268287" y="1114017"/>
          <a:ext cx="8407401" cy="332748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49179" y="4562891"/>
            <a:ext cx="6899285" cy="215399"/>
          </a:xfrm>
          <a:prstGeom prst="rect">
            <a:avLst/>
          </a:prstGeom>
          <a:noFill/>
        </p:spPr>
        <p:txBody>
          <a:bodyPr wrap="square" lIns="91399" tIns="45698" rIns="91399" bIns="45698" rtlCol="0">
            <a:spAutoFit/>
          </a:bodyPr>
          <a:lstStyle/>
          <a:p>
            <a:pPr algn="r"/>
            <a:r>
              <a:rPr lang="en-GB" sz="800" b="1" dirty="0"/>
              <a:t>Source: FY18 SFCRs, NWM estimates / modelled results (£m)</a:t>
            </a:r>
          </a:p>
        </p:txBody>
      </p:sp>
      <p:sp>
        <p:nvSpPr>
          <p:cNvPr id="8" name="Date Placeholder 3"/>
          <p:cNvSpPr>
            <a:spLocks noGrp="1"/>
          </p:cNvSpPr>
          <p:nvPr>
            <p:ph type="dt" sz="half" idx="10"/>
          </p:nvPr>
        </p:nvSpPr>
        <p:spPr>
          <a:xfrm>
            <a:off x="395294" y="4807745"/>
            <a:ext cx="2016125" cy="248841"/>
          </a:xfrm>
        </p:spPr>
        <p:txBody>
          <a:bodyPr/>
          <a:lstStyle/>
          <a:p>
            <a:r>
              <a:rPr lang="en-GB" dirty="0"/>
              <a:t>15 July 2020</a:t>
            </a:r>
          </a:p>
        </p:txBody>
      </p:sp>
    </p:spTree>
    <p:extLst>
      <p:ext uri="{BB962C8B-B14F-4D97-AF65-F5344CB8AC3E}">
        <p14:creationId xmlns:p14="http://schemas.microsoft.com/office/powerpoint/2010/main" val="33866077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308304" y="4083918"/>
            <a:ext cx="144016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solidFill>
                  <a:schemeClr val="accent1"/>
                </a:solidFill>
              </a:rPr>
              <a:t>Balance Sheet Projection </a:t>
            </a:r>
            <a:r>
              <a:rPr lang="en-GB" dirty="0">
                <a:solidFill>
                  <a:schemeClr val="accent4"/>
                </a:solidFill>
              </a:rPr>
              <a:t>| </a:t>
            </a:r>
            <a:r>
              <a:rPr lang="en-GB" dirty="0">
                <a:solidFill>
                  <a:schemeClr val="accent2"/>
                </a:solidFill>
              </a:rPr>
              <a:t>Self-Sufficiency?</a:t>
            </a:r>
          </a:p>
        </p:txBody>
      </p:sp>
      <p:sp>
        <p:nvSpPr>
          <p:cNvPr id="5" name="Slide Number Placeholder 4"/>
          <p:cNvSpPr>
            <a:spLocks noGrp="1"/>
          </p:cNvSpPr>
          <p:nvPr>
            <p:ph type="sldNum" sz="quarter" idx="12"/>
          </p:nvPr>
        </p:nvSpPr>
        <p:spPr/>
        <p:txBody>
          <a:bodyPr/>
          <a:lstStyle/>
          <a:p>
            <a:fld id="{FE8DA6AF-1811-4E27-A96F-54109F1D0275}" type="slidenum">
              <a:rPr lang="en-GB" smtClean="0"/>
              <a:pPr/>
              <a:t>41</a:t>
            </a:fld>
            <a:endParaRPr lang="en-GB"/>
          </a:p>
        </p:txBody>
      </p:sp>
      <p:graphicFrame>
        <p:nvGraphicFramePr>
          <p:cNvPr id="13" name="Table 12"/>
          <p:cNvGraphicFramePr>
            <a:graphicFrameLocks noGrp="1"/>
          </p:cNvGraphicFramePr>
          <p:nvPr>
            <p:extLst>
              <p:ext uri="{D42A27DB-BD31-4B8C-83A1-F6EECF244321}">
                <p14:modId xmlns:p14="http://schemas.microsoft.com/office/powerpoint/2010/main" val="3295604166"/>
              </p:ext>
            </p:extLst>
          </p:nvPr>
        </p:nvGraphicFramePr>
        <p:xfrm>
          <a:off x="468312" y="1336598"/>
          <a:ext cx="4679752" cy="2171256"/>
        </p:xfrm>
        <a:graphic>
          <a:graphicData uri="http://schemas.openxmlformats.org/drawingml/2006/table">
            <a:tbl>
              <a:tblPr>
                <a:tableStyleId>{5C22544A-7EE6-4342-B048-85BDC9FD1C3A}</a:tableStyleId>
              </a:tblPr>
              <a:tblGrid>
                <a:gridCol w="215256">
                  <a:extLst>
                    <a:ext uri="{9D8B030D-6E8A-4147-A177-3AD203B41FA5}">
                      <a16:colId xmlns:a16="http://schemas.microsoft.com/office/drawing/2014/main" xmlns="" val="20000"/>
                    </a:ext>
                  </a:extLst>
                </a:gridCol>
                <a:gridCol w="1684446">
                  <a:extLst>
                    <a:ext uri="{9D8B030D-6E8A-4147-A177-3AD203B41FA5}">
                      <a16:colId xmlns:a16="http://schemas.microsoft.com/office/drawing/2014/main" xmlns="" val="20001"/>
                    </a:ext>
                  </a:extLst>
                </a:gridCol>
                <a:gridCol w="556010">
                  <a:extLst>
                    <a:ext uri="{9D8B030D-6E8A-4147-A177-3AD203B41FA5}">
                      <a16:colId xmlns:a16="http://schemas.microsoft.com/office/drawing/2014/main" xmlns="" val="20002"/>
                    </a:ext>
                  </a:extLst>
                </a:gridCol>
                <a:gridCol w="556010">
                  <a:extLst>
                    <a:ext uri="{9D8B030D-6E8A-4147-A177-3AD203B41FA5}">
                      <a16:colId xmlns:a16="http://schemas.microsoft.com/office/drawing/2014/main" xmlns="" val="20003"/>
                    </a:ext>
                  </a:extLst>
                </a:gridCol>
                <a:gridCol w="556010">
                  <a:extLst>
                    <a:ext uri="{9D8B030D-6E8A-4147-A177-3AD203B41FA5}">
                      <a16:colId xmlns:a16="http://schemas.microsoft.com/office/drawing/2014/main" xmlns="" val="20004"/>
                    </a:ext>
                  </a:extLst>
                </a:gridCol>
                <a:gridCol w="556010">
                  <a:extLst>
                    <a:ext uri="{9D8B030D-6E8A-4147-A177-3AD203B41FA5}">
                      <a16:colId xmlns:a16="http://schemas.microsoft.com/office/drawing/2014/main" xmlns="" val="20005"/>
                    </a:ext>
                  </a:extLst>
                </a:gridCol>
                <a:gridCol w="556010">
                  <a:extLst>
                    <a:ext uri="{9D8B030D-6E8A-4147-A177-3AD203B41FA5}">
                      <a16:colId xmlns:a16="http://schemas.microsoft.com/office/drawing/2014/main" xmlns="" val="20006"/>
                    </a:ext>
                  </a:extLst>
                </a:gridCol>
              </a:tblGrid>
              <a:tr h="271407">
                <a:tc gridSpan="3">
                  <a:txBody>
                    <a:bodyPr/>
                    <a:lstStyle/>
                    <a:p>
                      <a:pPr algn="r" fontAlgn="b"/>
                      <a:r>
                        <a:rPr lang="en-GB" sz="1000" u="none" strike="noStrike" dirty="0" err="1">
                          <a:effectLst/>
                        </a:rPr>
                        <a:t>Proj</a:t>
                      </a:r>
                      <a:r>
                        <a:rPr lang="en-GB" sz="1000" u="none" strike="noStrike" dirty="0">
                          <a:effectLst/>
                        </a:rPr>
                        <a:t> Year</a:t>
                      </a:r>
                      <a:endParaRPr lang="en-GB" sz="1000" b="0" i="0" u="none" strike="noStrike" dirty="0">
                        <a:solidFill>
                          <a:srgbClr val="575756"/>
                        </a:solidFill>
                        <a:effectLst/>
                        <a:latin typeface="RN House Sans"/>
                      </a:endParaRPr>
                    </a:p>
                  </a:txBody>
                  <a:tcPr marL="36000" marR="36000" marT="0" marB="0" anchor="b">
                    <a:solidFill>
                      <a:schemeClr val="bg1"/>
                    </a:solidFill>
                  </a:tcPr>
                </a:tc>
                <a:tc hMerge="1">
                  <a:txBody>
                    <a:bodyPr/>
                    <a:lstStyle/>
                    <a:p>
                      <a:endParaRPr lang="en-GB"/>
                    </a:p>
                  </a:txBody>
                  <a:tcPr/>
                </a:tc>
                <a:tc hMerge="1">
                  <a:txBody>
                    <a:bodyPr/>
                    <a:lstStyle/>
                    <a:p>
                      <a:pPr algn="r" fontAlgn="b"/>
                      <a:endParaRPr lang="en-GB" sz="1000" b="0" i="0" u="none" strike="noStrike" dirty="0">
                        <a:solidFill>
                          <a:srgbClr val="575756"/>
                        </a:solidFill>
                        <a:effectLst/>
                        <a:latin typeface="RN House Sans"/>
                      </a:endParaRPr>
                    </a:p>
                  </a:txBody>
                  <a:tcPr marL="7620" marR="7620" marT="7620" marB="0" anchor="b"/>
                </a:tc>
                <a:tc>
                  <a:txBody>
                    <a:bodyPr/>
                    <a:lstStyle/>
                    <a:p>
                      <a:pPr algn="r" fontAlgn="b"/>
                      <a:endParaRPr lang="en-GB" sz="1000" b="0" i="0" u="none" strike="noStrike" dirty="0">
                        <a:solidFill>
                          <a:srgbClr val="575756"/>
                        </a:solidFill>
                        <a:effectLst/>
                        <a:latin typeface="RN House Sans"/>
                      </a:endParaRPr>
                    </a:p>
                  </a:txBody>
                  <a:tcPr marL="36000" marR="36000" marT="0" marB="0" anchor="b">
                    <a:solidFill>
                      <a:schemeClr val="bg1"/>
                    </a:solidFill>
                  </a:tcPr>
                </a:tc>
                <a:tc>
                  <a:txBody>
                    <a:bodyPr/>
                    <a:lstStyle/>
                    <a:p>
                      <a:pPr algn="r" fontAlgn="b"/>
                      <a:endParaRPr lang="en-GB" sz="1000" b="0" i="0" u="none" strike="noStrike">
                        <a:solidFill>
                          <a:srgbClr val="575756"/>
                        </a:solidFill>
                        <a:effectLst/>
                        <a:latin typeface="RN House Sans"/>
                      </a:endParaRPr>
                    </a:p>
                  </a:txBody>
                  <a:tcPr marL="36000" marR="36000" marT="0" marB="0" anchor="b">
                    <a:solidFill>
                      <a:schemeClr val="bg1"/>
                    </a:solidFill>
                  </a:tcPr>
                </a:tc>
                <a:tc>
                  <a:txBody>
                    <a:bodyPr/>
                    <a:lstStyle/>
                    <a:p>
                      <a:pPr algn="r" fontAlgn="b"/>
                      <a:endParaRPr lang="en-GB" sz="1000" b="0" i="0" u="none" strike="noStrike">
                        <a:solidFill>
                          <a:srgbClr val="575756"/>
                        </a:solidFill>
                        <a:effectLst/>
                        <a:latin typeface="RN House Sans"/>
                      </a:endParaRPr>
                    </a:p>
                  </a:txBody>
                  <a:tcPr marL="36000" marR="36000" marT="0" marB="0" anchor="b">
                    <a:solidFill>
                      <a:schemeClr val="bg1"/>
                    </a:solidFill>
                  </a:tcPr>
                </a:tc>
                <a:tc>
                  <a:txBody>
                    <a:bodyPr/>
                    <a:lstStyle/>
                    <a:p>
                      <a:pPr algn="r" fontAlgn="b"/>
                      <a:endParaRPr lang="en-GB" sz="1000" b="0" i="0" u="none" strike="noStrike">
                        <a:solidFill>
                          <a:srgbClr val="575756"/>
                        </a:solidFill>
                        <a:effectLst/>
                        <a:latin typeface="RN House Sans"/>
                      </a:endParaRPr>
                    </a:p>
                  </a:txBody>
                  <a:tcPr marL="36000" marR="36000" marT="0" marB="0" anchor="b">
                    <a:solidFill>
                      <a:schemeClr val="bg1"/>
                    </a:solidFill>
                  </a:tcPr>
                </a:tc>
                <a:extLst>
                  <a:ext uri="{0D108BD9-81ED-4DB2-BD59-A6C34878D82A}">
                    <a16:rowId xmlns:a16="http://schemas.microsoft.com/office/drawing/2014/main" xmlns="" val="10000"/>
                  </a:ext>
                </a:extLst>
              </a:tr>
              <a:tr h="271407">
                <a:tc gridSpan="2">
                  <a:txBody>
                    <a:bodyPr/>
                    <a:lstStyle/>
                    <a:p>
                      <a:pPr algn="l" fontAlgn="ctr"/>
                      <a:r>
                        <a:rPr lang="en-GB" sz="1000" b="1" u="none" strike="noStrike" dirty="0">
                          <a:solidFill>
                            <a:schemeClr val="bg1"/>
                          </a:solidFill>
                          <a:effectLst/>
                        </a:rPr>
                        <a:t>Solvency II Capital Generation</a:t>
                      </a:r>
                      <a:endParaRPr lang="en-GB" sz="1000" b="1" i="0" u="none" strike="noStrike" dirty="0">
                        <a:solidFill>
                          <a:schemeClr val="bg1"/>
                        </a:solidFill>
                        <a:effectLst/>
                        <a:latin typeface="RN House Sans"/>
                      </a:endParaRPr>
                    </a:p>
                  </a:txBody>
                  <a:tcPr marL="36000" marR="36000" marT="0" marB="0" anchor="ctr">
                    <a:solidFill>
                      <a:schemeClr val="accent2"/>
                    </a:solidFill>
                  </a:tcPr>
                </a:tc>
                <a:tc hMerge="1">
                  <a:txBody>
                    <a:bodyPr/>
                    <a:lstStyle/>
                    <a:p>
                      <a:endParaRPr lang="en-GB"/>
                    </a:p>
                  </a:txBody>
                  <a:tcPr/>
                </a:tc>
                <a:tc>
                  <a:txBody>
                    <a:bodyPr/>
                    <a:lstStyle/>
                    <a:p>
                      <a:pPr algn="r" fontAlgn="ctr"/>
                      <a:r>
                        <a:rPr lang="en-GB" sz="1000" b="1" u="none" strike="noStrike" dirty="0">
                          <a:solidFill>
                            <a:schemeClr val="bg1"/>
                          </a:solidFill>
                          <a:effectLst/>
                        </a:rPr>
                        <a:t>1</a:t>
                      </a:r>
                      <a:endParaRPr lang="en-GB" sz="1000" b="1" i="0" u="none" strike="noStrike" dirty="0">
                        <a:solidFill>
                          <a:schemeClr val="bg1"/>
                        </a:solidFill>
                        <a:effectLst/>
                        <a:latin typeface="RN House Sans"/>
                      </a:endParaRPr>
                    </a:p>
                  </a:txBody>
                  <a:tcPr marL="36000" marR="36000" marT="0" marB="0" anchor="ctr">
                    <a:solidFill>
                      <a:schemeClr val="accent2"/>
                    </a:solidFill>
                  </a:tcPr>
                </a:tc>
                <a:tc>
                  <a:txBody>
                    <a:bodyPr/>
                    <a:lstStyle/>
                    <a:p>
                      <a:pPr algn="r" fontAlgn="ctr"/>
                      <a:r>
                        <a:rPr lang="en-GB" sz="1000" b="1" u="none" strike="noStrike">
                          <a:solidFill>
                            <a:schemeClr val="bg1"/>
                          </a:solidFill>
                          <a:effectLst/>
                        </a:rPr>
                        <a:t>2</a:t>
                      </a:r>
                      <a:endParaRPr lang="en-GB" sz="1000" b="1" i="0" u="none" strike="noStrike">
                        <a:solidFill>
                          <a:schemeClr val="bg1"/>
                        </a:solidFill>
                        <a:effectLst/>
                        <a:latin typeface="RN House Sans"/>
                      </a:endParaRPr>
                    </a:p>
                  </a:txBody>
                  <a:tcPr marL="36000" marR="36000" marT="0" marB="0" anchor="ctr">
                    <a:solidFill>
                      <a:schemeClr val="accent2"/>
                    </a:solidFill>
                  </a:tcPr>
                </a:tc>
                <a:tc>
                  <a:txBody>
                    <a:bodyPr/>
                    <a:lstStyle/>
                    <a:p>
                      <a:pPr algn="r" fontAlgn="ctr"/>
                      <a:r>
                        <a:rPr lang="en-GB" sz="1000" b="1" u="none" strike="noStrike" dirty="0">
                          <a:solidFill>
                            <a:schemeClr val="bg1"/>
                          </a:solidFill>
                          <a:effectLst/>
                        </a:rPr>
                        <a:t>3</a:t>
                      </a:r>
                      <a:endParaRPr lang="en-GB" sz="1000" b="1" i="0" u="none" strike="noStrike" dirty="0">
                        <a:solidFill>
                          <a:schemeClr val="bg1"/>
                        </a:solidFill>
                        <a:effectLst/>
                        <a:latin typeface="RN House Sans"/>
                      </a:endParaRPr>
                    </a:p>
                  </a:txBody>
                  <a:tcPr marL="36000" marR="36000" marT="0" marB="0" anchor="ctr">
                    <a:solidFill>
                      <a:schemeClr val="accent2"/>
                    </a:solidFill>
                  </a:tcPr>
                </a:tc>
                <a:tc>
                  <a:txBody>
                    <a:bodyPr/>
                    <a:lstStyle/>
                    <a:p>
                      <a:pPr algn="r" fontAlgn="ctr"/>
                      <a:r>
                        <a:rPr lang="en-GB" sz="1000" b="1" u="none" strike="noStrike">
                          <a:solidFill>
                            <a:schemeClr val="bg1"/>
                          </a:solidFill>
                          <a:effectLst/>
                        </a:rPr>
                        <a:t>4</a:t>
                      </a:r>
                      <a:endParaRPr lang="en-GB" sz="1000" b="1" i="0" u="none" strike="noStrike">
                        <a:solidFill>
                          <a:schemeClr val="bg1"/>
                        </a:solidFill>
                        <a:effectLst/>
                        <a:latin typeface="RN House Sans"/>
                      </a:endParaRPr>
                    </a:p>
                  </a:txBody>
                  <a:tcPr marL="36000" marR="36000" marT="0" marB="0" anchor="ctr">
                    <a:solidFill>
                      <a:schemeClr val="accent2"/>
                    </a:solidFill>
                  </a:tcPr>
                </a:tc>
                <a:tc>
                  <a:txBody>
                    <a:bodyPr/>
                    <a:lstStyle/>
                    <a:p>
                      <a:pPr algn="r" fontAlgn="ctr"/>
                      <a:r>
                        <a:rPr lang="en-GB" sz="1000" b="1" u="none" strike="noStrike" dirty="0">
                          <a:solidFill>
                            <a:schemeClr val="bg1"/>
                          </a:solidFill>
                          <a:effectLst/>
                        </a:rPr>
                        <a:t>5</a:t>
                      </a:r>
                      <a:endParaRPr lang="en-GB" sz="1000" b="1" i="0" u="none" strike="noStrike" dirty="0">
                        <a:solidFill>
                          <a:schemeClr val="bg1"/>
                        </a:solidFill>
                        <a:effectLst/>
                        <a:latin typeface="RN House Sans"/>
                      </a:endParaRPr>
                    </a:p>
                  </a:txBody>
                  <a:tcPr marL="36000" marR="36000" marT="0" marB="0" anchor="ctr">
                    <a:solidFill>
                      <a:schemeClr val="accent2"/>
                    </a:solidFill>
                  </a:tcPr>
                </a:tc>
                <a:extLst>
                  <a:ext uri="{0D108BD9-81ED-4DB2-BD59-A6C34878D82A}">
                    <a16:rowId xmlns:a16="http://schemas.microsoft.com/office/drawing/2014/main" xmlns="" val="10001"/>
                  </a:ext>
                </a:extLst>
              </a:tr>
              <a:tr h="271407">
                <a:tc>
                  <a:txBody>
                    <a:bodyPr/>
                    <a:lstStyle/>
                    <a:p>
                      <a:pPr algn="l" fontAlgn="ctr"/>
                      <a:endParaRPr lang="en-GB" sz="1000" b="1" i="0" u="none" strike="noStrike" dirty="0">
                        <a:solidFill>
                          <a:schemeClr val="tx1"/>
                        </a:solidFill>
                        <a:effectLst/>
                        <a:latin typeface="RN House Sans"/>
                      </a:endParaRPr>
                    </a:p>
                  </a:txBody>
                  <a:tcPr marL="36000" marR="36000" marT="0" marB="0" anchor="ctr">
                    <a:solidFill>
                      <a:schemeClr val="accent3">
                        <a:lumMod val="20000"/>
                        <a:lumOff val="80000"/>
                      </a:schemeClr>
                    </a:solidFill>
                  </a:tcPr>
                </a:tc>
                <a:tc>
                  <a:txBody>
                    <a:bodyPr/>
                    <a:lstStyle/>
                    <a:p>
                      <a:pPr algn="l" fontAlgn="ctr"/>
                      <a:r>
                        <a:rPr lang="en-GB" sz="1000" u="none" strike="noStrike" dirty="0">
                          <a:solidFill>
                            <a:schemeClr val="tx1"/>
                          </a:solidFill>
                          <a:effectLst/>
                        </a:rPr>
                        <a:t>Release of prudent margins</a:t>
                      </a:r>
                      <a:endParaRPr lang="en-GB" sz="1000" b="1" i="0" u="none" strike="noStrike" dirty="0">
                        <a:solidFill>
                          <a:schemeClr val="tx1"/>
                        </a:solidFill>
                        <a:effectLst/>
                        <a:latin typeface="RN House Sans"/>
                      </a:endParaRPr>
                    </a:p>
                  </a:txBody>
                  <a:tcPr marL="36000" marR="36000" marT="0" marB="0" anchor="ctr">
                    <a:solidFill>
                      <a:schemeClr val="accent3">
                        <a:lumMod val="20000"/>
                        <a:lumOff val="80000"/>
                      </a:schemeClr>
                    </a:solidFill>
                  </a:tcPr>
                </a:tc>
                <a:tc>
                  <a:txBody>
                    <a:bodyPr/>
                    <a:lstStyle/>
                    <a:p>
                      <a:pPr algn="r" fontAlgn="ctr"/>
                      <a:r>
                        <a:rPr lang="en-GB" sz="1000" u="none" strike="noStrike">
                          <a:solidFill>
                            <a:schemeClr val="tx1"/>
                          </a:solidFill>
                          <a:effectLst/>
                        </a:rPr>
                        <a:t>744</a:t>
                      </a:r>
                      <a:endParaRPr lang="en-GB" sz="1000" b="0" i="0" u="none" strike="noStrike">
                        <a:solidFill>
                          <a:schemeClr val="tx1"/>
                        </a:solidFill>
                        <a:effectLst/>
                        <a:latin typeface="RN House Sans"/>
                      </a:endParaRPr>
                    </a:p>
                  </a:txBody>
                  <a:tcPr marL="36000" marR="36000" marT="0" marB="0" anchor="ctr">
                    <a:solidFill>
                      <a:schemeClr val="accent3">
                        <a:lumMod val="20000"/>
                        <a:lumOff val="80000"/>
                      </a:schemeClr>
                    </a:solidFill>
                  </a:tcPr>
                </a:tc>
                <a:tc>
                  <a:txBody>
                    <a:bodyPr/>
                    <a:lstStyle/>
                    <a:p>
                      <a:pPr algn="r" fontAlgn="ctr"/>
                      <a:r>
                        <a:rPr lang="en-GB" sz="1000" u="none" strike="noStrike" dirty="0">
                          <a:solidFill>
                            <a:schemeClr val="tx1"/>
                          </a:solidFill>
                          <a:effectLst/>
                        </a:rPr>
                        <a:t>854</a:t>
                      </a:r>
                      <a:endParaRPr lang="en-GB" sz="1000" b="0" i="0" u="none" strike="noStrike" dirty="0">
                        <a:solidFill>
                          <a:schemeClr val="tx1"/>
                        </a:solidFill>
                        <a:effectLst/>
                        <a:latin typeface="RN House Sans"/>
                      </a:endParaRPr>
                    </a:p>
                  </a:txBody>
                  <a:tcPr marL="36000" marR="36000" marT="0" marB="0" anchor="ctr">
                    <a:solidFill>
                      <a:schemeClr val="accent3">
                        <a:lumMod val="20000"/>
                        <a:lumOff val="80000"/>
                      </a:schemeClr>
                    </a:solidFill>
                  </a:tcPr>
                </a:tc>
                <a:tc>
                  <a:txBody>
                    <a:bodyPr/>
                    <a:lstStyle/>
                    <a:p>
                      <a:pPr algn="r" fontAlgn="ctr"/>
                      <a:r>
                        <a:rPr lang="en-GB" sz="1000" u="none" strike="noStrike" dirty="0">
                          <a:solidFill>
                            <a:schemeClr val="tx1"/>
                          </a:solidFill>
                          <a:effectLst/>
                        </a:rPr>
                        <a:t>974</a:t>
                      </a:r>
                      <a:endParaRPr lang="en-GB" sz="1000" b="0" i="0" u="none" strike="noStrike" dirty="0">
                        <a:solidFill>
                          <a:schemeClr val="tx1"/>
                        </a:solidFill>
                        <a:effectLst/>
                        <a:latin typeface="RN House Sans"/>
                      </a:endParaRPr>
                    </a:p>
                  </a:txBody>
                  <a:tcPr marL="36000" marR="36000" marT="0" marB="0" anchor="ctr">
                    <a:solidFill>
                      <a:schemeClr val="accent3">
                        <a:lumMod val="20000"/>
                        <a:lumOff val="80000"/>
                      </a:schemeClr>
                    </a:solidFill>
                  </a:tcPr>
                </a:tc>
                <a:tc>
                  <a:txBody>
                    <a:bodyPr/>
                    <a:lstStyle/>
                    <a:p>
                      <a:pPr algn="r" fontAlgn="ctr"/>
                      <a:r>
                        <a:rPr lang="en-GB" sz="1000" u="none" strike="noStrike">
                          <a:solidFill>
                            <a:schemeClr val="tx1"/>
                          </a:solidFill>
                          <a:effectLst/>
                        </a:rPr>
                        <a:t>1,095</a:t>
                      </a:r>
                      <a:endParaRPr lang="en-GB" sz="1000" b="0" i="0" u="none" strike="noStrike">
                        <a:solidFill>
                          <a:schemeClr val="tx1"/>
                        </a:solidFill>
                        <a:effectLst/>
                        <a:latin typeface="RN House Sans"/>
                      </a:endParaRPr>
                    </a:p>
                  </a:txBody>
                  <a:tcPr marL="36000" marR="36000" marT="0" marB="0" anchor="ctr">
                    <a:solidFill>
                      <a:schemeClr val="accent3">
                        <a:lumMod val="20000"/>
                        <a:lumOff val="80000"/>
                      </a:schemeClr>
                    </a:solidFill>
                  </a:tcPr>
                </a:tc>
                <a:tc>
                  <a:txBody>
                    <a:bodyPr/>
                    <a:lstStyle/>
                    <a:p>
                      <a:pPr algn="r" fontAlgn="ctr"/>
                      <a:r>
                        <a:rPr lang="en-GB" sz="1000" u="none" strike="noStrike" dirty="0">
                          <a:solidFill>
                            <a:schemeClr val="tx1"/>
                          </a:solidFill>
                          <a:effectLst/>
                        </a:rPr>
                        <a:t>1,218</a:t>
                      </a:r>
                      <a:endParaRPr lang="en-GB" sz="1000" b="0" i="0" u="none" strike="noStrike" dirty="0">
                        <a:solidFill>
                          <a:schemeClr val="tx1"/>
                        </a:solidFill>
                        <a:effectLst/>
                        <a:latin typeface="RN House Sans"/>
                      </a:endParaRPr>
                    </a:p>
                  </a:txBody>
                  <a:tcPr marL="36000" marR="36000" marT="0" marB="0" anchor="ctr">
                    <a:solidFill>
                      <a:schemeClr val="accent3">
                        <a:lumMod val="20000"/>
                        <a:lumOff val="80000"/>
                      </a:schemeClr>
                    </a:solidFill>
                  </a:tcPr>
                </a:tc>
                <a:extLst>
                  <a:ext uri="{0D108BD9-81ED-4DB2-BD59-A6C34878D82A}">
                    <a16:rowId xmlns:a16="http://schemas.microsoft.com/office/drawing/2014/main" xmlns="" val="10002"/>
                  </a:ext>
                </a:extLst>
              </a:tr>
              <a:tr h="271407">
                <a:tc>
                  <a:txBody>
                    <a:bodyPr/>
                    <a:lstStyle/>
                    <a:p>
                      <a:pPr algn="l" fontAlgn="ctr"/>
                      <a:endParaRPr lang="en-GB" sz="1000" b="1" i="0" u="none" strike="noStrike" dirty="0">
                        <a:solidFill>
                          <a:schemeClr val="tx1"/>
                        </a:solidFill>
                        <a:effectLst/>
                        <a:latin typeface="RN House Sans"/>
                      </a:endParaRPr>
                    </a:p>
                  </a:txBody>
                  <a:tcPr marL="36000" marR="36000" marT="0" marB="0" anchor="ctr">
                    <a:solidFill>
                      <a:schemeClr val="bg1"/>
                    </a:solidFill>
                  </a:tcPr>
                </a:tc>
                <a:tc>
                  <a:txBody>
                    <a:bodyPr/>
                    <a:lstStyle/>
                    <a:p>
                      <a:pPr algn="l" fontAlgn="ctr"/>
                      <a:r>
                        <a:rPr lang="en-GB" sz="1000" u="none" strike="noStrike" dirty="0">
                          <a:solidFill>
                            <a:schemeClr val="tx1"/>
                          </a:solidFill>
                          <a:effectLst/>
                        </a:rPr>
                        <a:t>Amortisation of TMTP</a:t>
                      </a:r>
                      <a:endParaRPr lang="en-GB" sz="1000" b="1" i="0" u="none" strike="noStrike" dirty="0">
                        <a:solidFill>
                          <a:schemeClr val="tx1"/>
                        </a:solidFill>
                        <a:effectLst/>
                        <a:latin typeface="RN House Sans"/>
                      </a:endParaRPr>
                    </a:p>
                  </a:txBody>
                  <a:tcPr marL="36000" marR="36000" marT="0" marB="0" anchor="ctr">
                    <a:solidFill>
                      <a:schemeClr val="bg1"/>
                    </a:solidFill>
                  </a:tcPr>
                </a:tc>
                <a:tc>
                  <a:txBody>
                    <a:bodyPr/>
                    <a:lstStyle/>
                    <a:p>
                      <a:pPr algn="r" fontAlgn="ctr"/>
                      <a:r>
                        <a:rPr lang="en-GB" sz="1000" u="none" strike="noStrike" dirty="0">
                          <a:solidFill>
                            <a:schemeClr val="tx1"/>
                          </a:solidFill>
                          <a:effectLst/>
                        </a:rPr>
                        <a:t>-672</a:t>
                      </a:r>
                      <a:endParaRPr lang="en-GB" sz="1000" b="0" i="0" u="none" strike="noStrike" dirty="0">
                        <a:solidFill>
                          <a:schemeClr val="tx1"/>
                        </a:solidFill>
                        <a:effectLst/>
                        <a:latin typeface="RN House Sans"/>
                      </a:endParaRPr>
                    </a:p>
                  </a:txBody>
                  <a:tcPr marL="36000" marR="36000" marT="0" marB="0" anchor="ctr">
                    <a:solidFill>
                      <a:schemeClr val="bg1"/>
                    </a:solidFill>
                  </a:tcPr>
                </a:tc>
                <a:tc>
                  <a:txBody>
                    <a:bodyPr/>
                    <a:lstStyle/>
                    <a:p>
                      <a:pPr algn="r" fontAlgn="ctr"/>
                      <a:r>
                        <a:rPr lang="en-GB" sz="1000" u="none" strike="noStrike" dirty="0">
                          <a:solidFill>
                            <a:schemeClr val="tx1"/>
                          </a:solidFill>
                          <a:effectLst/>
                        </a:rPr>
                        <a:t>-672</a:t>
                      </a:r>
                      <a:endParaRPr lang="en-GB" sz="1000" b="0" i="0" u="none" strike="noStrike" dirty="0">
                        <a:solidFill>
                          <a:schemeClr val="tx1"/>
                        </a:solidFill>
                        <a:effectLst/>
                        <a:latin typeface="RN House Sans"/>
                      </a:endParaRPr>
                    </a:p>
                  </a:txBody>
                  <a:tcPr marL="36000" marR="36000" marT="0" marB="0" anchor="ctr">
                    <a:solidFill>
                      <a:schemeClr val="bg1"/>
                    </a:solidFill>
                  </a:tcPr>
                </a:tc>
                <a:tc>
                  <a:txBody>
                    <a:bodyPr/>
                    <a:lstStyle/>
                    <a:p>
                      <a:pPr algn="r" fontAlgn="ctr"/>
                      <a:r>
                        <a:rPr lang="en-GB" sz="1000" u="none" strike="noStrike" dirty="0">
                          <a:solidFill>
                            <a:schemeClr val="tx1"/>
                          </a:solidFill>
                          <a:effectLst/>
                        </a:rPr>
                        <a:t>-672</a:t>
                      </a:r>
                      <a:endParaRPr lang="en-GB" sz="1000" b="0" i="0" u="none" strike="noStrike" dirty="0">
                        <a:solidFill>
                          <a:schemeClr val="tx1"/>
                        </a:solidFill>
                        <a:effectLst/>
                        <a:latin typeface="RN House Sans"/>
                      </a:endParaRPr>
                    </a:p>
                  </a:txBody>
                  <a:tcPr marL="36000" marR="36000" marT="0" marB="0" anchor="ctr">
                    <a:solidFill>
                      <a:schemeClr val="bg1"/>
                    </a:solidFill>
                  </a:tcPr>
                </a:tc>
                <a:tc>
                  <a:txBody>
                    <a:bodyPr/>
                    <a:lstStyle/>
                    <a:p>
                      <a:pPr algn="r" fontAlgn="ctr"/>
                      <a:r>
                        <a:rPr lang="en-GB" sz="1000" u="none" strike="noStrike" dirty="0">
                          <a:solidFill>
                            <a:schemeClr val="tx1"/>
                          </a:solidFill>
                          <a:effectLst/>
                        </a:rPr>
                        <a:t>-672</a:t>
                      </a:r>
                      <a:endParaRPr lang="en-GB" sz="1000" b="0" i="0" u="none" strike="noStrike" dirty="0">
                        <a:solidFill>
                          <a:schemeClr val="tx1"/>
                        </a:solidFill>
                        <a:effectLst/>
                        <a:latin typeface="RN House Sans"/>
                      </a:endParaRPr>
                    </a:p>
                  </a:txBody>
                  <a:tcPr marL="36000" marR="36000" marT="0" marB="0" anchor="ctr">
                    <a:solidFill>
                      <a:schemeClr val="bg1"/>
                    </a:solidFill>
                  </a:tcPr>
                </a:tc>
                <a:tc>
                  <a:txBody>
                    <a:bodyPr/>
                    <a:lstStyle/>
                    <a:p>
                      <a:pPr algn="r" fontAlgn="ctr"/>
                      <a:r>
                        <a:rPr lang="en-GB" sz="1000" u="none" strike="noStrike" dirty="0">
                          <a:solidFill>
                            <a:schemeClr val="tx1"/>
                          </a:solidFill>
                          <a:effectLst/>
                        </a:rPr>
                        <a:t>-672</a:t>
                      </a:r>
                      <a:endParaRPr lang="en-GB" sz="1000" b="0" i="0" u="none" strike="noStrike" dirty="0">
                        <a:solidFill>
                          <a:schemeClr val="tx1"/>
                        </a:solidFill>
                        <a:effectLst/>
                        <a:latin typeface="RN House Sans"/>
                      </a:endParaRPr>
                    </a:p>
                  </a:txBody>
                  <a:tcPr marL="36000" marR="36000" marT="0" marB="0" anchor="ctr">
                    <a:solidFill>
                      <a:schemeClr val="bg1"/>
                    </a:solidFill>
                  </a:tcPr>
                </a:tc>
                <a:extLst>
                  <a:ext uri="{0D108BD9-81ED-4DB2-BD59-A6C34878D82A}">
                    <a16:rowId xmlns:a16="http://schemas.microsoft.com/office/drawing/2014/main" xmlns="" val="10003"/>
                  </a:ext>
                </a:extLst>
              </a:tr>
              <a:tr h="271407">
                <a:tc>
                  <a:txBody>
                    <a:bodyPr/>
                    <a:lstStyle/>
                    <a:p>
                      <a:pPr algn="l" fontAlgn="ctr"/>
                      <a:endParaRPr lang="en-GB" sz="1000" b="1" i="0" u="none" strike="noStrike" dirty="0">
                        <a:solidFill>
                          <a:schemeClr val="tx1"/>
                        </a:solidFill>
                        <a:effectLst/>
                        <a:latin typeface="RN House Sans"/>
                      </a:endParaRPr>
                    </a:p>
                  </a:txBody>
                  <a:tcPr marL="36000" marR="36000" marT="0" marB="0" anchor="ctr">
                    <a:solidFill>
                      <a:schemeClr val="accent3">
                        <a:lumMod val="20000"/>
                        <a:lumOff val="80000"/>
                      </a:schemeClr>
                    </a:solidFill>
                  </a:tcPr>
                </a:tc>
                <a:tc>
                  <a:txBody>
                    <a:bodyPr/>
                    <a:lstStyle/>
                    <a:p>
                      <a:pPr algn="l" fontAlgn="ctr"/>
                      <a:r>
                        <a:rPr lang="en-GB" sz="1000" u="none" strike="noStrike" dirty="0">
                          <a:solidFill>
                            <a:schemeClr val="tx1"/>
                          </a:solidFill>
                          <a:effectLst/>
                        </a:rPr>
                        <a:t>Release of SCR</a:t>
                      </a:r>
                      <a:endParaRPr lang="en-GB" sz="1000" b="1" i="0" u="none" strike="noStrike" dirty="0">
                        <a:solidFill>
                          <a:schemeClr val="tx1"/>
                        </a:solidFill>
                        <a:effectLst/>
                        <a:latin typeface="RN House Sans"/>
                      </a:endParaRPr>
                    </a:p>
                  </a:txBody>
                  <a:tcPr marL="36000" marR="36000" marT="0" marB="0" anchor="ctr">
                    <a:solidFill>
                      <a:schemeClr val="accent3">
                        <a:lumMod val="20000"/>
                        <a:lumOff val="80000"/>
                      </a:schemeClr>
                    </a:solidFill>
                  </a:tcPr>
                </a:tc>
                <a:tc>
                  <a:txBody>
                    <a:bodyPr/>
                    <a:lstStyle/>
                    <a:p>
                      <a:pPr algn="r" fontAlgn="ctr"/>
                      <a:r>
                        <a:rPr lang="en-GB" sz="1000" u="none" strike="noStrike" dirty="0">
                          <a:solidFill>
                            <a:schemeClr val="tx1"/>
                          </a:solidFill>
                          <a:effectLst/>
                        </a:rPr>
                        <a:t>732</a:t>
                      </a:r>
                      <a:endParaRPr lang="en-GB" sz="1000" b="0" i="0" u="none" strike="noStrike" dirty="0">
                        <a:solidFill>
                          <a:schemeClr val="tx1"/>
                        </a:solidFill>
                        <a:effectLst/>
                        <a:latin typeface="RN House Sans"/>
                      </a:endParaRPr>
                    </a:p>
                  </a:txBody>
                  <a:tcPr marL="36000" marR="36000" marT="0" marB="0" anchor="ctr">
                    <a:solidFill>
                      <a:schemeClr val="accent3">
                        <a:lumMod val="20000"/>
                        <a:lumOff val="80000"/>
                      </a:schemeClr>
                    </a:solidFill>
                  </a:tcPr>
                </a:tc>
                <a:tc>
                  <a:txBody>
                    <a:bodyPr/>
                    <a:lstStyle/>
                    <a:p>
                      <a:pPr algn="r" fontAlgn="ctr"/>
                      <a:r>
                        <a:rPr lang="en-GB" sz="1000" u="none" strike="noStrike" dirty="0">
                          <a:solidFill>
                            <a:schemeClr val="tx1"/>
                          </a:solidFill>
                          <a:effectLst/>
                        </a:rPr>
                        <a:t>781</a:t>
                      </a:r>
                      <a:endParaRPr lang="en-GB" sz="1000" b="0" i="0" u="none" strike="noStrike" dirty="0">
                        <a:solidFill>
                          <a:schemeClr val="tx1"/>
                        </a:solidFill>
                        <a:effectLst/>
                        <a:latin typeface="RN House Sans"/>
                      </a:endParaRPr>
                    </a:p>
                  </a:txBody>
                  <a:tcPr marL="36000" marR="36000" marT="0" marB="0" anchor="ctr">
                    <a:solidFill>
                      <a:schemeClr val="accent3">
                        <a:lumMod val="20000"/>
                        <a:lumOff val="80000"/>
                      </a:schemeClr>
                    </a:solidFill>
                  </a:tcPr>
                </a:tc>
                <a:tc>
                  <a:txBody>
                    <a:bodyPr/>
                    <a:lstStyle/>
                    <a:p>
                      <a:pPr algn="r" fontAlgn="ctr"/>
                      <a:r>
                        <a:rPr lang="en-GB" sz="1000" u="none" strike="noStrike" dirty="0">
                          <a:solidFill>
                            <a:schemeClr val="tx1"/>
                          </a:solidFill>
                          <a:effectLst/>
                        </a:rPr>
                        <a:t>839</a:t>
                      </a:r>
                      <a:endParaRPr lang="en-GB" sz="1000" b="0" i="0" u="none" strike="noStrike" dirty="0">
                        <a:solidFill>
                          <a:schemeClr val="tx1"/>
                        </a:solidFill>
                        <a:effectLst/>
                        <a:latin typeface="RN House Sans"/>
                      </a:endParaRPr>
                    </a:p>
                  </a:txBody>
                  <a:tcPr marL="36000" marR="36000" marT="0" marB="0" anchor="ctr">
                    <a:solidFill>
                      <a:schemeClr val="accent3">
                        <a:lumMod val="20000"/>
                        <a:lumOff val="80000"/>
                      </a:schemeClr>
                    </a:solidFill>
                  </a:tcPr>
                </a:tc>
                <a:tc>
                  <a:txBody>
                    <a:bodyPr/>
                    <a:lstStyle/>
                    <a:p>
                      <a:pPr algn="r" fontAlgn="ctr"/>
                      <a:r>
                        <a:rPr lang="en-GB" sz="1000" u="none" strike="noStrike" dirty="0">
                          <a:solidFill>
                            <a:schemeClr val="tx1"/>
                          </a:solidFill>
                          <a:effectLst/>
                        </a:rPr>
                        <a:t>902</a:t>
                      </a:r>
                      <a:endParaRPr lang="en-GB" sz="1000" b="0" i="0" u="none" strike="noStrike" dirty="0">
                        <a:solidFill>
                          <a:schemeClr val="tx1"/>
                        </a:solidFill>
                        <a:effectLst/>
                        <a:latin typeface="RN House Sans"/>
                      </a:endParaRPr>
                    </a:p>
                  </a:txBody>
                  <a:tcPr marL="36000" marR="36000" marT="0" marB="0" anchor="ctr">
                    <a:solidFill>
                      <a:schemeClr val="accent3">
                        <a:lumMod val="20000"/>
                        <a:lumOff val="80000"/>
                      </a:schemeClr>
                    </a:solidFill>
                  </a:tcPr>
                </a:tc>
                <a:tc>
                  <a:txBody>
                    <a:bodyPr/>
                    <a:lstStyle/>
                    <a:p>
                      <a:pPr algn="r" fontAlgn="ctr"/>
                      <a:r>
                        <a:rPr lang="en-GB" sz="1000" u="none" strike="noStrike" dirty="0">
                          <a:solidFill>
                            <a:schemeClr val="tx1"/>
                          </a:solidFill>
                          <a:effectLst/>
                        </a:rPr>
                        <a:t>969</a:t>
                      </a:r>
                      <a:endParaRPr lang="en-GB" sz="1000" b="0" i="0" u="none" strike="noStrike" dirty="0">
                        <a:solidFill>
                          <a:schemeClr val="tx1"/>
                        </a:solidFill>
                        <a:effectLst/>
                        <a:latin typeface="RN House Sans"/>
                      </a:endParaRPr>
                    </a:p>
                  </a:txBody>
                  <a:tcPr marL="36000" marR="36000" marT="0" marB="0" anchor="ctr">
                    <a:solidFill>
                      <a:schemeClr val="accent3">
                        <a:lumMod val="20000"/>
                        <a:lumOff val="80000"/>
                      </a:schemeClr>
                    </a:solidFill>
                  </a:tcPr>
                </a:tc>
                <a:extLst>
                  <a:ext uri="{0D108BD9-81ED-4DB2-BD59-A6C34878D82A}">
                    <a16:rowId xmlns:a16="http://schemas.microsoft.com/office/drawing/2014/main" xmlns="" val="10004"/>
                  </a:ext>
                </a:extLst>
              </a:tr>
              <a:tr h="271407">
                <a:tc gridSpan="2">
                  <a:txBody>
                    <a:bodyPr/>
                    <a:lstStyle/>
                    <a:p>
                      <a:pPr algn="l" fontAlgn="ctr"/>
                      <a:r>
                        <a:rPr lang="en-GB" sz="1000" b="1" i="0" u="none" strike="noStrike" dirty="0">
                          <a:solidFill>
                            <a:schemeClr val="tx1"/>
                          </a:solidFill>
                          <a:effectLst/>
                          <a:latin typeface="+mj-lt"/>
                        </a:rPr>
                        <a:t>In-force</a:t>
                      </a:r>
                      <a:r>
                        <a:rPr lang="en-GB" sz="1000" b="1" i="0" u="none" strike="noStrike" baseline="0" dirty="0">
                          <a:solidFill>
                            <a:schemeClr val="tx1"/>
                          </a:solidFill>
                          <a:effectLst/>
                          <a:latin typeface="+mj-lt"/>
                        </a:rPr>
                        <a:t> surplus generation</a:t>
                      </a:r>
                      <a:endParaRPr lang="en-GB" sz="1000" b="1" i="0" u="none" strike="noStrike" dirty="0">
                        <a:solidFill>
                          <a:schemeClr val="tx1"/>
                        </a:solidFill>
                        <a:effectLst/>
                        <a:latin typeface="+mj-lt"/>
                      </a:endParaRPr>
                    </a:p>
                  </a:txBody>
                  <a:tcPr marL="36000" marR="36000" marT="0" marB="0" anchor="ctr">
                    <a:noFill/>
                  </a:tcPr>
                </a:tc>
                <a:tc hMerge="1">
                  <a:txBody>
                    <a:bodyPr/>
                    <a:lstStyle/>
                    <a:p>
                      <a:pPr algn="l" fontAlgn="ctr"/>
                      <a:endParaRPr lang="en-GB" sz="1000" b="1" i="0" u="none" strike="noStrike" dirty="0">
                        <a:solidFill>
                          <a:srgbClr val="575756"/>
                        </a:solidFill>
                        <a:effectLst/>
                        <a:latin typeface="RN House Sans"/>
                      </a:endParaRPr>
                    </a:p>
                  </a:txBody>
                  <a:tcPr marL="36000" marR="36000" marT="0" marB="0" anchor="ctr">
                    <a:noFill/>
                  </a:tcPr>
                </a:tc>
                <a:tc>
                  <a:txBody>
                    <a:bodyPr/>
                    <a:lstStyle/>
                    <a:p>
                      <a:pPr algn="r" fontAlgn="ctr"/>
                      <a:r>
                        <a:rPr lang="en-GB" sz="1000" b="1" i="0" u="none" strike="noStrike" dirty="0">
                          <a:solidFill>
                            <a:schemeClr val="tx1"/>
                          </a:solidFill>
                          <a:effectLst/>
                          <a:latin typeface="+mj-lt"/>
                        </a:rPr>
                        <a:t>804</a:t>
                      </a:r>
                    </a:p>
                  </a:txBody>
                  <a:tcPr marL="36000" marR="36000" marT="0" marB="0" anchor="ctr">
                    <a:noFill/>
                  </a:tcPr>
                </a:tc>
                <a:tc>
                  <a:txBody>
                    <a:bodyPr/>
                    <a:lstStyle/>
                    <a:p>
                      <a:pPr algn="r" fontAlgn="ctr"/>
                      <a:r>
                        <a:rPr lang="en-GB" sz="1000" b="1" i="0" u="none" strike="noStrike" dirty="0">
                          <a:solidFill>
                            <a:schemeClr val="tx1"/>
                          </a:solidFill>
                          <a:effectLst/>
                          <a:latin typeface="+mj-lt"/>
                        </a:rPr>
                        <a:t>963</a:t>
                      </a:r>
                    </a:p>
                  </a:txBody>
                  <a:tcPr marL="36000" marR="36000" marT="0" marB="0" anchor="ctr">
                    <a:noFill/>
                  </a:tcPr>
                </a:tc>
                <a:tc>
                  <a:txBody>
                    <a:bodyPr/>
                    <a:lstStyle/>
                    <a:p>
                      <a:pPr algn="r" fontAlgn="ctr"/>
                      <a:r>
                        <a:rPr lang="en-GB" sz="1000" b="1" i="0" u="none" strike="noStrike" dirty="0">
                          <a:solidFill>
                            <a:schemeClr val="tx1"/>
                          </a:solidFill>
                          <a:effectLst/>
                          <a:latin typeface="+mj-lt"/>
                        </a:rPr>
                        <a:t>1,142</a:t>
                      </a:r>
                    </a:p>
                  </a:txBody>
                  <a:tcPr marL="36000" marR="36000" marT="0" marB="0" anchor="ctr">
                    <a:noFill/>
                  </a:tcPr>
                </a:tc>
                <a:tc>
                  <a:txBody>
                    <a:bodyPr/>
                    <a:lstStyle/>
                    <a:p>
                      <a:pPr algn="r" fontAlgn="ctr"/>
                      <a:r>
                        <a:rPr lang="en-GB" sz="1000" b="1" i="0" u="none" strike="noStrike" dirty="0">
                          <a:solidFill>
                            <a:schemeClr val="tx1"/>
                          </a:solidFill>
                          <a:effectLst/>
                          <a:latin typeface="+mj-lt"/>
                        </a:rPr>
                        <a:t>1,322</a:t>
                      </a:r>
                    </a:p>
                  </a:txBody>
                  <a:tcPr marL="36000" marR="36000" marT="0" marB="0" anchor="ctr">
                    <a:noFill/>
                  </a:tcPr>
                </a:tc>
                <a:tc>
                  <a:txBody>
                    <a:bodyPr/>
                    <a:lstStyle/>
                    <a:p>
                      <a:pPr algn="r" fontAlgn="ctr"/>
                      <a:r>
                        <a:rPr lang="en-GB" sz="1000" b="1" i="0" u="none" strike="noStrike" dirty="0">
                          <a:solidFill>
                            <a:schemeClr val="tx1"/>
                          </a:solidFill>
                          <a:effectLst/>
                          <a:latin typeface="+mj-lt"/>
                        </a:rPr>
                        <a:t>1,515</a:t>
                      </a:r>
                    </a:p>
                  </a:txBody>
                  <a:tcPr marL="36000" marR="36000" marT="0" marB="0" anchor="ctr">
                    <a:noFill/>
                  </a:tcPr>
                </a:tc>
                <a:extLst>
                  <a:ext uri="{0D108BD9-81ED-4DB2-BD59-A6C34878D82A}">
                    <a16:rowId xmlns:a16="http://schemas.microsoft.com/office/drawing/2014/main" xmlns="" val="10005"/>
                  </a:ext>
                </a:extLst>
              </a:tr>
              <a:tr h="271407">
                <a:tc gridSpan="2">
                  <a:txBody>
                    <a:bodyPr/>
                    <a:lstStyle/>
                    <a:p>
                      <a:pPr algn="l" fontAlgn="ctr"/>
                      <a:r>
                        <a:rPr lang="en-GB" sz="1000" b="0" i="0" u="none" strike="noStrike" dirty="0">
                          <a:solidFill>
                            <a:schemeClr val="tx1"/>
                          </a:solidFill>
                          <a:effectLst/>
                          <a:latin typeface="+mj-lt"/>
                        </a:rPr>
                        <a:t>Dividends</a:t>
                      </a:r>
                      <a:r>
                        <a:rPr lang="en-GB" sz="1000" b="0" i="0" u="none" strike="noStrike" baseline="0" dirty="0">
                          <a:solidFill>
                            <a:schemeClr val="tx1"/>
                          </a:solidFill>
                          <a:effectLst/>
                          <a:latin typeface="+mj-lt"/>
                        </a:rPr>
                        <a:t> paid</a:t>
                      </a:r>
                      <a:endParaRPr lang="en-GB" sz="1000" b="0" i="0" u="none" strike="noStrike" dirty="0">
                        <a:solidFill>
                          <a:schemeClr val="tx1"/>
                        </a:solidFill>
                        <a:effectLst/>
                        <a:latin typeface="+mj-lt"/>
                      </a:endParaRPr>
                    </a:p>
                  </a:txBody>
                  <a:tcPr marL="36000" marR="36000" marT="0" marB="0" anchor="ctr">
                    <a:lnB w="12700" cap="flat" cmpd="sng" algn="ctr">
                      <a:solidFill>
                        <a:srgbClr val="C81E45"/>
                      </a:solidFill>
                      <a:prstDash val="solid"/>
                      <a:round/>
                      <a:headEnd type="none" w="med" len="med"/>
                      <a:tailEnd type="none" w="med" len="med"/>
                    </a:lnB>
                    <a:solidFill>
                      <a:schemeClr val="accent3">
                        <a:lumMod val="20000"/>
                        <a:lumOff val="80000"/>
                      </a:schemeClr>
                    </a:solidFill>
                  </a:tcPr>
                </a:tc>
                <a:tc hMerge="1">
                  <a:txBody>
                    <a:bodyPr/>
                    <a:lstStyle/>
                    <a:p>
                      <a:endParaRPr lang="en-GB"/>
                    </a:p>
                  </a:txBody>
                  <a:tcPr/>
                </a:tc>
                <a:tc>
                  <a:txBody>
                    <a:bodyPr/>
                    <a:lstStyle/>
                    <a:p>
                      <a:pPr algn="r" fontAlgn="ctr"/>
                      <a:r>
                        <a:rPr lang="en-GB" sz="1000" b="0" i="0" u="none" strike="noStrike" dirty="0">
                          <a:solidFill>
                            <a:schemeClr val="tx1"/>
                          </a:solidFill>
                          <a:effectLst/>
                          <a:latin typeface="+mj-lt"/>
                        </a:rPr>
                        <a:t>-1,151</a:t>
                      </a:r>
                    </a:p>
                  </a:txBody>
                  <a:tcPr marL="36000" marR="36000" marT="0" marB="0" anchor="ctr">
                    <a:lnB w="12700" cap="flat" cmpd="sng" algn="ctr">
                      <a:solidFill>
                        <a:srgbClr val="C81E45"/>
                      </a:solidFill>
                      <a:prstDash val="solid"/>
                      <a:round/>
                      <a:headEnd type="none" w="med" len="med"/>
                      <a:tailEnd type="none" w="med" len="med"/>
                    </a:lnB>
                    <a:solidFill>
                      <a:schemeClr val="accent3">
                        <a:lumMod val="20000"/>
                        <a:lumOff val="80000"/>
                      </a:schemeClr>
                    </a:solidFill>
                  </a:tcPr>
                </a:tc>
                <a:tc>
                  <a:txBody>
                    <a:bodyPr/>
                    <a:lstStyle/>
                    <a:p>
                      <a:pPr algn="r" fontAlgn="ctr"/>
                      <a:r>
                        <a:rPr lang="en-GB" sz="1000" b="0" i="0" u="none" strike="noStrike" dirty="0">
                          <a:solidFill>
                            <a:schemeClr val="tx1"/>
                          </a:solidFill>
                          <a:effectLst/>
                          <a:latin typeface="+mj-lt"/>
                        </a:rPr>
                        <a:t>-1,232</a:t>
                      </a:r>
                    </a:p>
                  </a:txBody>
                  <a:tcPr marL="36000" marR="36000" marT="0" marB="0" anchor="ctr">
                    <a:lnB w="12700" cap="flat" cmpd="sng" algn="ctr">
                      <a:solidFill>
                        <a:srgbClr val="C81E45"/>
                      </a:solidFill>
                      <a:prstDash val="solid"/>
                      <a:round/>
                      <a:headEnd type="none" w="med" len="med"/>
                      <a:tailEnd type="none" w="med" len="med"/>
                    </a:lnB>
                    <a:solidFill>
                      <a:schemeClr val="accent3">
                        <a:lumMod val="20000"/>
                        <a:lumOff val="80000"/>
                      </a:schemeClr>
                    </a:solidFill>
                  </a:tcPr>
                </a:tc>
                <a:tc>
                  <a:txBody>
                    <a:bodyPr/>
                    <a:lstStyle/>
                    <a:p>
                      <a:pPr algn="r" fontAlgn="ctr"/>
                      <a:r>
                        <a:rPr lang="en-GB" sz="1000" b="0" i="0" u="none" strike="noStrike" dirty="0">
                          <a:solidFill>
                            <a:schemeClr val="tx1"/>
                          </a:solidFill>
                          <a:effectLst/>
                          <a:latin typeface="+mj-lt"/>
                        </a:rPr>
                        <a:t>-1,318</a:t>
                      </a:r>
                    </a:p>
                  </a:txBody>
                  <a:tcPr marL="36000" marR="36000" marT="0" marB="0" anchor="ctr">
                    <a:lnB w="12700" cap="flat" cmpd="sng" algn="ctr">
                      <a:solidFill>
                        <a:srgbClr val="C81E45"/>
                      </a:solidFill>
                      <a:prstDash val="solid"/>
                      <a:round/>
                      <a:headEnd type="none" w="med" len="med"/>
                      <a:tailEnd type="none" w="med" len="med"/>
                    </a:lnB>
                    <a:solidFill>
                      <a:schemeClr val="accent3">
                        <a:lumMod val="20000"/>
                        <a:lumOff val="80000"/>
                      </a:schemeClr>
                    </a:solidFill>
                  </a:tcPr>
                </a:tc>
                <a:tc>
                  <a:txBody>
                    <a:bodyPr/>
                    <a:lstStyle/>
                    <a:p>
                      <a:pPr algn="r" fontAlgn="ctr"/>
                      <a:r>
                        <a:rPr lang="en-GB" sz="1000" b="0" i="0" u="none" strike="noStrike" dirty="0">
                          <a:solidFill>
                            <a:schemeClr val="tx1"/>
                          </a:solidFill>
                          <a:effectLst/>
                          <a:latin typeface="+mj-lt"/>
                        </a:rPr>
                        <a:t>-1,410</a:t>
                      </a:r>
                    </a:p>
                  </a:txBody>
                  <a:tcPr marL="36000" marR="36000" marT="0" marB="0" anchor="ctr">
                    <a:lnB w="12700" cap="flat" cmpd="sng" algn="ctr">
                      <a:solidFill>
                        <a:srgbClr val="C81E45"/>
                      </a:solidFill>
                      <a:prstDash val="solid"/>
                      <a:round/>
                      <a:headEnd type="none" w="med" len="med"/>
                      <a:tailEnd type="none" w="med" len="med"/>
                    </a:lnB>
                    <a:solidFill>
                      <a:schemeClr val="accent3">
                        <a:lumMod val="20000"/>
                        <a:lumOff val="80000"/>
                      </a:schemeClr>
                    </a:solidFill>
                  </a:tcPr>
                </a:tc>
                <a:tc>
                  <a:txBody>
                    <a:bodyPr/>
                    <a:lstStyle/>
                    <a:p>
                      <a:pPr algn="r" fontAlgn="ctr"/>
                      <a:r>
                        <a:rPr lang="en-GB" sz="1000" b="0" i="0" u="none" strike="noStrike" dirty="0">
                          <a:solidFill>
                            <a:schemeClr val="tx1"/>
                          </a:solidFill>
                          <a:effectLst/>
                          <a:latin typeface="+mj-lt"/>
                        </a:rPr>
                        <a:t>-1,509</a:t>
                      </a:r>
                    </a:p>
                  </a:txBody>
                  <a:tcPr marL="36000" marR="36000" marT="0" marB="0" anchor="ctr">
                    <a:lnB w="12700" cap="flat" cmpd="sng" algn="ctr">
                      <a:solidFill>
                        <a:srgbClr val="C81E45"/>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6"/>
                  </a:ext>
                </a:extLst>
              </a:tr>
              <a:tr h="271407">
                <a:tc gridSpan="2">
                  <a:txBody>
                    <a:bodyPr/>
                    <a:lstStyle/>
                    <a:p>
                      <a:pPr algn="l" fontAlgn="ctr"/>
                      <a:r>
                        <a:rPr lang="en-GB" sz="1000" b="1" i="0" u="none" strike="noStrike" dirty="0">
                          <a:solidFill>
                            <a:schemeClr val="tx1"/>
                          </a:solidFill>
                          <a:effectLst/>
                          <a:latin typeface="+mj-lt"/>
                        </a:rPr>
                        <a:t>Surplus gen / dividend cover</a:t>
                      </a:r>
                    </a:p>
                  </a:txBody>
                  <a:tcPr marL="36000" marR="36000" marT="0" marB="0" anchor="ctr">
                    <a:lnL w="12700" cap="flat" cmpd="sng" algn="ctr">
                      <a:solidFill>
                        <a:srgbClr val="C81E45"/>
                      </a:solidFill>
                      <a:prstDash val="solid"/>
                      <a:round/>
                      <a:headEnd type="none" w="med" len="med"/>
                      <a:tailEnd type="none" w="med" len="med"/>
                    </a:lnL>
                    <a:lnT w="12700" cap="flat" cmpd="sng" algn="ctr">
                      <a:solidFill>
                        <a:srgbClr val="C81E45"/>
                      </a:solidFill>
                      <a:prstDash val="solid"/>
                      <a:round/>
                      <a:headEnd type="none" w="med" len="med"/>
                      <a:tailEnd type="none" w="med" len="med"/>
                    </a:lnT>
                    <a:lnB w="12700" cap="flat" cmpd="sng" algn="ctr">
                      <a:solidFill>
                        <a:srgbClr val="C81E45"/>
                      </a:solidFill>
                      <a:prstDash val="solid"/>
                      <a:round/>
                      <a:headEnd type="none" w="med" len="med"/>
                      <a:tailEnd type="none" w="med" len="med"/>
                    </a:lnB>
                    <a:solidFill>
                      <a:srgbClr val="C81E45">
                        <a:alpha val="10196"/>
                      </a:srgbClr>
                    </a:solidFill>
                  </a:tcPr>
                </a:tc>
                <a:tc hMerge="1">
                  <a:txBody>
                    <a:bodyPr/>
                    <a:lstStyle/>
                    <a:p>
                      <a:endParaRPr lang="en-GB"/>
                    </a:p>
                  </a:txBody>
                  <a:tcPr/>
                </a:tc>
                <a:tc>
                  <a:txBody>
                    <a:bodyPr/>
                    <a:lstStyle/>
                    <a:p>
                      <a:pPr algn="r" fontAlgn="ctr"/>
                      <a:r>
                        <a:rPr lang="en-GB" sz="1000" b="1" i="0" u="none" strike="noStrike" dirty="0">
                          <a:solidFill>
                            <a:schemeClr val="tx1"/>
                          </a:solidFill>
                          <a:effectLst/>
                          <a:latin typeface="+mj-lt"/>
                        </a:rPr>
                        <a:t>0.70x</a:t>
                      </a:r>
                    </a:p>
                  </a:txBody>
                  <a:tcPr marL="36000" marR="36000" marT="0" marB="0" anchor="ctr">
                    <a:lnT w="12700" cap="flat" cmpd="sng" algn="ctr">
                      <a:solidFill>
                        <a:srgbClr val="C81E45"/>
                      </a:solidFill>
                      <a:prstDash val="solid"/>
                      <a:round/>
                      <a:headEnd type="none" w="med" len="med"/>
                      <a:tailEnd type="none" w="med" len="med"/>
                    </a:lnT>
                    <a:lnB w="12700" cap="flat" cmpd="sng" algn="ctr">
                      <a:solidFill>
                        <a:srgbClr val="C81E45"/>
                      </a:solidFill>
                      <a:prstDash val="solid"/>
                      <a:round/>
                      <a:headEnd type="none" w="med" len="med"/>
                      <a:tailEnd type="none" w="med" len="med"/>
                    </a:lnB>
                    <a:solidFill>
                      <a:srgbClr val="C81E45">
                        <a:alpha val="10196"/>
                      </a:srgbClr>
                    </a:solidFill>
                  </a:tcPr>
                </a:tc>
                <a:tc>
                  <a:txBody>
                    <a:bodyPr/>
                    <a:lstStyle/>
                    <a:p>
                      <a:pPr algn="r" fontAlgn="ctr"/>
                      <a:r>
                        <a:rPr lang="en-GB" sz="1000" b="1" i="0" u="none" strike="noStrike" dirty="0">
                          <a:solidFill>
                            <a:schemeClr val="tx1"/>
                          </a:solidFill>
                          <a:effectLst/>
                          <a:latin typeface="+mj-lt"/>
                        </a:rPr>
                        <a:t>0.78x</a:t>
                      </a:r>
                    </a:p>
                  </a:txBody>
                  <a:tcPr marL="36000" marR="36000" marT="0" marB="0" anchor="ctr">
                    <a:lnT w="12700" cap="flat" cmpd="sng" algn="ctr">
                      <a:solidFill>
                        <a:srgbClr val="C81E45"/>
                      </a:solidFill>
                      <a:prstDash val="solid"/>
                      <a:round/>
                      <a:headEnd type="none" w="med" len="med"/>
                      <a:tailEnd type="none" w="med" len="med"/>
                    </a:lnT>
                    <a:lnB w="12700" cap="flat" cmpd="sng" algn="ctr">
                      <a:solidFill>
                        <a:srgbClr val="C81E45"/>
                      </a:solidFill>
                      <a:prstDash val="solid"/>
                      <a:round/>
                      <a:headEnd type="none" w="med" len="med"/>
                      <a:tailEnd type="none" w="med" len="med"/>
                    </a:lnB>
                    <a:solidFill>
                      <a:srgbClr val="C81E45">
                        <a:alpha val="10196"/>
                      </a:srgbClr>
                    </a:solidFill>
                  </a:tcPr>
                </a:tc>
                <a:tc>
                  <a:txBody>
                    <a:bodyPr/>
                    <a:lstStyle/>
                    <a:p>
                      <a:pPr algn="r" fontAlgn="ctr"/>
                      <a:r>
                        <a:rPr lang="en-GB" sz="1000" b="1" i="0" u="none" strike="noStrike" dirty="0">
                          <a:solidFill>
                            <a:schemeClr val="tx1"/>
                          </a:solidFill>
                          <a:effectLst/>
                          <a:latin typeface="+mj-lt"/>
                        </a:rPr>
                        <a:t>0.87x</a:t>
                      </a:r>
                    </a:p>
                  </a:txBody>
                  <a:tcPr marL="36000" marR="36000" marT="0" marB="0" anchor="ctr">
                    <a:lnT w="12700" cap="flat" cmpd="sng" algn="ctr">
                      <a:solidFill>
                        <a:srgbClr val="C81E45"/>
                      </a:solidFill>
                      <a:prstDash val="solid"/>
                      <a:round/>
                      <a:headEnd type="none" w="med" len="med"/>
                      <a:tailEnd type="none" w="med" len="med"/>
                    </a:lnT>
                    <a:lnB w="12700" cap="flat" cmpd="sng" algn="ctr">
                      <a:solidFill>
                        <a:srgbClr val="C81E45"/>
                      </a:solidFill>
                      <a:prstDash val="solid"/>
                      <a:round/>
                      <a:headEnd type="none" w="med" len="med"/>
                      <a:tailEnd type="none" w="med" len="med"/>
                    </a:lnB>
                    <a:solidFill>
                      <a:srgbClr val="C81E45">
                        <a:alpha val="10196"/>
                      </a:srgbClr>
                    </a:solidFill>
                  </a:tcPr>
                </a:tc>
                <a:tc>
                  <a:txBody>
                    <a:bodyPr/>
                    <a:lstStyle/>
                    <a:p>
                      <a:pPr algn="r" fontAlgn="ctr"/>
                      <a:r>
                        <a:rPr lang="en-GB" sz="1000" b="1" i="0" u="none" strike="noStrike" dirty="0">
                          <a:solidFill>
                            <a:schemeClr val="tx1"/>
                          </a:solidFill>
                          <a:effectLst/>
                          <a:latin typeface="+mj-lt"/>
                        </a:rPr>
                        <a:t>0.94x</a:t>
                      </a:r>
                    </a:p>
                  </a:txBody>
                  <a:tcPr marL="36000" marR="36000" marT="0" marB="0" anchor="ctr">
                    <a:lnT w="12700" cap="flat" cmpd="sng" algn="ctr">
                      <a:solidFill>
                        <a:srgbClr val="C81E45"/>
                      </a:solidFill>
                      <a:prstDash val="solid"/>
                      <a:round/>
                      <a:headEnd type="none" w="med" len="med"/>
                      <a:tailEnd type="none" w="med" len="med"/>
                    </a:lnT>
                    <a:lnB w="12700" cap="flat" cmpd="sng" algn="ctr">
                      <a:solidFill>
                        <a:srgbClr val="C81E45"/>
                      </a:solidFill>
                      <a:prstDash val="solid"/>
                      <a:round/>
                      <a:headEnd type="none" w="med" len="med"/>
                      <a:tailEnd type="none" w="med" len="med"/>
                    </a:lnB>
                    <a:solidFill>
                      <a:srgbClr val="C81E45">
                        <a:alpha val="10196"/>
                      </a:srgbClr>
                    </a:solidFill>
                  </a:tcPr>
                </a:tc>
                <a:tc>
                  <a:txBody>
                    <a:bodyPr/>
                    <a:lstStyle/>
                    <a:p>
                      <a:pPr algn="r" fontAlgn="ctr"/>
                      <a:r>
                        <a:rPr lang="en-GB" sz="1000" b="1" i="0" u="none" strike="noStrike" dirty="0">
                          <a:solidFill>
                            <a:schemeClr val="tx1"/>
                          </a:solidFill>
                          <a:effectLst/>
                          <a:latin typeface="+mj-lt"/>
                        </a:rPr>
                        <a:t>1.00x</a:t>
                      </a:r>
                    </a:p>
                  </a:txBody>
                  <a:tcPr marL="36000" marR="36000" marT="0" marB="0" anchor="ctr">
                    <a:lnR w="12700" cap="flat" cmpd="sng" algn="ctr">
                      <a:solidFill>
                        <a:srgbClr val="C81E45"/>
                      </a:solidFill>
                      <a:prstDash val="solid"/>
                      <a:round/>
                      <a:headEnd type="none" w="med" len="med"/>
                      <a:tailEnd type="none" w="med" len="med"/>
                    </a:lnR>
                    <a:lnT w="12700" cap="flat" cmpd="sng" algn="ctr">
                      <a:solidFill>
                        <a:srgbClr val="C81E45"/>
                      </a:solidFill>
                      <a:prstDash val="solid"/>
                      <a:round/>
                      <a:headEnd type="none" w="med" len="med"/>
                      <a:tailEnd type="none" w="med" len="med"/>
                    </a:lnT>
                    <a:lnB w="12700" cap="flat" cmpd="sng" algn="ctr">
                      <a:solidFill>
                        <a:srgbClr val="C81E45"/>
                      </a:solidFill>
                      <a:prstDash val="solid"/>
                      <a:round/>
                      <a:headEnd type="none" w="med" len="med"/>
                      <a:tailEnd type="none" w="med" len="med"/>
                    </a:lnB>
                    <a:solidFill>
                      <a:srgbClr val="C81E45">
                        <a:alpha val="10196"/>
                      </a:srgbClr>
                    </a:solidFill>
                  </a:tcPr>
                </a:tc>
                <a:extLst>
                  <a:ext uri="{0D108BD9-81ED-4DB2-BD59-A6C34878D82A}">
                    <a16:rowId xmlns:a16="http://schemas.microsoft.com/office/drawing/2014/main" xmlns="" val="10007"/>
                  </a:ext>
                </a:extLst>
              </a:tr>
            </a:tbl>
          </a:graphicData>
        </a:graphic>
      </p:graphicFrame>
      <p:sp>
        <p:nvSpPr>
          <p:cNvPr id="14" name="TextBox 13"/>
          <p:cNvSpPr txBox="1"/>
          <p:nvPr/>
        </p:nvSpPr>
        <p:spPr>
          <a:xfrm>
            <a:off x="5436096" y="1418902"/>
            <a:ext cx="3239592" cy="2809032"/>
          </a:xfrm>
          <a:prstGeom prst="rect">
            <a:avLst/>
          </a:prstGeom>
          <a:noFill/>
        </p:spPr>
        <p:txBody>
          <a:bodyPr wrap="square" lIns="0" tIns="0" rIns="0" bIns="0" rtlCol="0">
            <a:noAutofit/>
          </a:bodyPr>
          <a:lstStyle/>
          <a:p>
            <a:pPr defTabSz="1043019">
              <a:spcBef>
                <a:spcPts val="900"/>
              </a:spcBef>
              <a:spcAft>
                <a:spcPts val="900"/>
              </a:spcAft>
              <a:buClr>
                <a:schemeClr val="accent4"/>
              </a:buClr>
            </a:pPr>
            <a:r>
              <a:rPr lang="en-GB" sz="2000" dirty="0">
                <a:latin typeface="+mj-lt"/>
                <a:cs typeface="Arial" panose="020B0604020202020204" pitchFamily="34" charset="0"/>
              </a:rPr>
              <a:t>Additional factors:</a:t>
            </a:r>
          </a:p>
          <a:p>
            <a:pPr marL="457200" indent="-457200" defTabSz="1043019">
              <a:spcBef>
                <a:spcPts val="900"/>
              </a:spcBef>
              <a:spcAft>
                <a:spcPts val="900"/>
              </a:spcAft>
              <a:buClr>
                <a:schemeClr val="accent4"/>
              </a:buClr>
              <a:buFont typeface="Arial" panose="020B0604020202020204" pitchFamily="34" charset="0"/>
              <a:buChar char="•"/>
            </a:pPr>
            <a:r>
              <a:rPr lang="en-GB" sz="2000" b="1" dirty="0">
                <a:latin typeface="+mj-lt"/>
                <a:cs typeface="Arial" panose="020B0604020202020204" pitchFamily="34" charset="0"/>
              </a:rPr>
              <a:t>New business </a:t>
            </a:r>
            <a:r>
              <a:rPr lang="en-GB" sz="2000" dirty="0">
                <a:latin typeface="+mj-lt"/>
                <a:cs typeface="Arial" panose="020B0604020202020204" pitchFamily="34" charset="0"/>
              </a:rPr>
              <a:t>strain?</a:t>
            </a:r>
          </a:p>
          <a:p>
            <a:pPr marL="457200" indent="-457200" defTabSz="1043019">
              <a:spcBef>
                <a:spcPts val="900"/>
              </a:spcBef>
              <a:spcAft>
                <a:spcPts val="900"/>
              </a:spcAft>
              <a:buClr>
                <a:schemeClr val="accent4"/>
              </a:buClr>
              <a:buFont typeface="Arial" panose="020B0604020202020204" pitchFamily="34" charset="0"/>
              <a:buChar char="•"/>
            </a:pPr>
            <a:r>
              <a:rPr lang="en-GB" sz="2000" dirty="0">
                <a:latin typeface="+mj-lt"/>
                <a:cs typeface="Arial" panose="020B0604020202020204" pitchFamily="34" charset="0"/>
              </a:rPr>
              <a:t>Finance / other </a:t>
            </a:r>
            <a:r>
              <a:rPr lang="en-GB" sz="2000" b="1" dirty="0">
                <a:latin typeface="+mj-lt"/>
                <a:cs typeface="Arial" panose="020B0604020202020204" pitchFamily="34" charset="0"/>
              </a:rPr>
              <a:t>costs</a:t>
            </a:r>
            <a:r>
              <a:rPr lang="en-GB" sz="2000" dirty="0">
                <a:latin typeface="+mj-lt"/>
                <a:cs typeface="Arial" panose="020B0604020202020204" pitchFamily="34" charset="0"/>
              </a:rPr>
              <a:t>?</a:t>
            </a:r>
          </a:p>
          <a:p>
            <a:pPr marL="457200" indent="-457200" defTabSz="1043019">
              <a:spcBef>
                <a:spcPts val="900"/>
              </a:spcBef>
              <a:spcAft>
                <a:spcPts val="900"/>
              </a:spcAft>
              <a:buClr>
                <a:schemeClr val="accent4"/>
              </a:buClr>
              <a:buFont typeface="Arial" panose="020B0604020202020204" pitchFamily="34" charset="0"/>
              <a:buChar char="•"/>
            </a:pPr>
            <a:r>
              <a:rPr lang="en-GB" sz="2000" dirty="0">
                <a:latin typeface="+mj-lt"/>
                <a:cs typeface="Arial" panose="020B0604020202020204" pitchFamily="34" charset="0"/>
              </a:rPr>
              <a:t>Target </a:t>
            </a:r>
            <a:r>
              <a:rPr lang="en-GB" sz="2000" b="1" dirty="0">
                <a:latin typeface="+mj-lt"/>
                <a:cs typeface="Arial" panose="020B0604020202020204" pitchFamily="34" charset="0"/>
              </a:rPr>
              <a:t>SCR coverage</a:t>
            </a:r>
            <a:r>
              <a:rPr lang="en-GB" sz="2000" dirty="0">
                <a:latin typeface="+mj-lt"/>
                <a:cs typeface="Arial" panose="020B0604020202020204" pitchFamily="34" charset="0"/>
              </a:rPr>
              <a:t>?</a:t>
            </a:r>
          </a:p>
        </p:txBody>
      </p:sp>
      <p:sp>
        <p:nvSpPr>
          <p:cNvPr id="19" name="Rectangle 18"/>
          <p:cNvSpPr/>
          <p:nvPr/>
        </p:nvSpPr>
        <p:spPr>
          <a:xfrm>
            <a:off x="473985" y="4042390"/>
            <a:ext cx="8207375" cy="648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r>
              <a:rPr lang="en-GB" dirty="0">
                <a:solidFill>
                  <a:schemeClr val="bg1"/>
                </a:solidFill>
              </a:rPr>
              <a:t>At these levels of new business, surplus from other </a:t>
            </a:r>
            <a:r>
              <a:rPr lang="en-GB" b="1" dirty="0">
                <a:solidFill>
                  <a:schemeClr val="bg1"/>
                </a:solidFill>
              </a:rPr>
              <a:t>business lines</a:t>
            </a:r>
            <a:r>
              <a:rPr lang="en-GB" dirty="0">
                <a:solidFill>
                  <a:schemeClr val="bg1"/>
                </a:solidFill>
              </a:rPr>
              <a:t> / </a:t>
            </a:r>
            <a:r>
              <a:rPr lang="en-GB" b="1" dirty="0">
                <a:solidFill>
                  <a:schemeClr val="bg1"/>
                </a:solidFill>
              </a:rPr>
              <a:t>capital sources</a:t>
            </a:r>
            <a:r>
              <a:rPr lang="en-GB" dirty="0">
                <a:solidFill>
                  <a:schemeClr val="bg1"/>
                </a:solidFill>
              </a:rPr>
              <a:t> is required to cover the “additional factors”</a:t>
            </a:r>
            <a:endParaRPr lang="en-GB" b="1" dirty="0">
              <a:solidFill>
                <a:schemeClr val="bg1"/>
              </a:solidFill>
            </a:endParaRPr>
          </a:p>
        </p:txBody>
      </p:sp>
      <p:sp>
        <p:nvSpPr>
          <p:cNvPr id="20" name="TextBox 19"/>
          <p:cNvSpPr txBox="1"/>
          <p:nvPr/>
        </p:nvSpPr>
        <p:spPr>
          <a:xfrm>
            <a:off x="1849179" y="3825502"/>
            <a:ext cx="6899285" cy="215399"/>
          </a:xfrm>
          <a:prstGeom prst="rect">
            <a:avLst/>
          </a:prstGeom>
          <a:noFill/>
        </p:spPr>
        <p:txBody>
          <a:bodyPr wrap="square" lIns="91399" tIns="45698" rIns="91399" bIns="45698" rtlCol="0">
            <a:spAutoFit/>
          </a:bodyPr>
          <a:lstStyle/>
          <a:p>
            <a:pPr algn="r"/>
            <a:r>
              <a:rPr lang="en-GB" sz="800" b="1" dirty="0"/>
              <a:t>Source: FY18 SFCRs, NWM estimates / modelled results (£m)</a:t>
            </a:r>
          </a:p>
        </p:txBody>
      </p:sp>
      <p:sp>
        <p:nvSpPr>
          <p:cNvPr id="10" name="Date Placeholder 3"/>
          <p:cNvSpPr>
            <a:spLocks noGrp="1"/>
          </p:cNvSpPr>
          <p:nvPr>
            <p:ph type="dt" sz="half" idx="10"/>
          </p:nvPr>
        </p:nvSpPr>
        <p:spPr>
          <a:xfrm>
            <a:off x="395294" y="4807745"/>
            <a:ext cx="2016125" cy="248841"/>
          </a:xfrm>
        </p:spPr>
        <p:txBody>
          <a:bodyPr/>
          <a:lstStyle/>
          <a:p>
            <a:r>
              <a:rPr lang="en-GB" dirty="0"/>
              <a:t>15 July 2020</a:t>
            </a:r>
          </a:p>
        </p:txBody>
      </p:sp>
    </p:spTree>
    <p:extLst>
      <p:ext uri="{BB962C8B-B14F-4D97-AF65-F5344CB8AC3E}">
        <p14:creationId xmlns:p14="http://schemas.microsoft.com/office/powerpoint/2010/main" val="22913855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2555009496"/>
              </p:ext>
            </p:extLst>
          </p:nvPr>
        </p:nvGraphicFramePr>
        <p:xfrm>
          <a:off x="230621" y="1016602"/>
          <a:ext cx="8429839" cy="31629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p:cNvGraphicFramePr>
          <p:nvPr>
            <p:extLst>
              <p:ext uri="{D42A27DB-BD31-4B8C-83A1-F6EECF244321}">
                <p14:modId xmlns:p14="http://schemas.microsoft.com/office/powerpoint/2010/main" val="1355231217"/>
              </p:ext>
            </p:extLst>
          </p:nvPr>
        </p:nvGraphicFramePr>
        <p:xfrm>
          <a:off x="4356100" y="1159898"/>
          <a:ext cx="4392364" cy="3162904"/>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p:nvPr/>
        </p:nvSpPr>
        <p:spPr>
          <a:xfrm>
            <a:off x="7308304" y="4083918"/>
            <a:ext cx="144016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solidFill>
                  <a:schemeClr val="accent1"/>
                </a:solidFill>
              </a:rPr>
              <a:t>Balance Sheet Projection </a:t>
            </a:r>
            <a:r>
              <a:rPr lang="en-GB" dirty="0">
                <a:solidFill>
                  <a:schemeClr val="accent4"/>
                </a:solidFill>
              </a:rPr>
              <a:t>| </a:t>
            </a:r>
            <a:r>
              <a:rPr lang="en-GB" dirty="0">
                <a:solidFill>
                  <a:schemeClr val="accent2"/>
                </a:solidFill>
              </a:rPr>
              <a:t>Alternative Scenarios</a:t>
            </a:r>
          </a:p>
        </p:txBody>
      </p:sp>
      <p:sp>
        <p:nvSpPr>
          <p:cNvPr id="5" name="Slide Number Placeholder 4"/>
          <p:cNvSpPr>
            <a:spLocks noGrp="1"/>
          </p:cNvSpPr>
          <p:nvPr>
            <p:ph type="sldNum" sz="quarter" idx="12"/>
          </p:nvPr>
        </p:nvSpPr>
        <p:spPr/>
        <p:txBody>
          <a:bodyPr/>
          <a:lstStyle/>
          <a:p>
            <a:fld id="{FE8DA6AF-1811-4E27-A96F-54109F1D0275}" type="slidenum">
              <a:rPr lang="en-GB" smtClean="0"/>
              <a:pPr/>
              <a:t>42</a:t>
            </a:fld>
            <a:endParaRPr lang="en-GB"/>
          </a:p>
        </p:txBody>
      </p:sp>
      <p:sp>
        <p:nvSpPr>
          <p:cNvPr id="11" name="Rectangle 10"/>
          <p:cNvSpPr/>
          <p:nvPr/>
        </p:nvSpPr>
        <p:spPr>
          <a:xfrm>
            <a:off x="473985" y="4227934"/>
            <a:ext cx="8207375" cy="4625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rtlCol="0" anchor="ctr"/>
          <a:lstStyle/>
          <a:p>
            <a:pPr algn="ctr"/>
            <a:r>
              <a:rPr lang="en-GB" dirty="0">
                <a:solidFill>
                  <a:schemeClr val="bg1"/>
                </a:solidFill>
              </a:rPr>
              <a:t>Writing new business creates </a:t>
            </a:r>
            <a:r>
              <a:rPr lang="en-GB" b="1" dirty="0">
                <a:solidFill>
                  <a:schemeClr val="bg1"/>
                </a:solidFill>
              </a:rPr>
              <a:t>hybrid capital </a:t>
            </a:r>
            <a:r>
              <a:rPr lang="en-GB" dirty="0">
                <a:solidFill>
                  <a:schemeClr val="bg1"/>
                </a:solidFill>
              </a:rPr>
              <a:t>capacity</a:t>
            </a:r>
            <a:endParaRPr lang="en-GB" b="1" dirty="0">
              <a:solidFill>
                <a:schemeClr val="bg1"/>
              </a:solidFill>
            </a:endParaRPr>
          </a:p>
        </p:txBody>
      </p:sp>
      <p:sp>
        <p:nvSpPr>
          <p:cNvPr id="15" name="Rectangle 14"/>
          <p:cNvSpPr/>
          <p:nvPr/>
        </p:nvSpPr>
        <p:spPr>
          <a:xfrm>
            <a:off x="6061308" y="1923678"/>
            <a:ext cx="576064" cy="864096"/>
          </a:xfrm>
          <a:prstGeom prst="rect">
            <a:avLst/>
          </a:prstGeom>
          <a:noFill/>
          <a:ln w="28575">
            <a:solidFill>
              <a:srgbClr val="C81E4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1043019"/>
            <a:endParaRPr lang="en-GB" sz="1200" b="1" dirty="0" err="1">
              <a:solidFill>
                <a:prstClr val="white"/>
              </a:solidFill>
              <a:latin typeface="+mj-lt"/>
            </a:endParaRPr>
          </a:p>
        </p:txBody>
      </p:sp>
      <p:sp>
        <p:nvSpPr>
          <p:cNvPr id="10" name="TextBox 9"/>
          <p:cNvSpPr txBox="1"/>
          <p:nvPr/>
        </p:nvSpPr>
        <p:spPr>
          <a:xfrm>
            <a:off x="1849179" y="4046443"/>
            <a:ext cx="6899285" cy="215399"/>
          </a:xfrm>
          <a:prstGeom prst="rect">
            <a:avLst/>
          </a:prstGeom>
          <a:noFill/>
        </p:spPr>
        <p:txBody>
          <a:bodyPr wrap="square" lIns="91399" tIns="45698" rIns="91399" bIns="45698" rtlCol="0">
            <a:spAutoFit/>
          </a:bodyPr>
          <a:lstStyle/>
          <a:p>
            <a:pPr algn="r"/>
            <a:r>
              <a:rPr lang="en-GB" sz="800" b="1" dirty="0"/>
              <a:t>Source: FY18 SFCRs, NWM estimates / modelled results (£m)</a:t>
            </a:r>
          </a:p>
        </p:txBody>
      </p:sp>
      <p:sp>
        <p:nvSpPr>
          <p:cNvPr id="13" name="Date Placeholder 3"/>
          <p:cNvSpPr>
            <a:spLocks noGrp="1"/>
          </p:cNvSpPr>
          <p:nvPr>
            <p:ph type="dt" sz="half" idx="10"/>
          </p:nvPr>
        </p:nvSpPr>
        <p:spPr>
          <a:xfrm>
            <a:off x="395294" y="4807745"/>
            <a:ext cx="2016125" cy="248841"/>
          </a:xfrm>
        </p:spPr>
        <p:txBody>
          <a:bodyPr/>
          <a:lstStyle/>
          <a:p>
            <a:r>
              <a:rPr lang="en-GB" dirty="0"/>
              <a:t>15 July 2020</a:t>
            </a:r>
          </a:p>
        </p:txBody>
      </p:sp>
    </p:spTree>
    <p:extLst>
      <p:ext uri="{BB962C8B-B14F-4D97-AF65-F5344CB8AC3E}">
        <p14:creationId xmlns:p14="http://schemas.microsoft.com/office/powerpoint/2010/main" val="16494712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solidFill>
              </a:rPr>
              <a:t>Disclaimer</a:t>
            </a:r>
            <a:endParaRPr lang="en-GB" dirty="0">
              <a:solidFill>
                <a:schemeClr val="accent2"/>
              </a:solidFill>
            </a:endParaRPr>
          </a:p>
        </p:txBody>
      </p:sp>
      <p:sp>
        <p:nvSpPr>
          <p:cNvPr id="5" name="Slide Number Placeholder 4"/>
          <p:cNvSpPr>
            <a:spLocks noGrp="1"/>
          </p:cNvSpPr>
          <p:nvPr>
            <p:ph type="sldNum" sz="quarter" idx="12"/>
          </p:nvPr>
        </p:nvSpPr>
        <p:spPr/>
        <p:txBody>
          <a:bodyPr/>
          <a:lstStyle/>
          <a:p>
            <a:fld id="{FE8DA6AF-1811-4E27-A96F-54109F1D0275}" type="slidenum">
              <a:rPr lang="en-GB" smtClean="0"/>
              <a:pPr/>
              <a:t>43</a:t>
            </a:fld>
            <a:endParaRPr lang="en-GB"/>
          </a:p>
        </p:txBody>
      </p:sp>
      <p:sp>
        <p:nvSpPr>
          <p:cNvPr id="10" name="Rectangle 9"/>
          <p:cNvSpPr/>
          <p:nvPr/>
        </p:nvSpPr>
        <p:spPr>
          <a:xfrm>
            <a:off x="7308304" y="4083918"/>
            <a:ext cx="144016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3"/>
          <p:cNvSpPr>
            <a:spLocks noGrp="1"/>
          </p:cNvSpPr>
          <p:nvPr>
            <p:ph sz="quarter" idx="11"/>
          </p:nvPr>
        </p:nvSpPr>
        <p:spPr>
          <a:xfrm>
            <a:off x="468313" y="1203598"/>
            <a:ext cx="8208143" cy="3456384"/>
          </a:xfrm>
        </p:spPr>
        <p:txBody>
          <a:bodyPr lIns="0" tIns="0" rIns="0" bIns="0" anchor="b" anchorCtr="0"/>
          <a:lstStyle/>
          <a:p>
            <a:pPr>
              <a:spcBef>
                <a:spcPts val="0"/>
              </a:spcBef>
            </a:pPr>
            <a:r>
              <a:rPr lang="en-GB" sz="400" b="0" dirty="0">
                <a:solidFill>
                  <a:schemeClr val="tx1"/>
                </a:solidFill>
                <a:latin typeface="+mj-lt"/>
              </a:rPr>
              <a:t>This material is intended for your sole use and is provided to you on the understanding that, before entering into any transaction referred to in this material, and/or any related transaction (together, the “Transaction”), you will ensure that you fully understand the potential risks and return of the Transaction and determine whether the Transaction is appropriate for you given your objectives, experience, financial and operational resources, and other relevant circumstances. Nothing in this material constitutes an offer or invitation to enter into any engagement or transaction or an offer or invitation for the sale, purchase, exchange or transfer of any securities or a recommendation to enter into any transaction, nor is it intended to form the basis of any investment decision. None of NatWest Markets Plc, NatWest Markets N.V. (and/or any branches), NatWest Markets Securities Inc. and/or their affiliates (“</a:t>
            </a:r>
            <a:r>
              <a:rPr lang="en-GB" sz="400" dirty="0">
                <a:solidFill>
                  <a:schemeClr val="tx1"/>
                </a:solidFill>
                <a:latin typeface="+mj-lt"/>
              </a:rPr>
              <a:t>NatWest Markets</a:t>
            </a:r>
            <a:r>
              <a:rPr lang="en-GB" sz="400" b="0" dirty="0">
                <a:solidFill>
                  <a:schemeClr val="tx1"/>
                </a:solidFill>
                <a:latin typeface="+mj-lt"/>
              </a:rPr>
              <a:t>”) is soliciting any specific action based on this material.  The material does not take into account the particular investment objectives, financial conditions, or needs of individual clients or whether any transaction is suitable for any particular investor. The remuneration of the author(s) is not directly tied to any transactions performed, or trading fees received, by any entity of the RBS Group, for example, through the use of commission-based remuneration arrangements.</a:t>
            </a:r>
          </a:p>
          <a:p>
            <a:pPr>
              <a:spcBef>
                <a:spcPts val="0"/>
              </a:spcBef>
            </a:pPr>
            <a:r>
              <a:rPr lang="en-GB" sz="400" b="0" dirty="0">
                <a:solidFill>
                  <a:schemeClr val="tx1"/>
                </a:solidFill>
                <a:latin typeface="+mj-lt"/>
              </a:rPr>
              <a:t> </a:t>
            </a:r>
          </a:p>
          <a:p>
            <a:pPr>
              <a:spcBef>
                <a:spcPts val="0"/>
              </a:spcBef>
            </a:pPr>
            <a:r>
              <a:rPr lang="en-GB" sz="400" b="0" dirty="0">
                <a:solidFill>
                  <a:schemeClr val="tx1"/>
                </a:solidFill>
                <a:latin typeface="+mj-lt"/>
              </a:rPr>
              <a:t>This material has been prepared by NatWest Markets and has not been prepared in accordance with the legal and regulatory requirements designed to promote the independence of investment research, and is not subject to any prohibition on dealing ahead of its dissemination.  Any views expressed may differ from those of other business units of NatWest Markets.  The opinions, commentaries, forecasts, assumptions, estimates, derived valuations and target price(s) or other statements contained in this communication (the “</a:t>
            </a:r>
            <a:r>
              <a:rPr lang="en-GB" sz="400" dirty="0">
                <a:solidFill>
                  <a:schemeClr val="tx1"/>
                </a:solidFill>
                <a:latin typeface="+mj-lt"/>
              </a:rPr>
              <a:t>Views</a:t>
            </a:r>
            <a:r>
              <a:rPr lang="en-GB" sz="400" b="0" dirty="0">
                <a:solidFill>
                  <a:schemeClr val="tx1"/>
                </a:solidFill>
                <a:latin typeface="+mj-lt"/>
              </a:rPr>
              <a:t>”) are valid as at the date and/or time indicated and are subject to change at any time without prior notice.  NatWest Markets does not undertake to update you of such changes. Views expressed herein are not intended to be, and should not be viewed as advice or as a personal recommendation.  The Views may not be objective or independent of the interests of the authors or other NatWest Markets   trading desks, who may be active participants in the markets, investments or strategies referred to in this material. NatWest Markets will not act and has not acted as your legal, tax, regulatory, accounting or investment adviser; nor does NatWest Markets owe any fiduciary duties to you in connection with the Transaction and no reliance may be placed on NatWest Markets for investment advice or recommendations of any sort.  You should make your own independent evaluation of the relevance and adequacy of the information contained in this document and make such other investigations as you deem necessary including obtaining independent financial advice, before participating in any transaction in relation to the securities referred to in this document.  This material is not intended for distribution to, or use by any person or entity in any jurisdiction or country where such distribution or use would be contrary to local law or regulation.  The information contained herein is confidential and may not be given (in whole or part) or otherwise distributed to any other third party without the prior written consent of NatWest Markets. </a:t>
            </a:r>
          </a:p>
          <a:p>
            <a:pPr>
              <a:spcBef>
                <a:spcPts val="0"/>
              </a:spcBef>
            </a:pPr>
            <a:r>
              <a:rPr lang="en-GB" sz="400" b="0" dirty="0">
                <a:solidFill>
                  <a:schemeClr val="tx1"/>
                </a:solidFill>
                <a:latin typeface="+mj-lt"/>
              </a:rPr>
              <a:t> </a:t>
            </a:r>
          </a:p>
          <a:p>
            <a:pPr>
              <a:spcBef>
                <a:spcPts val="0"/>
              </a:spcBef>
            </a:pPr>
            <a:r>
              <a:rPr lang="en-GB" sz="400" b="0" dirty="0">
                <a:solidFill>
                  <a:schemeClr val="tx1"/>
                </a:solidFill>
                <a:latin typeface="+mj-lt"/>
              </a:rPr>
              <a:t>NatWest Markets and its affiliates, connected companies, employees or clients may have an interest in financial instruments of the type described in this material and/or in related financial instruments giving rise to potential conflicts of interest which may impact the performance of such financial instruments.  Such interests may include, but are not limited to, (a) dealing in, trading, holding or acting as market-maker or liquidity provider in such financial instruments and any reference obligations; (b) entering into hedging strategies on behalf of issuer clients and their affiliates, investor clients or for itself or its affiliates and connected companies; and (c) providing banking, credit and other financial services to any company or issuer of securities or financial instruments referred to herein. NatWest Markets and its affiliates, connected companies, employees or clients may at any time acquire, hold or dispose of long or short positions (including hedging and trading positions) which may impact the performance of a financial instrument.     </a:t>
            </a:r>
          </a:p>
          <a:p>
            <a:pPr>
              <a:spcBef>
                <a:spcPts val="0"/>
              </a:spcBef>
            </a:pPr>
            <a:r>
              <a:rPr lang="en-GB" sz="400" b="0" dirty="0">
                <a:solidFill>
                  <a:schemeClr val="tx1"/>
                </a:solidFill>
                <a:latin typeface="+mj-lt"/>
              </a:rPr>
              <a:t> </a:t>
            </a:r>
          </a:p>
          <a:p>
            <a:pPr>
              <a:spcBef>
                <a:spcPts val="0"/>
              </a:spcBef>
            </a:pPr>
            <a:r>
              <a:rPr lang="en-GB" sz="400" b="0" dirty="0">
                <a:solidFill>
                  <a:schemeClr val="tx1"/>
                </a:solidFill>
                <a:latin typeface="+mj-lt"/>
              </a:rPr>
              <a:t>This material may relate to over-the-counter derivatives (“</a:t>
            </a:r>
            <a:r>
              <a:rPr lang="en-GB" sz="400" dirty="0">
                <a:solidFill>
                  <a:schemeClr val="tx1"/>
                </a:solidFill>
                <a:latin typeface="+mj-lt"/>
              </a:rPr>
              <a:t>OTC Derivatives</a:t>
            </a:r>
            <a:r>
              <a:rPr lang="en-GB" sz="400" b="0" dirty="0">
                <a:solidFill>
                  <a:schemeClr val="tx1"/>
                </a:solidFill>
                <a:latin typeface="+mj-lt"/>
              </a:rPr>
              <a:t>”) in which case you should be aware that OTC Derivatives can provide benefits but may also involve a variety of significant risks. All OTC Derivatives involve risks which include (among other things) the risk of adverse or unanticipated market, financial or political developments, risks relating to the counterparty, liquidity and other risks of a complex character. In the event that such risks arise, substantial costs and/or losses may be incurred and operational risks may arise in the event that appropriate internal systems and controls are not in place.  Therefore you should also determine whether OTC Derivatives are appropriate for you given your objectives, experience, financial and operational resources, and other relevant circumstances.</a:t>
            </a:r>
          </a:p>
          <a:p>
            <a:pPr>
              <a:spcBef>
                <a:spcPts val="0"/>
              </a:spcBef>
            </a:pPr>
            <a:r>
              <a:rPr lang="en-GB" sz="400" b="0" dirty="0">
                <a:solidFill>
                  <a:schemeClr val="tx1"/>
                </a:solidFill>
                <a:latin typeface="+mj-lt"/>
              </a:rPr>
              <a:t> </a:t>
            </a:r>
          </a:p>
          <a:p>
            <a:pPr>
              <a:spcBef>
                <a:spcPts val="0"/>
              </a:spcBef>
            </a:pPr>
            <a:r>
              <a:rPr lang="en-GB" sz="400" b="0" dirty="0">
                <a:solidFill>
                  <a:schemeClr val="tx1"/>
                </a:solidFill>
                <a:latin typeface="+mj-lt"/>
              </a:rPr>
              <a:t>If you enter into an OTC Derivative transaction and decide to close out the transaction, or the transaction otherwise terminates before its scheduled termination date, you may have to pay break costs.  These will be calculated by reference to prevailing market conditions and include any costs incurred by NatWest Markets in terminating any related financial instrument or trading position. Please note that such break costs can be substantial. If you enter into an OTC Derivative transaction for the purposes of hedging a loan or other debt and you subsequently wish to repay the debt (whether through refinancing or otherwise), you should be aware that it may be necessary for NatWest Markets to terminate the hedging transaction before its scheduled termination date and satisfy any liabilities that you may have to it with respect to such transaction (including break costs) before NatWest Markets will release any related security that you have provided to it.</a:t>
            </a:r>
          </a:p>
          <a:p>
            <a:pPr>
              <a:spcBef>
                <a:spcPts val="0"/>
              </a:spcBef>
            </a:pPr>
            <a:r>
              <a:rPr lang="en-GB" sz="400" b="0" dirty="0">
                <a:solidFill>
                  <a:schemeClr val="tx1"/>
                </a:solidFill>
                <a:latin typeface="+mj-lt"/>
              </a:rPr>
              <a:t> </a:t>
            </a:r>
          </a:p>
          <a:p>
            <a:pPr>
              <a:spcBef>
                <a:spcPts val="0"/>
              </a:spcBef>
            </a:pPr>
            <a:r>
              <a:rPr lang="en-GB" sz="400" b="0" dirty="0">
                <a:solidFill>
                  <a:schemeClr val="tx1"/>
                </a:solidFill>
                <a:latin typeface="+mj-lt"/>
              </a:rPr>
              <a:t>This material has been prepared for information purposes only, does not constitute an analysis of all potentially material issues and is subject to change at any time without prior notice. NatWest Markets does not undertake to update you of such changes.  It is indicative only and is not binding.  Other than as indicated, this document has been prepared on the basis of publicly available information believed to be reliable but no representation, warranty, undertaking or assurance of any kind, express or implied, is made as to the adequacy, accuracy, completeness or reasonableness of this material, nor does NatWest Markets accept any obligation to any recipient to update, correct or determine the reasonableness of such information or assumptions contained herein. NatWest Markets and each of its respective affiliates accepts no liability whatsoever for any direct, indirect or consequential losses (in contract, tort or otherwise) arising from the use of this material or reliance on the information contained herein.  However this shall not restrict, exclude or limit any duty or liability to any person under any applicable laws or regulations of any jurisdiction which may not lawfully be disclaimed. </a:t>
            </a:r>
          </a:p>
          <a:p>
            <a:pPr>
              <a:spcBef>
                <a:spcPts val="0"/>
              </a:spcBef>
            </a:pPr>
            <a:r>
              <a:rPr lang="en-GB" sz="400" b="0" dirty="0">
                <a:solidFill>
                  <a:schemeClr val="tx1"/>
                </a:solidFill>
                <a:latin typeface="+mj-lt"/>
              </a:rPr>
              <a:t> </a:t>
            </a:r>
          </a:p>
          <a:p>
            <a:pPr>
              <a:spcBef>
                <a:spcPts val="0"/>
              </a:spcBef>
            </a:pPr>
            <a:r>
              <a:rPr lang="en-GB" sz="400" b="0" dirty="0">
                <a:solidFill>
                  <a:schemeClr val="tx1"/>
                </a:solidFill>
                <a:latin typeface="+mj-lt"/>
              </a:rPr>
              <a:t>In the U.S., this material, to the extent it relates to securities, is intended for distribution only to major institutional investors as defined in Rule 15a-6 of the U.S. Securities Exchange Act of 1934 as amended (excluding documents produced by our affiliates within the U.S.).  This material is not intended as an offer or the solicitation of an offer to buy or sell securities as defined under U.S. securities laws.</a:t>
            </a:r>
          </a:p>
          <a:p>
            <a:pPr>
              <a:spcBef>
                <a:spcPts val="0"/>
              </a:spcBef>
            </a:pPr>
            <a:r>
              <a:rPr lang="en-US" sz="400" b="0" dirty="0">
                <a:solidFill>
                  <a:schemeClr val="tx1"/>
                </a:solidFill>
                <a:latin typeface="+mj-lt"/>
              </a:rPr>
              <a:t> </a:t>
            </a:r>
            <a:endParaRPr lang="en-GB" sz="400" b="0" dirty="0">
              <a:solidFill>
                <a:schemeClr val="tx1"/>
              </a:solidFill>
              <a:latin typeface="+mj-lt"/>
            </a:endParaRPr>
          </a:p>
          <a:p>
            <a:pPr>
              <a:spcBef>
                <a:spcPts val="0"/>
              </a:spcBef>
            </a:pPr>
            <a:r>
              <a:rPr lang="en-US" sz="400" b="0" dirty="0">
                <a:solidFill>
                  <a:schemeClr val="tx1"/>
                </a:solidFill>
                <a:latin typeface="+mj-lt"/>
              </a:rPr>
              <a:t>Notwithstanding the foregoing (but subject to any applicable federal or state securities laws), </a:t>
            </a:r>
            <a:r>
              <a:rPr lang="en-GB" sz="400" b="0" dirty="0">
                <a:solidFill>
                  <a:schemeClr val="tx1"/>
                </a:solidFill>
                <a:latin typeface="+mj-lt"/>
              </a:rPr>
              <a:t>NatWest Markets</a:t>
            </a:r>
            <a:r>
              <a:rPr lang="en-US" sz="400" b="0" dirty="0">
                <a:solidFill>
                  <a:schemeClr val="tx1"/>
                </a:solidFill>
                <a:latin typeface="+mj-lt"/>
              </a:rPr>
              <a:t> and the recipient may disclose to any and all persons, without limitation, the tax treatment and tax structure of any transaction contemplated hereby and all materials (including opinions or other tax analyses) relating thereto. IRS Circular 230 Disclosure: </a:t>
            </a:r>
            <a:r>
              <a:rPr lang="en-GB" sz="400" b="0" dirty="0">
                <a:solidFill>
                  <a:schemeClr val="tx1"/>
                </a:solidFill>
                <a:latin typeface="+mj-lt"/>
              </a:rPr>
              <a:t>NatWest Markets</a:t>
            </a:r>
            <a:r>
              <a:rPr lang="en-US" sz="400" b="0" dirty="0">
                <a:solidFill>
                  <a:schemeClr val="tx1"/>
                </a:solidFill>
                <a:latin typeface="+mj-lt"/>
              </a:rPr>
              <a:t> does not provide tax advice. Accordingly, any discussion of U.S. tax matters contained herein (including any attachments) is not intended or written to be used, and cannot be used, in connection with the promotion, marketing or recommendation by anyone unaffiliated with </a:t>
            </a:r>
            <a:r>
              <a:rPr lang="en-GB" sz="400" b="0" dirty="0">
                <a:solidFill>
                  <a:schemeClr val="tx1"/>
                </a:solidFill>
                <a:latin typeface="+mj-lt"/>
              </a:rPr>
              <a:t>NatWest Markets</a:t>
            </a:r>
            <a:r>
              <a:rPr lang="en-US" sz="400" b="0" dirty="0">
                <a:solidFill>
                  <a:schemeClr val="tx1"/>
                </a:solidFill>
                <a:latin typeface="+mj-lt"/>
              </a:rPr>
              <a:t> of any of the matters addressed herein or for the purpose of avoiding U.S. tax-related penalties.</a:t>
            </a:r>
            <a:endParaRPr lang="en-GB" sz="400" b="0" dirty="0">
              <a:solidFill>
                <a:schemeClr val="tx1"/>
              </a:solidFill>
              <a:latin typeface="+mj-lt"/>
            </a:endParaRPr>
          </a:p>
          <a:p>
            <a:pPr>
              <a:spcBef>
                <a:spcPts val="0"/>
              </a:spcBef>
            </a:pPr>
            <a:r>
              <a:rPr lang="en-US" sz="400" b="0" dirty="0">
                <a:solidFill>
                  <a:schemeClr val="tx1"/>
                </a:solidFill>
                <a:latin typeface="+mj-lt"/>
              </a:rPr>
              <a:t> </a:t>
            </a:r>
            <a:endParaRPr lang="en-GB" sz="400" b="0" dirty="0">
              <a:solidFill>
                <a:schemeClr val="tx1"/>
              </a:solidFill>
              <a:latin typeface="+mj-lt"/>
            </a:endParaRPr>
          </a:p>
          <a:p>
            <a:pPr>
              <a:spcBef>
                <a:spcPts val="0"/>
              </a:spcBef>
            </a:pPr>
            <a:r>
              <a:rPr lang="en-GB" sz="400" b="0" dirty="0">
                <a:solidFill>
                  <a:schemeClr val="tx1"/>
                </a:solidFill>
                <a:latin typeface="+mj-lt"/>
              </a:rPr>
              <a:t>NatWest Markets </a:t>
            </a:r>
            <a:r>
              <a:rPr lang="en-US" sz="400" b="0" dirty="0">
                <a:solidFill>
                  <a:schemeClr val="tx1"/>
                </a:solidFill>
                <a:latin typeface="+mj-lt"/>
              </a:rPr>
              <a:t>Plc is authorised by the Prudential Regulation Authority and regulated by the Financial Conduct Authority and Prudential Regulation Authority and is provisionally registered as a swap dealer with the United States Commodity Futures Commission. NatWest Markets N.V. is incorporated with limited liability in the Netherlands, authorised and regulated by De Nederlandsche Bank and the Autoriteit Financiële Markten. It has its seat at Amsterdam, the Netherlands, and is registered in the Commercial Register under number 33002587. Registered Office: Claude Debussylaan 94, Amsterdam, the Netherlands. </a:t>
            </a:r>
            <a:r>
              <a:rPr lang="en-GB" sz="400" b="0" dirty="0">
                <a:solidFill>
                  <a:schemeClr val="tx1"/>
                </a:solidFill>
                <a:latin typeface="+mj-lt"/>
              </a:rPr>
              <a:t>Branch Reg No. in England BR001029. NatWest Markets Plc is, in certain jurisdictions, an authorised agent of NatWest Markets N.V. and NatWest Markets N.V. is, in certain jurisdictions, an authorised agent of NatWest Markets  Plc. Securities business in the United States is conducted through NatWest Markets Securities Inc., a FINRA registered broker-dealer (</a:t>
            </a:r>
            <a:r>
              <a:rPr lang="en-GB" sz="400" b="0" u="sng" dirty="0">
                <a:solidFill>
                  <a:schemeClr val="tx1"/>
                </a:solidFill>
                <a:latin typeface="+mj-lt"/>
                <a:hlinkClick r:id="rId3"/>
              </a:rPr>
              <a:t>http://www.finra.org</a:t>
            </a:r>
            <a:r>
              <a:rPr lang="en-GB" sz="400" b="0" dirty="0">
                <a:solidFill>
                  <a:schemeClr val="tx1"/>
                </a:solidFill>
                <a:latin typeface="+mj-lt"/>
              </a:rPr>
              <a:t>), a SIPC member (</a:t>
            </a:r>
            <a:r>
              <a:rPr lang="en-GB" sz="400" b="0" u="sng" dirty="0">
                <a:solidFill>
                  <a:schemeClr val="tx1"/>
                </a:solidFill>
                <a:latin typeface="+mj-lt"/>
                <a:hlinkClick r:id="rId4"/>
              </a:rPr>
              <a:t>www.sipc.org</a:t>
            </a:r>
            <a:r>
              <a:rPr lang="en-GB" sz="400" b="0" dirty="0">
                <a:solidFill>
                  <a:schemeClr val="tx1"/>
                </a:solidFill>
                <a:latin typeface="+mj-lt"/>
              </a:rPr>
              <a:t>) and a wholly owned indirect subsidiary of NatWest Markets Plc.  NatWest Markets Securities Inc. is authorised by NatWest Markets Plc to act as its agent for certain kinds of its activities.</a:t>
            </a:r>
          </a:p>
          <a:p>
            <a:pPr>
              <a:spcBef>
                <a:spcPts val="0"/>
              </a:spcBef>
            </a:pPr>
            <a:r>
              <a:rPr lang="en-GB" sz="400" b="0" dirty="0">
                <a:solidFill>
                  <a:schemeClr val="tx1"/>
                </a:solidFill>
                <a:latin typeface="+mj-lt"/>
              </a:rPr>
              <a:t>  </a:t>
            </a:r>
          </a:p>
          <a:p>
            <a:pPr>
              <a:spcBef>
                <a:spcPts val="0"/>
              </a:spcBef>
            </a:pPr>
            <a:r>
              <a:rPr lang="en-GB" sz="400" b="0" dirty="0">
                <a:solidFill>
                  <a:schemeClr val="tx1"/>
                </a:solidFill>
                <a:latin typeface="+mj-lt"/>
              </a:rPr>
              <a:t>Copyright © 2019 The Royal Bank of Scotland Group plc.  All rights reserved. </a:t>
            </a:r>
          </a:p>
          <a:p>
            <a:pPr>
              <a:spcBef>
                <a:spcPts val="0"/>
              </a:spcBef>
            </a:pPr>
            <a:endParaRPr lang="en-GB" sz="400" b="0" dirty="0">
              <a:solidFill>
                <a:schemeClr val="tx1"/>
              </a:solidFill>
              <a:latin typeface="+mj-lt"/>
            </a:endParaRPr>
          </a:p>
          <a:p>
            <a:pPr>
              <a:spcBef>
                <a:spcPts val="0"/>
              </a:spcBef>
            </a:pPr>
            <a:r>
              <a:rPr lang="en-GB" sz="400" b="0" dirty="0">
                <a:solidFill>
                  <a:schemeClr val="tx1"/>
                </a:solidFill>
                <a:latin typeface="+mj-lt"/>
              </a:rPr>
              <a:t>Version 27.02.2019</a:t>
            </a:r>
          </a:p>
        </p:txBody>
      </p:sp>
      <p:sp>
        <p:nvSpPr>
          <p:cNvPr id="8" name="Date Placeholder 3"/>
          <p:cNvSpPr>
            <a:spLocks noGrp="1"/>
          </p:cNvSpPr>
          <p:nvPr>
            <p:ph type="dt" sz="half" idx="10"/>
          </p:nvPr>
        </p:nvSpPr>
        <p:spPr>
          <a:xfrm>
            <a:off x="395294" y="4807745"/>
            <a:ext cx="2016125" cy="248841"/>
          </a:xfrm>
        </p:spPr>
        <p:txBody>
          <a:bodyPr/>
          <a:lstStyle/>
          <a:p>
            <a:r>
              <a:rPr lang="en-GB" dirty="0"/>
              <a:t>15 July 2020</a:t>
            </a:r>
          </a:p>
        </p:txBody>
      </p:sp>
    </p:spTree>
    <p:extLst>
      <p:ext uri="{BB962C8B-B14F-4D97-AF65-F5344CB8AC3E}">
        <p14:creationId xmlns:p14="http://schemas.microsoft.com/office/powerpoint/2010/main" val="2085842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308304" y="4083918"/>
            <a:ext cx="144016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mj-lt"/>
            </a:endParaRPr>
          </a:p>
        </p:txBody>
      </p:sp>
      <p:graphicFrame>
        <p:nvGraphicFramePr>
          <p:cNvPr id="28" name="Chart 27"/>
          <p:cNvGraphicFramePr/>
          <p:nvPr>
            <p:extLst>
              <p:ext uri="{D42A27DB-BD31-4B8C-83A1-F6EECF244321}">
                <p14:modId xmlns:p14="http://schemas.microsoft.com/office/powerpoint/2010/main" val="1077847242"/>
              </p:ext>
            </p:extLst>
          </p:nvPr>
        </p:nvGraphicFramePr>
        <p:xfrm>
          <a:off x="946661" y="1605622"/>
          <a:ext cx="7221203" cy="28023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Chart 28"/>
          <p:cNvGraphicFramePr/>
          <p:nvPr>
            <p:extLst>
              <p:ext uri="{D42A27DB-BD31-4B8C-83A1-F6EECF244321}">
                <p14:modId xmlns:p14="http://schemas.microsoft.com/office/powerpoint/2010/main" val="907312226"/>
              </p:ext>
            </p:extLst>
          </p:nvPr>
        </p:nvGraphicFramePr>
        <p:xfrm>
          <a:off x="-36512" y="1491630"/>
          <a:ext cx="8752783" cy="2880319"/>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lstStyle/>
          <a:p>
            <a:r>
              <a:rPr lang="en-GB" dirty="0">
                <a:solidFill>
                  <a:schemeClr val="accent1"/>
                </a:solidFill>
              </a:rPr>
              <a:t>Times Are A-</a:t>
            </a:r>
            <a:r>
              <a:rPr lang="en-GB" dirty="0" err="1">
                <a:solidFill>
                  <a:schemeClr val="accent1"/>
                </a:solidFill>
              </a:rPr>
              <a:t>Changin</a:t>
            </a:r>
            <a:r>
              <a:rPr lang="en-GB" dirty="0">
                <a:solidFill>
                  <a:schemeClr val="accent1"/>
                </a:solidFill>
              </a:rPr>
              <a:t>’ </a:t>
            </a:r>
            <a:r>
              <a:rPr lang="en-GB" dirty="0">
                <a:solidFill>
                  <a:schemeClr val="accent4"/>
                </a:solidFill>
              </a:rPr>
              <a:t>| </a:t>
            </a:r>
            <a:r>
              <a:rPr lang="en-GB" dirty="0">
                <a:solidFill>
                  <a:schemeClr val="accent2"/>
                </a:solidFill>
              </a:rPr>
              <a:t>Demographics and Markets</a:t>
            </a:r>
          </a:p>
        </p:txBody>
      </p:sp>
      <p:sp>
        <p:nvSpPr>
          <p:cNvPr id="6" name="Title 1"/>
          <p:cNvSpPr txBox="1">
            <a:spLocks/>
          </p:cNvSpPr>
          <p:nvPr/>
        </p:nvSpPr>
        <p:spPr bwMode="auto">
          <a:xfrm>
            <a:off x="468312" y="850404"/>
            <a:ext cx="8218739"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49" tIns="34274" rIns="68549" bIns="34274" numCol="1" anchor="ctr" anchorCtr="0" compatLnSpc="1">
            <a:prstTxWarp prst="textNoShape">
              <a:avLst/>
            </a:prstTxWarp>
          </a:bodyPr>
          <a:lstStyle>
            <a:lvl1pPr algn="l" rtl="0" eaLnBrk="1" fontAlgn="base" hangingPunct="1">
              <a:spcBef>
                <a:spcPct val="0"/>
              </a:spcBef>
              <a:spcAft>
                <a:spcPct val="0"/>
              </a:spcAft>
              <a:defRPr sz="2400" b="1">
                <a:solidFill>
                  <a:srgbClr val="D9AB16"/>
                </a:solidFill>
                <a:latin typeface="+mj-lt"/>
                <a:ea typeface="+mj-ea"/>
                <a:cs typeface="+mj-cs"/>
              </a:defRPr>
            </a:lvl1pPr>
            <a:lvl2pPr algn="l" rtl="0" eaLnBrk="1" fontAlgn="base" hangingPunct="1">
              <a:spcBef>
                <a:spcPct val="0"/>
              </a:spcBef>
              <a:spcAft>
                <a:spcPct val="0"/>
              </a:spcAft>
              <a:defRPr sz="2400">
                <a:solidFill>
                  <a:srgbClr val="D9AB16"/>
                </a:solidFill>
                <a:latin typeface="Arial" charset="0"/>
                <a:cs typeface="Arial" charset="0"/>
              </a:defRPr>
            </a:lvl2pPr>
            <a:lvl3pPr algn="l" rtl="0" eaLnBrk="1" fontAlgn="base" hangingPunct="1">
              <a:spcBef>
                <a:spcPct val="0"/>
              </a:spcBef>
              <a:spcAft>
                <a:spcPct val="0"/>
              </a:spcAft>
              <a:defRPr sz="2400">
                <a:solidFill>
                  <a:srgbClr val="D9AB16"/>
                </a:solidFill>
                <a:latin typeface="Arial" charset="0"/>
                <a:cs typeface="Arial" charset="0"/>
              </a:defRPr>
            </a:lvl3pPr>
            <a:lvl4pPr algn="l" rtl="0" eaLnBrk="1" fontAlgn="base" hangingPunct="1">
              <a:spcBef>
                <a:spcPct val="0"/>
              </a:spcBef>
              <a:spcAft>
                <a:spcPct val="0"/>
              </a:spcAft>
              <a:defRPr sz="2400">
                <a:solidFill>
                  <a:srgbClr val="D9AB16"/>
                </a:solidFill>
                <a:latin typeface="Arial" charset="0"/>
                <a:cs typeface="Arial" charset="0"/>
              </a:defRPr>
            </a:lvl4pPr>
            <a:lvl5pPr algn="l" rtl="0" eaLnBrk="1" fontAlgn="base" hangingPunct="1">
              <a:spcBef>
                <a:spcPct val="0"/>
              </a:spcBef>
              <a:spcAft>
                <a:spcPct val="0"/>
              </a:spcAft>
              <a:defRPr sz="2400">
                <a:solidFill>
                  <a:srgbClr val="D9AB16"/>
                </a:solidFill>
                <a:latin typeface="Arial" charset="0"/>
                <a:cs typeface="Arial" charset="0"/>
              </a:defRPr>
            </a:lvl5pPr>
            <a:lvl6pPr marL="342918" algn="l" rtl="0" eaLnBrk="1" fontAlgn="base" hangingPunct="1">
              <a:spcBef>
                <a:spcPct val="0"/>
              </a:spcBef>
              <a:spcAft>
                <a:spcPct val="0"/>
              </a:spcAft>
              <a:defRPr sz="2400">
                <a:solidFill>
                  <a:srgbClr val="D9AB16"/>
                </a:solidFill>
                <a:latin typeface="Arial" charset="0"/>
                <a:cs typeface="Arial" charset="0"/>
              </a:defRPr>
            </a:lvl6pPr>
            <a:lvl7pPr marL="685835" algn="l" rtl="0" eaLnBrk="1" fontAlgn="base" hangingPunct="1">
              <a:spcBef>
                <a:spcPct val="0"/>
              </a:spcBef>
              <a:spcAft>
                <a:spcPct val="0"/>
              </a:spcAft>
              <a:defRPr sz="2400">
                <a:solidFill>
                  <a:srgbClr val="D9AB16"/>
                </a:solidFill>
                <a:latin typeface="Arial" charset="0"/>
                <a:cs typeface="Arial" charset="0"/>
              </a:defRPr>
            </a:lvl7pPr>
            <a:lvl8pPr marL="1028751" algn="l" rtl="0" eaLnBrk="1" fontAlgn="base" hangingPunct="1">
              <a:spcBef>
                <a:spcPct val="0"/>
              </a:spcBef>
              <a:spcAft>
                <a:spcPct val="0"/>
              </a:spcAft>
              <a:defRPr sz="2400">
                <a:solidFill>
                  <a:srgbClr val="D9AB16"/>
                </a:solidFill>
                <a:latin typeface="Arial" charset="0"/>
                <a:cs typeface="Arial" charset="0"/>
              </a:defRPr>
            </a:lvl8pPr>
            <a:lvl9pPr marL="1371669" algn="l" rtl="0" eaLnBrk="1" fontAlgn="base" hangingPunct="1">
              <a:spcBef>
                <a:spcPct val="0"/>
              </a:spcBef>
              <a:spcAft>
                <a:spcPct val="0"/>
              </a:spcAft>
              <a:defRPr sz="2400">
                <a:solidFill>
                  <a:srgbClr val="D9AB16"/>
                </a:solidFill>
                <a:latin typeface="Arial" charset="0"/>
                <a:cs typeface="Arial" charset="0"/>
              </a:defRPr>
            </a:lvl9pPr>
          </a:lstStyle>
          <a:p>
            <a:pPr marL="285750" indent="-285750">
              <a:buClr>
                <a:schemeClr val="accent4"/>
              </a:buClr>
              <a:buFont typeface="Arial" panose="020B0604020202020204" pitchFamily="34" charset="0"/>
              <a:buChar char="•"/>
            </a:pPr>
            <a:r>
              <a:rPr lang="en-GB" sz="1600" b="0" kern="0" dirty="0">
                <a:solidFill>
                  <a:schemeClr val="tx1"/>
                </a:solidFill>
              </a:rPr>
              <a:t>Rising</a:t>
            </a:r>
            <a:r>
              <a:rPr lang="en-GB" sz="1600" kern="0" dirty="0">
                <a:solidFill>
                  <a:schemeClr val="tx1"/>
                </a:solidFill>
              </a:rPr>
              <a:t> life expectancy </a:t>
            </a:r>
            <a:r>
              <a:rPr lang="en-GB" sz="1600" b="0" kern="0" dirty="0">
                <a:solidFill>
                  <a:schemeClr val="tx1"/>
                </a:solidFill>
              </a:rPr>
              <a:t>and falling </a:t>
            </a:r>
            <a:r>
              <a:rPr lang="en-GB" sz="1600" kern="0" dirty="0">
                <a:solidFill>
                  <a:schemeClr val="tx1"/>
                </a:solidFill>
              </a:rPr>
              <a:t>interest rates </a:t>
            </a:r>
            <a:r>
              <a:rPr lang="en-GB" sz="1600" b="0" kern="0" dirty="0">
                <a:solidFill>
                  <a:schemeClr val="tx1"/>
                </a:solidFill>
              </a:rPr>
              <a:t>have increased scheme liabilities</a:t>
            </a:r>
          </a:p>
        </p:txBody>
      </p:sp>
      <p:sp>
        <p:nvSpPr>
          <p:cNvPr id="16" name="TextBox 15"/>
          <p:cNvSpPr txBox="1"/>
          <p:nvPr/>
        </p:nvSpPr>
        <p:spPr>
          <a:xfrm>
            <a:off x="3208471" y="4393573"/>
            <a:ext cx="2521634" cy="276862"/>
          </a:xfrm>
          <a:prstGeom prst="rect">
            <a:avLst/>
          </a:prstGeom>
          <a:noFill/>
        </p:spPr>
        <p:txBody>
          <a:bodyPr wrap="square" lIns="91307" tIns="45652" rIns="91307" bIns="45652" rtlCol="0">
            <a:spAutoFit/>
          </a:bodyPr>
          <a:lstStyle/>
          <a:p>
            <a:pPr algn="ctr"/>
            <a:r>
              <a:rPr lang="en-GB" sz="1200" b="1" dirty="0">
                <a:solidFill>
                  <a:schemeClr val="accent2"/>
                </a:solidFill>
              </a:rPr>
              <a:t>Scheme liabilities</a:t>
            </a:r>
          </a:p>
        </p:txBody>
      </p:sp>
      <p:sp>
        <p:nvSpPr>
          <p:cNvPr id="18" name="TextBox 17"/>
          <p:cNvSpPr txBox="1"/>
          <p:nvPr/>
        </p:nvSpPr>
        <p:spPr>
          <a:xfrm>
            <a:off x="475021" y="4516591"/>
            <a:ext cx="2152764" cy="215399"/>
          </a:xfrm>
          <a:prstGeom prst="rect">
            <a:avLst/>
          </a:prstGeom>
          <a:noFill/>
        </p:spPr>
        <p:txBody>
          <a:bodyPr wrap="square" lIns="91399" tIns="45698" rIns="91399" bIns="45698" rtlCol="0">
            <a:spAutoFit/>
          </a:bodyPr>
          <a:lstStyle/>
          <a:p>
            <a:r>
              <a:rPr lang="en-GB" sz="800" b="1" dirty="0"/>
              <a:t>Source: PPF “The Purple Book 2018”</a:t>
            </a:r>
          </a:p>
        </p:txBody>
      </p:sp>
      <p:sp>
        <p:nvSpPr>
          <p:cNvPr id="20" name="Slide Number Placeholder 4"/>
          <p:cNvSpPr>
            <a:spLocks noGrp="1"/>
          </p:cNvSpPr>
          <p:nvPr>
            <p:ph type="sldNum" sz="quarter" idx="12"/>
          </p:nvPr>
        </p:nvSpPr>
        <p:spPr>
          <a:xfrm>
            <a:off x="8101019" y="4801797"/>
            <a:ext cx="647700" cy="254794"/>
          </a:xfrm>
        </p:spPr>
        <p:txBody>
          <a:bodyPr/>
          <a:lstStyle/>
          <a:p>
            <a:fld id="{FE8DA6AF-1811-4E27-A96F-54109F1D0275}" type="slidenum">
              <a:rPr lang="en-GB" smtClean="0"/>
              <a:pPr/>
              <a:t>5</a:t>
            </a:fld>
            <a:endParaRPr lang="en-GB" dirty="0"/>
          </a:p>
        </p:txBody>
      </p:sp>
      <p:sp>
        <p:nvSpPr>
          <p:cNvPr id="21" name="Rectangle 20"/>
          <p:cNvSpPr/>
          <p:nvPr/>
        </p:nvSpPr>
        <p:spPr>
          <a:xfrm rot="16200000">
            <a:off x="21719" y="2763262"/>
            <a:ext cx="902728" cy="276954"/>
          </a:xfrm>
          <a:prstGeom prst="rect">
            <a:avLst/>
          </a:prstGeom>
        </p:spPr>
        <p:txBody>
          <a:bodyPr wrap="none" lIns="91399" tIns="45698" rIns="91399" bIns="45698">
            <a:spAutoFit/>
          </a:bodyPr>
          <a:lstStyle/>
          <a:p>
            <a:pPr algn="ctr">
              <a:defRPr sz="1400" b="1" i="0" u="none" strike="noStrike" kern="1200" baseline="0">
                <a:solidFill>
                  <a:prstClr val="black">
                    <a:lumMod val="65000"/>
                    <a:lumOff val="35000"/>
                  </a:prstClr>
                </a:solidFill>
                <a:latin typeface="+mn-lt"/>
                <a:ea typeface="+mn-ea"/>
                <a:cs typeface="+mn-cs"/>
              </a:defRPr>
            </a:pPr>
            <a:r>
              <a:rPr lang="en-US" sz="1200" b="1" dirty="0">
                <a:solidFill>
                  <a:schemeClr val="accent1"/>
                </a:solidFill>
              </a:rPr>
              <a:t>Real yield</a:t>
            </a:r>
          </a:p>
        </p:txBody>
      </p:sp>
      <p:sp>
        <p:nvSpPr>
          <p:cNvPr id="22" name="Rectangle 21"/>
          <p:cNvSpPr/>
          <p:nvPr/>
        </p:nvSpPr>
        <p:spPr>
          <a:xfrm rot="5400000">
            <a:off x="7670779" y="2643965"/>
            <a:ext cx="1712244" cy="276954"/>
          </a:xfrm>
          <a:prstGeom prst="rect">
            <a:avLst/>
          </a:prstGeom>
        </p:spPr>
        <p:txBody>
          <a:bodyPr wrap="none" lIns="91399" tIns="45698" rIns="91399" bIns="45698">
            <a:spAutoFit/>
          </a:bodyPr>
          <a:lstStyle/>
          <a:p>
            <a:pPr algn="ctr">
              <a:defRPr sz="1400" b="1" i="0" u="none" strike="noStrike" kern="1200" baseline="0">
                <a:solidFill>
                  <a:prstClr val="black">
                    <a:lumMod val="65000"/>
                    <a:lumOff val="35000"/>
                  </a:prstClr>
                </a:solidFill>
                <a:latin typeface="+mn-lt"/>
                <a:ea typeface="+mn-ea"/>
                <a:cs typeface="+mn-cs"/>
              </a:defRPr>
            </a:pPr>
            <a:r>
              <a:rPr lang="en-US" sz="1200" b="1" dirty="0">
                <a:solidFill>
                  <a:schemeClr val="accent4"/>
                </a:solidFill>
              </a:rPr>
              <a:t>Life expectancy (</a:t>
            </a:r>
            <a:r>
              <a:rPr lang="en-US" sz="1200" b="1" dirty="0" err="1">
                <a:solidFill>
                  <a:schemeClr val="accent4"/>
                </a:solidFill>
              </a:rPr>
              <a:t>yrs</a:t>
            </a:r>
            <a:r>
              <a:rPr lang="en-US" sz="1200" b="1" dirty="0">
                <a:solidFill>
                  <a:schemeClr val="accent4"/>
                </a:solidFill>
              </a:rPr>
              <a:t>)</a:t>
            </a:r>
          </a:p>
        </p:txBody>
      </p:sp>
      <p:sp>
        <p:nvSpPr>
          <p:cNvPr id="13" name="Date Placeholder 3"/>
          <p:cNvSpPr>
            <a:spLocks noGrp="1"/>
          </p:cNvSpPr>
          <p:nvPr>
            <p:ph type="dt" sz="half" idx="10"/>
          </p:nvPr>
        </p:nvSpPr>
        <p:spPr>
          <a:xfrm>
            <a:off x="395294" y="4807745"/>
            <a:ext cx="2016125" cy="248841"/>
          </a:xfrm>
        </p:spPr>
        <p:txBody>
          <a:bodyPr/>
          <a:lstStyle/>
          <a:p>
            <a:r>
              <a:rPr lang="en-GB" dirty="0"/>
              <a:t>15 July 2020</a:t>
            </a:r>
          </a:p>
        </p:txBody>
      </p:sp>
    </p:spTree>
    <p:extLst>
      <p:ext uri="{BB962C8B-B14F-4D97-AF65-F5344CB8AC3E}">
        <p14:creationId xmlns:p14="http://schemas.microsoft.com/office/powerpoint/2010/main" val="2803178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7308304" y="4083918"/>
            <a:ext cx="144016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mj-lt"/>
            </a:endParaRPr>
          </a:p>
        </p:txBody>
      </p:sp>
      <p:sp>
        <p:nvSpPr>
          <p:cNvPr id="2" name="Title 1"/>
          <p:cNvSpPr>
            <a:spLocks noGrp="1"/>
          </p:cNvSpPr>
          <p:nvPr>
            <p:ph type="title"/>
          </p:nvPr>
        </p:nvSpPr>
        <p:spPr/>
        <p:txBody>
          <a:bodyPr/>
          <a:lstStyle/>
          <a:p>
            <a:r>
              <a:rPr lang="en-GB" dirty="0">
                <a:solidFill>
                  <a:schemeClr val="accent1"/>
                </a:solidFill>
              </a:rPr>
              <a:t>Times Are A-</a:t>
            </a:r>
            <a:r>
              <a:rPr lang="en-GB" dirty="0" err="1">
                <a:solidFill>
                  <a:schemeClr val="accent1"/>
                </a:solidFill>
              </a:rPr>
              <a:t>Changin</a:t>
            </a:r>
            <a:r>
              <a:rPr lang="en-GB" dirty="0">
                <a:solidFill>
                  <a:schemeClr val="accent1"/>
                </a:solidFill>
              </a:rPr>
              <a:t>’ </a:t>
            </a:r>
            <a:r>
              <a:rPr lang="en-GB" dirty="0">
                <a:solidFill>
                  <a:schemeClr val="accent4"/>
                </a:solidFill>
              </a:rPr>
              <a:t>| </a:t>
            </a:r>
            <a:r>
              <a:rPr lang="en-GB" dirty="0">
                <a:solidFill>
                  <a:schemeClr val="accent2"/>
                </a:solidFill>
              </a:rPr>
              <a:t>Trustees and Sponsors</a:t>
            </a:r>
          </a:p>
        </p:txBody>
      </p:sp>
      <p:sp>
        <p:nvSpPr>
          <p:cNvPr id="6" name="Title 1"/>
          <p:cNvSpPr txBox="1">
            <a:spLocks/>
          </p:cNvSpPr>
          <p:nvPr/>
        </p:nvSpPr>
        <p:spPr bwMode="auto">
          <a:xfrm>
            <a:off x="454714" y="970037"/>
            <a:ext cx="8232337"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49" tIns="34274" rIns="68549" bIns="34274" numCol="1" anchor="ctr" anchorCtr="0" compatLnSpc="1">
            <a:prstTxWarp prst="textNoShape">
              <a:avLst/>
            </a:prstTxWarp>
          </a:bodyPr>
          <a:lstStyle>
            <a:lvl1pPr algn="l" rtl="0" eaLnBrk="1" fontAlgn="base" hangingPunct="1">
              <a:spcBef>
                <a:spcPct val="0"/>
              </a:spcBef>
              <a:spcAft>
                <a:spcPct val="0"/>
              </a:spcAft>
              <a:defRPr sz="2400" b="1">
                <a:solidFill>
                  <a:srgbClr val="D9AB16"/>
                </a:solidFill>
                <a:latin typeface="+mj-lt"/>
                <a:ea typeface="+mj-ea"/>
                <a:cs typeface="+mj-cs"/>
              </a:defRPr>
            </a:lvl1pPr>
            <a:lvl2pPr algn="l" rtl="0" eaLnBrk="1" fontAlgn="base" hangingPunct="1">
              <a:spcBef>
                <a:spcPct val="0"/>
              </a:spcBef>
              <a:spcAft>
                <a:spcPct val="0"/>
              </a:spcAft>
              <a:defRPr sz="2400">
                <a:solidFill>
                  <a:srgbClr val="D9AB16"/>
                </a:solidFill>
                <a:latin typeface="Arial" charset="0"/>
                <a:cs typeface="Arial" charset="0"/>
              </a:defRPr>
            </a:lvl2pPr>
            <a:lvl3pPr algn="l" rtl="0" eaLnBrk="1" fontAlgn="base" hangingPunct="1">
              <a:spcBef>
                <a:spcPct val="0"/>
              </a:spcBef>
              <a:spcAft>
                <a:spcPct val="0"/>
              </a:spcAft>
              <a:defRPr sz="2400">
                <a:solidFill>
                  <a:srgbClr val="D9AB16"/>
                </a:solidFill>
                <a:latin typeface="Arial" charset="0"/>
                <a:cs typeface="Arial" charset="0"/>
              </a:defRPr>
            </a:lvl3pPr>
            <a:lvl4pPr algn="l" rtl="0" eaLnBrk="1" fontAlgn="base" hangingPunct="1">
              <a:spcBef>
                <a:spcPct val="0"/>
              </a:spcBef>
              <a:spcAft>
                <a:spcPct val="0"/>
              </a:spcAft>
              <a:defRPr sz="2400">
                <a:solidFill>
                  <a:srgbClr val="D9AB16"/>
                </a:solidFill>
                <a:latin typeface="Arial" charset="0"/>
                <a:cs typeface="Arial" charset="0"/>
              </a:defRPr>
            </a:lvl4pPr>
            <a:lvl5pPr algn="l" rtl="0" eaLnBrk="1" fontAlgn="base" hangingPunct="1">
              <a:spcBef>
                <a:spcPct val="0"/>
              </a:spcBef>
              <a:spcAft>
                <a:spcPct val="0"/>
              </a:spcAft>
              <a:defRPr sz="2400">
                <a:solidFill>
                  <a:srgbClr val="D9AB16"/>
                </a:solidFill>
                <a:latin typeface="Arial" charset="0"/>
                <a:cs typeface="Arial" charset="0"/>
              </a:defRPr>
            </a:lvl5pPr>
            <a:lvl6pPr marL="342918" algn="l" rtl="0" eaLnBrk="1" fontAlgn="base" hangingPunct="1">
              <a:spcBef>
                <a:spcPct val="0"/>
              </a:spcBef>
              <a:spcAft>
                <a:spcPct val="0"/>
              </a:spcAft>
              <a:defRPr sz="2400">
                <a:solidFill>
                  <a:srgbClr val="D9AB16"/>
                </a:solidFill>
                <a:latin typeface="Arial" charset="0"/>
                <a:cs typeface="Arial" charset="0"/>
              </a:defRPr>
            </a:lvl6pPr>
            <a:lvl7pPr marL="685835" algn="l" rtl="0" eaLnBrk="1" fontAlgn="base" hangingPunct="1">
              <a:spcBef>
                <a:spcPct val="0"/>
              </a:spcBef>
              <a:spcAft>
                <a:spcPct val="0"/>
              </a:spcAft>
              <a:defRPr sz="2400">
                <a:solidFill>
                  <a:srgbClr val="D9AB16"/>
                </a:solidFill>
                <a:latin typeface="Arial" charset="0"/>
                <a:cs typeface="Arial" charset="0"/>
              </a:defRPr>
            </a:lvl7pPr>
            <a:lvl8pPr marL="1028751" algn="l" rtl="0" eaLnBrk="1" fontAlgn="base" hangingPunct="1">
              <a:spcBef>
                <a:spcPct val="0"/>
              </a:spcBef>
              <a:spcAft>
                <a:spcPct val="0"/>
              </a:spcAft>
              <a:defRPr sz="2400">
                <a:solidFill>
                  <a:srgbClr val="D9AB16"/>
                </a:solidFill>
                <a:latin typeface="Arial" charset="0"/>
                <a:cs typeface="Arial" charset="0"/>
              </a:defRPr>
            </a:lvl8pPr>
            <a:lvl9pPr marL="1371669" algn="l" rtl="0" eaLnBrk="1" fontAlgn="base" hangingPunct="1">
              <a:spcBef>
                <a:spcPct val="0"/>
              </a:spcBef>
              <a:spcAft>
                <a:spcPct val="0"/>
              </a:spcAft>
              <a:defRPr sz="2400">
                <a:solidFill>
                  <a:srgbClr val="D9AB16"/>
                </a:solidFill>
                <a:latin typeface="Arial" charset="0"/>
                <a:cs typeface="Arial" charset="0"/>
              </a:defRPr>
            </a:lvl9pPr>
          </a:lstStyle>
          <a:p>
            <a:pPr marL="285750" indent="-285750">
              <a:buClr>
                <a:srgbClr val="4096B8"/>
              </a:buClr>
              <a:buFont typeface="Arial" panose="020B0604020202020204" pitchFamily="34" charset="0"/>
              <a:buChar char="•"/>
            </a:pPr>
            <a:r>
              <a:rPr lang="en-GB" sz="1800" b="0" kern="0" dirty="0">
                <a:solidFill>
                  <a:schemeClr val="tx1"/>
                </a:solidFill>
              </a:rPr>
              <a:t>Trustees and sponsors have responded by </a:t>
            </a:r>
            <a:r>
              <a:rPr lang="en-GB" sz="1800" kern="0" dirty="0">
                <a:solidFill>
                  <a:schemeClr val="tx1"/>
                </a:solidFill>
              </a:rPr>
              <a:t>closing schemes</a:t>
            </a:r>
            <a:r>
              <a:rPr lang="en-GB" sz="1800" b="0" kern="0" dirty="0">
                <a:solidFill>
                  <a:schemeClr val="tx1"/>
                </a:solidFill>
              </a:rPr>
              <a:t>, </a:t>
            </a:r>
            <a:r>
              <a:rPr lang="en-GB" sz="1800" kern="0" dirty="0">
                <a:solidFill>
                  <a:schemeClr val="tx1"/>
                </a:solidFill>
              </a:rPr>
              <a:t>increasing contributions </a:t>
            </a:r>
            <a:r>
              <a:rPr lang="en-GB" sz="1800" b="0" kern="0" dirty="0">
                <a:solidFill>
                  <a:schemeClr val="tx1"/>
                </a:solidFill>
              </a:rPr>
              <a:t>and undertaking </a:t>
            </a:r>
            <a:r>
              <a:rPr lang="en-GB" sz="1800" kern="0" dirty="0">
                <a:solidFill>
                  <a:schemeClr val="tx1"/>
                </a:solidFill>
              </a:rPr>
              <a:t>de-risking asset strategies</a:t>
            </a:r>
          </a:p>
        </p:txBody>
      </p:sp>
      <p:sp>
        <p:nvSpPr>
          <p:cNvPr id="18" name="TextBox 17"/>
          <p:cNvSpPr txBox="1"/>
          <p:nvPr/>
        </p:nvSpPr>
        <p:spPr>
          <a:xfrm>
            <a:off x="454715" y="4414386"/>
            <a:ext cx="6899285" cy="461620"/>
          </a:xfrm>
          <a:prstGeom prst="rect">
            <a:avLst/>
          </a:prstGeom>
          <a:noFill/>
        </p:spPr>
        <p:txBody>
          <a:bodyPr wrap="square" lIns="91399" tIns="45698" rIns="91399" bIns="45698" rtlCol="0">
            <a:spAutoFit/>
          </a:bodyPr>
          <a:lstStyle/>
          <a:p>
            <a:r>
              <a:rPr lang="en-GB" sz="800" b="1" dirty="0"/>
              <a:t>Source: Membership and asset strategy: PPF ‘The Purple Book 2018’</a:t>
            </a:r>
          </a:p>
          <a:p>
            <a:r>
              <a:rPr lang="en-GB" sz="800" b="1" dirty="0"/>
              <a:t>Sponsor contributions: ONS ‘MQ5: Investment by insurance companies, pension funds and trusts: October to December 2018’</a:t>
            </a:r>
          </a:p>
          <a:p>
            <a:endParaRPr lang="en-GB" sz="800" b="1" dirty="0"/>
          </a:p>
        </p:txBody>
      </p:sp>
      <p:sp>
        <p:nvSpPr>
          <p:cNvPr id="20" name="Slide Number Placeholder 4"/>
          <p:cNvSpPr>
            <a:spLocks noGrp="1"/>
          </p:cNvSpPr>
          <p:nvPr>
            <p:ph type="sldNum" sz="quarter" idx="12"/>
          </p:nvPr>
        </p:nvSpPr>
        <p:spPr>
          <a:xfrm>
            <a:off x="8101019" y="4801797"/>
            <a:ext cx="647700" cy="254794"/>
          </a:xfrm>
        </p:spPr>
        <p:txBody>
          <a:bodyPr/>
          <a:lstStyle/>
          <a:p>
            <a:fld id="{FE8DA6AF-1811-4E27-A96F-54109F1D0275}" type="slidenum">
              <a:rPr lang="en-GB" smtClean="0"/>
              <a:pPr/>
              <a:t>6</a:t>
            </a:fld>
            <a:endParaRPr lang="en-GB" dirty="0"/>
          </a:p>
        </p:txBody>
      </p:sp>
      <p:grpSp>
        <p:nvGrpSpPr>
          <p:cNvPr id="10" name="Group 9"/>
          <p:cNvGrpSpPr/>
          <p:nvPr/>
        </p:nvGrpSpPr>
        <p:grpSpPr>
          <a:xfrm>
            <a:off x="457384" y="1924174"/>
            <a:ext cx="2628398" cy="2374454"/>
            <a:chOff x="457384" y="1924174"/>
            <a:chExt cx="2628398" cy="2374454"/>
          </a:xfrm>
        </p:grpSpPr>
        <p:sp>
          <p:nvSpPr>
            <p:cNvPr id="28" name="Snip and Round Single Corner Rectangle 27"/>
            <p:cNvSpPr/>
            <p:nvPr/>
          </p:nvSpPr>
          <p:spPr>
            <a:xfrm>
              <a:off x="457384" y="1938399"/>
              <a:ext cx="288032" cy="367655"/>
            </a:xfrm>
            <a:prstGeom prst="snipRoundRect">
              <a:avLst>
                <a:gd name="adj1" fmla="val 23281"/>
                <a:gd name="adj2"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prstClr val="white"/>
                  </a:solidFill>
                </a:rPr>
                <a:t>1</a:t>
              </a:r>
            </a:p>
          </p:txBody>
        </p:sp>
        <p:sp>
          <p:nvSpPr>
            <p:cNvPr id="3" name="Rectangle 2"/>
            <p:cNvSpPr/>
            <p:nvPr/>
          </p:nvSpPr>
          <p:spPr>
            <a:xfrm>
              <a:off x="744941" y="1924174"/>
              <a:ext cx="2340000" cy="1079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rPr>
                <a:t>Schemes open to new members</a:t>
              </a:r>
            </a:p>
          </p:txBody>
        </p:sp>
        <p:sp>
          <p:nvSpPr>
            <p:cNvPr id="35" name="Rectangle 34"/>
            <p:cNvSpPr/>
            <p:nvPr/>
          </p:nvSpPr>
          <p:spPr>
            <a:xfrm>
              <a:off x="744941" y="3003798"/>
              <a:ext cx="2340000" cy="12948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2000" b="1" dirty="0">
                <a:solidFill>
                  <a:prstClr val="white"/>
                </a:solidFill>
              </a:endParaRPr>
            </a:p>
          </p:txBody>
        </p:sp>
        <p:sp>
          <p:nvSpPr>
            <p:cNvPr id="45" name="TextBox 44"/>
            <p:cNvSpPr txBox="1"/>
            <p:nvPr/>
          </p:nvSpPr>
          <p:spPr>
            <a:xfrm>
              <a:off x="751384" y="3285584"/>
              <a:ext cx="972000" cy="784830"/>
            </a:xfrm>
            <a:prstGeom prst="rect">
              <a:avLst/>
            </a:prstGeom>
            <a:noFill/>
          </p:spPr>
          <p:txBody>
            <a:bodyPr wrap="square" rtlCol="0">
              <a:spAutoFit/>
            </a:bodyPr>
            <a:lstStyle/>
            <a:p>
              <a:pPr algn="ctr" defTabSz="710477" fontAlgn="auto">
                <a:spcBef>
                  <a:spcPts val="0"/>
                </a:spcBef>
                <a:spcAft>
                  <a:spcPts val="600"/>
                </a:spcAft>
                <a:defRPr/>
              </a:pPr>
              <a:r>
                <a:rPr lang="en-GB" sz="2000" kern="0" dirty="0">
                  <a:solidFill>
                    <a:prstClr val="white"/>
                  </a:solidFill>
                  <a:latin typeface="Arial"/>
                </a:rPr>
                <a:t>2009</a:t>
              </a:r>
            </a:p>
            <a:p>
              <a:pPr algn="ctr" defTabSz="710477" fontAlgn="auto">
                <a:spcBef>
                  <a:spcPts val="0"/>
                </a:spcBef>
                <a:spcAft>
                  <a:spcPts val="600"/>
                </a:spcAft>
                <a:defRPr/>
              </a:pPr>
              <a:r>
                <a:rPr lang="en-GB" sz="2000" b="1" kern="0" dirty="0">
                  <a:solidFill>
                    <a:prstClr val="white"/>
                  </a:solidFill>
                  <a:latin typeface="Arial"/>
                </a:rPr>
                <a:t>43%</a:t>
              </a:r>
            </a:p>
          </p:txBody>
        </p:sp>
        <p:sp>
          <p:nvSpPr>
            <p:cNvPr id="46" name="TextBox 45"/>
            <p:cNvSpPr txBox="1"/>
            <p:nvPr/>
          </p:nvSpPr>
          <p:spPr>
            <a:xfrm>
              <a:off x="2113782" y="3285584"/>
              <a:ext cx="972000" cy="784830"/>
            </a:xfrm>
            <a:prstGeom prst="rect">
              <a:avLst/>
            </a:prstGeom>
            <a:noFill/>
          </p:spPr>
          <p:txBody>
            <a:bodyPr wrap="square" rtlCol="0">
              <a:spAutoFit/>
            </a:bodyPr>
            <a:lstStyle/>
            <a:p>
              <a:pPr algn="ctr" defTabSz="710477" fontAlgn="auto">
                <a:spcBef>
                  <a:spcPts val="0"/>
                </a:spcBef>
                <a:spcAft>
                  <a:spcPts val="600"/>
                </a:spcAft>
                <a:defRPr/>
              </a:pPr>
              <a:r>
                <a:rPr lang="en-GB" sz="2000" kern="0" dirty="0">
                  <a:solidFill>
                    <a:prstClr val="white"/>
                  </a:solidFill>
                  <a:latin typeface="Arial"/>
                </a:rPr>
                <a:t>2017</a:t>
              </a:r>
            </a:p>
            <a:p>
              <a:pPr algn="ctr" defTabSz="710477" fontAlgn="auto">
                <a:spcBef>
                  <a:spcPts val="0"/>
                </a:spcBef>
                <a:spcAft>
                  <a:spcPts val="600"/>
                </a:spcAft>
                <a:defRPr/>
              </a:pPr>
              <a:r>
                <a:rPr lang="en-GB" sz="2000" b="1" kern="0" dirty="0">
                  <a:solidFill>
                    <a:prstClr val="white"/>
                  </a:solidFill>
                  <a:latin typeface="Arial"/>
                </a:rPr>
                <a:t>12%</a:t>
              </a:r>
            </a:p>
          </p:txBody>
        </p:sp>
        <p:sp>
          <p:nvSpPr>
            <p:cNvPr id="49" name="Down Arrow 48"/>
            <p:cNvSpPr/>
            <p:nvPr/>
          </p:nvSpPr>
          <p:spPr>
            <a:xfrm>
              <a:off x="1682021" y="3149188"/>
              <a:ext cx="465840" cy="1001658"/>
            </a:xfrm>
            <a:prstGeom prst="downArrow">
              <a:avLst/>
            </a:prstGeom>
            <a:solidFill>
              <a:srgbClr val="C00000"/>
            </a:solidFill>
            <a:ln w="12700" cap="flat" cmpd="sng" algn="ctr">
              <a:solidFill>
                <a:srgbClr val="C81E45"/>
              </a:solidFill>
              <a:prstDash val="solid"/>
              <a:miter lim="800000"/>
            </a:ln>
            <a:effectLst/>
          </p:spPr>
          <p:txBody>
            <a:bodyPr rtlCol="0" anchor="ctr"/>
            <a:lstStyle/>
            <a:p>
              <a:pPr algn="ctr" defTabSz="710477" fontAlgn="auto">
                <a:spcBef>
                  <a:spcPts val="0"/>
                </a:spcBef>
                <a:spcAft>
                  <a:spcPts val="0"/>
                </a:spcAft>
                <a:defRPr/>
              </a:pPr>
              <a:endParaRPr lang="en-GB" sz="1400" kern="0">
                <a:solidFill>
                  <a:prstClr val="white"/>
                </a:solidFill>
                <a:latin typeface="Arial"/>
                <a:cs typeface="Arial"/>
              </a:endParaRPr>
            </a:p>
          </p:txBody>
        </p:sp>
      </p:grpSp>
      <p:grpSp>
        <p:nvGrpSpPr>
          <p:cNvPr id="11" name="Group 10"/>
          <p:cNvGrpSpPr/>
          <p:nvPr/>
        </p:nvGrpSpPr>
        <p:grpSpPr>
          <a:xfrm>
            <a:off x="3249785" y="1924174"/>
            <a:ext cx="2635387" cy="2374454"/>
            <a:chOff x="3249785" y="1924174"/>
            <a:chExt cx="2635387" cy="2374454"/>
          </a:xfrm>
        </p:grpSpPr>
        <p:sp>
          <p:nvSpPr>
            <p:cNvPr id="29" name="Snip and Round Single Corner Rectangle 28"/>
            <p:cNvSpPr/>
            <p:nvPr/>
          </p:nvSpPr>
          <p:spPr>
            <a:xfrm>
              <a:off x="3249785" y="1938399"/>
              <a:ext cx="288032" cy="367655"/>
            </a:xfrm>
            <a:prstGeom prst="snipRoundRect">
              <a:avLst>
                <a:gd name="adj1" fmla="val 23281"/>
                <a:gd name="adj2" fmla="val 0"/>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prstClr val="white"/>
                  </a:solidFill>
                </a:rPr>
                <a:t>2</a:t>
              </a:r>
            </a:p>
          </p:txBody>
        </p:sp>
        <p:sp>
          <p:nvSpPr>
            <p:cNvPr id="43" name="Rectangle 42"/>
            <p:cNvSpPr/>
            <p:nvPr/>
          </p:nvSpPr>
          <p:spPr>
            <a:xfrm>
              <a:off x="3542897" y="1924174"/>
              <a:ext cx="2340000" cy="1079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Annual sponsor contributions</a:t>
              </a:r>
            </a:p>
          </p:txBody>
        </p:sp>
        <p:sp>
          <p:nvSpPr>
            <p:cNvPr id="36" name="Rectangle 35"/>
            <p:cNvSpPr/>
            <p:nvPr/>
          </p:nvSpPr>
          <p:spPr>
            <a:xfrm>
              <a:off x="3542897" y="3003798"/>
              <a:ext cx="2340000" cy="12948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2000" b="1" dirty="0">
                <a:solidFill>
                  <a:prstClr val="white"/>
                </a:solidFill>
              </a:endParaRPr>
            </a:p>
          </p:txBody>
        </p:sp>
        <p:sp>
          <p:nvSpPr>
            <p:cNvPr id="50" name="TextBox 49"/>
            <p:cNvSpPr txBox="1"/>
            <p:nvPr/>
          </p:nvSpPr>
          <p:spPr>
            <a:xfrm>
              <a:off x="3542896" y="3285584"/>
              <a:ext cx="972000" cy="784830"/>
            </a:xfrm>
            <a:prstGeom prst="rect">
              <a:avLst/>
            </a:prstGeom>
            <a:noFill/>
          </p:spPr>
          <p:txBody>
            <a:bodyPr wrap="square" rtlCol="0">
              <a:spAutoFit/>
            </a:bodyPr>
            <a:lstStyle/>
            <a:p>
              <a:pPr algn="ctr" defTabSz="710477" fontAlgn="auto">
                <a:spcBef>
                  <a:spcPts val="0"/>
                </a:spcBef>
                <a:spcAft>
                  <a:spcPts val="600"/>
                </a:spcAft>
                <a:defRPr/>
              </a:pPr>
              <a:r>
                <a:rPr lang="en-GB" sz="2000" kern="0" dirty="0">
                  <a:solidFill>
                    <a:schemeClr val="bg1"/>
                  </a:solidFill>
                  <a:latin typeface="Arial"/>
                </a:rPr>
                <a:t>2009</a:t>
              </a:r>
            </a:p>
            <a:p>
              <a:pPr algn="ctr" defTabSz="710477" fontAlgn="auto">
                <a:spcBef>
                  <a:spcPts val="0"/>
                </a:spcBef>
                <a:spcAft>
                  <a:spcPts val="600"/>
                </a:spcAft>
                <a:defRPr/>
              </a:pPr>
              <a:r>
                <a:rPr lang="en-GB" sz="2000" b="1" kern="0" dirty="0">
                  <a:solidFill>
                    <a:schemeClr val="bg1"/>
                  </a:solidFill>
                  <a:latin typeface="Arial"/>
                </a:rPr>
                <a:t>£30bn</a:t>
              </a:r>
            </a:p>
          </p:txBody>
        </p:sp>
        <p:sp>
          <p:nvSpPr>
            <p:cNvPr id="51" name="TextBox 50"/>
            <p:cNvSpPr txBox="1"/>
            <p:nvPr/>
          </p:nvSpPr>
          <p:spPr>
            <a:xfrm>
              <a:off x="4913172" y="3285584"/>
              <a:ext cx="972000" cy="784830"/>
            </a:xfrm>
            <a:prstGeom prst="rect">
              <a:avLst/>
            </a:prstGeom>
            <a:noFill/>
          </p:spPr>
          <p:txBody>
            <a:bodyPr wrap="square" rtlCol="0">
              <a:spAutoFit/>
            </a:bodyPr>
            <a:lstStyle/>
            <a:p>
              <a:pPr algn="ctr" defTabSz="710477" fontAlgn="auto">
                <a:spcBef>
                  <a:spcPts val="0"/>
                </a:spcBef>
                <a:spcAft>
                  <a:spcPts val="600"/>
                </a:spcAft>
                <a:defRPr/>
              </a:pPr>
              <a:r>
                <a:rPr lang="en-GB" sz="2000" kern="0" dirty="0">
                  <a:solidFill>
                    <a:schemeClr val="bg1"/>
                  </a:solidFill>
                  <a:latin typeface="Arial"/>
                </a:rPr>
                <a:t>2017</a:t>
              </a:r>
            </a:p>
            <a:p>
              <a:pPr algn="ctr" defTabSz="710477" fontAlgn="auto">
                <a:spcBef>
                  <a:spcPts val="0"/>
                </a:spcBef>
                <a:spcAft>
                  <a:spcPts val="600"/>
                </a:spcAft>
                <a:defRPr/>
              </a:pPr>
              <a:r>
                <a:rPr lang="en-GB" sz="2000" b="1" kern="0" dirty="0">
                  <a:solidFill>
                    <a:schemeClr val="bg1"/>
                  </a:solidFill>
                  <a:latin typeface="Arial"/>
                </a:rPr>
                <a:t>£37bn</a:t>
              </a:r>
            </a:p>
          </p:txBody>
        </p:sp>
        <p:sp>
          <p:nvSpPr>
            <p:cNvPr id="54" name="Down Arrow 53"/>
            <p:cNvSpPr/>
            <p:nvPr/>
          </p:nvSpPr>
          <p:spPr>
            <a:xfrm rot="10800000">
              <a:off x="4465522" y="3141568"/>
              <a:ext cx="465840" cy="1001658"/>
            </a:xfrm>
            <a:prstGeom prst="downArrow">
              <a:avLst/>
            </a:prstGeom>
            <a:solidFill>
              <a:srgbClr val="79A32A"/>
            </a:solidFill>
            <a:ln w="12700" cap="flat" cmpd="sng" algn="ctr">
              <a:solidFill>
                <a:srgbClr val="79A32A"/>
              </a:solidFill>
              <a:prstDash val="solid"/>
              <a:miter lim="800000"/>
            </a:ln>
            <a:effectLst/>
          </p:spPr>
          <p:txBody>
            <a:bodyPr rtlCol="0" anchor="ctr"/>
            <a:lstStyle/>
            <a:p>
              <a:pPr algn="ctr" defTabSz="710477" fontAlgn="auto">
                <a:spcBef>
                  <a:spcPts val="0"/>
                </a:spcBef>
                <a:spcAft>
                  <a:spcPts val="0"/>
                </a:spcAft>
                <a:defRPr/>
              </a:pPr>
              <a:endParaRPr lang="en-GB" sz="1400" kern="0">
                <a:solidFill>
                  <a:schemeClr val="accent2"/>
                </a:solidFill>
                <a:latin typeface="Arial"/>
                <a:cs typeface="Arial"/>
              </a:endParaRPr>
            </a:p>
          </p:txBody>
        </p:sp>
      </p:grpSp>
      <p:grpSp>
        <p:nvGrpSpPr>
          <p:cNvPr id="12" name="Group 11"/>
          <p:cNvGrpSpPr/>
          <p:nvPr/>
        </p:nvGrpSpPr>
        <p:grpSpPr>
          <a:xfrm>
            <a:off x="6051436" y="1922264"/>
            <a:ext cx="2630885" cy="2376354"/>
            <a:chOff x="6051436" y="1922264"/>
            <a:chExt cx="2630885" cy="2376354"/>
          </a:xfrm>
        </p:grpSpPr>
        <p:sp>
          <p:nvSpPr>
            <p:cNvPr id="30" name="Snip and Round Single Corner Rectangle 29"/>
            <p:cNvSpPr/>
            <p:nvPr/>
          </p:nvSpPr>
          <p:spPr>
            <a:xfrm>
              <a:off x="6051436" y="1931158"/>
              <a:ext cx="288032" cy="367655"/>
            </a:xfrm>
            <a:prstGeom prst="snipRoundRect">
              <a:avLst>
                <a:gd name="adj1" fmla="val 23281"/>
                <a:gd name="adj2" fmla="val 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prstClr val="white"/>
                  </a:solidFill>
                </a:rPr>
                <a:t>3</a:t>
              </a:r>
            </a:p>
          </p:txBody>
        </p:sp>
        <p:sp>
          <p:nvSpPr>
            <p:cNvPr id="44" name="Rectangle 43"/>
            <p:cNvSpPr/>
            <p:nvPr/>
          </p:nvSpPr>
          <p:spPr>
            <a:xfrm>
              <a:off x="6340852" y="1922264"/>
              <a:ext cx="2340000" cy="10815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rPr>
                <a:t>Scheme assets invested in equities</a:t>
              </a:r>
            </a:p>
          </p:txBody>
        </p:sp>
        <p:sp>
          <p:nvSpPr>
            <p:cNvPr id="37" name="Rectangle 36"/>
            <p:cNvSpPr/>
            <p:nvPr/>
          </p:nvSpPr>
          <p:spPr>
            <a:xfrm>
              <a:off x="6339468" y="3003788"/>
              <a:ext cx="2340000" cy="1294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2000" b="1" dirty="0">
                <a:solidFill>
                  <a:prstClr val="white"/>
                </a:solidFill>
              </a:endParaRPr>
            </a:p>
          </p:txBody>
        </p:sp>
        <p:sp>
          <p:nvSpPr>
            <p:cNvPr id="55" name="TextBox 54"/>
            <p:cNvSpPr txBox="1"/>
            <p:nvPr/>
          </p:nvSpPr>
          <p:spPr>
            <a:xfrm>
              <a:off x="6347923" y="3285584"/>
              <a:ext cx="972000" cy="784830"/>
            </a:xfrm>
            <a:prstGeom prst="rect">
              <a:avLst/>
            </a:prstGeom>
            <a:noFill/>
          </p:spPr>
          <p:txBody>
            <a:bodyPr wrap="square" rtlCol="0">
              <a:spAutoFit/>
            </a:bodyPr>
            <a:lstStyle/>
            <a:p>
              <a:pPr algn="ctr" defTabSz="710477" fontAlgn="auto">
                <a:spcBef>
                  <a:spcPts val="0"/>
                </a:spcBef>
                <a:spcAft>
                  <a:spcPts val="600"/>
                </a:spcAft>
                <a:defRPr/>
              </a:pPr>
              <a:r>
                <a:rPr lang="en-GB" sz="2000" kern="0" dirty="0">
                  <a:solidFill>
                    <a:schemeClr val="bg1"/>
                  </a:solidFill>
                  <a:latin typeface="Arial"/>
                </a:rPr>
                <a:t>2009</a:t>
              </a:r>
            </a:p>
            <a:p>
              <a:pPr algn="ctr" defTabSz="710477" fontAlgn="auto">
                <a:spcBef>
                  <a:spcPts val="0"/>
                </a:spcBef>
                <a:spcAft>
                  <a:spcPts val="600"/>
                </a:spcAft>
                <a:defRPr/>
              </a:pPr>
              <a:r>
                <a:rPr lang="en-GB" sz="2000" b="1" kern="0" dirty="0">
                  <a:solidFill>
                    <a:schemeClr val="bg1"/>
                  </a:solidFill>
                  <a:latin typeface="Arial"/>
                </a:rPr>
                <a:t>46%</a:t>
              </a:r>
            </a:p>
          </p:txBody>
        </p:sp>
        <p:sp>
          <p:nvSpPr>
            <p:cNvPr id="56" name="TextBox 55"/>
            <p:cNvSpPr txBox="1"/>
            <p:nvPr/>
          </p:nvSpPr>
          <p:spPr>
            <a:xfrm>
              <a:off x="7710321" y="3285584"/>
              <a:ext cx="972000" cy="784830"/>
            </a:xfrm>
            <a:prstGeom prst="rect">
              <a:avLst/>
            </a:prstGeom>
            <a:noFill/>
          </p:spPr>
          <p:txBody>
            <a:bodyPr wrap="square" rtlCol="0">
              <a:spAutoFit/>
            </a:bodyPr>
            <a:lstStyle/>
            <a:p>
              <a:pPr algn="ctr" defTabSz="710477" fontAlgn="auto">
                <a:spcBef>
                  <a:spcPts val="0"/>
                </a:spcBef>
                <a:spcAft>
                  <a:spcPts val="600"/>
                </a:spcAft>
                <a:defRPr/>
              </a:pPr>
              <a:r>
                <a:rPr lang="en-GB" sz="2000" kern="0" dirty="0">
                  <a:solidFill>
                    <a:schemeClr val="bg1"/>
                  </a:solidFill>
                  <a:latin typeface="Arial"/>
                </a:rPr>
                <a:t>2017</a:t>
              </a:r>
            </a:p>
            <a:p>
              <a:pPr algn="ctr" defTabSz="710477" fontAlgn="auto">
                <a:spcBef>
                  <a:spcPts val="0"/>
                </a:spcBef>
                <a:spcAft>
                  <a:spcPts val="600"/>
                </a:spcAft>
                <a:defRPr/>
              </a:pPr>
              <a:r>
                <a:rPr lang="en-GB" sz="2000" b="1" kern="0" dirty="0">
                  <a:solidFill>
                    <a:schemeClr val="bg1"/>
                  </a:solidFill>
                  <a:latin typeface="Arial"/>
                </a:rPr>
                <a:t>29%</a:t>
              </a:r>
            </a:p>
          </p:txBody>
        </p:sp>
        <p:sp>
          <p:nvSpPr>
            <p:cNvPr id="94" name="Down Arrow 93"/>
            <p:cNvSpPr/>
            <p:nvPr/>
          </p:nvSpPr>
          <p:spPr>
            <a:xfrm>
              <a:off x="7293800" y="3141568"/>
              <a:ext cx="465840" cy="1001658"/>
            </a:xfrm>
            <a:prstGeom prst="downArrow">
              <a:avLst/>
            </a:prstGeom>
            <a:solidFill>
              <a:srgbClr val="C00000"/>
            </a:solidFill>
            <a:ln w="12700" cap="flat" cmpd="sng" algn="ctr">
              <a:solidFill>
                <a:srgbClr val="C81E45"/>
              </a:solidFill>
              <a:prstDash val="solid"/>
              <a:miter lim="800000"/>
            </a:ln>
            <a:effectLst/>
          </p:spPr>
          <p:txBody>
            <a:bodyPr rtlCol="0" anchor="ctr"/>
            <a:lstStyle/>
            <a:p>
              <a:pPr algn="ctr" defTabSz="710477" fontAlgn="auto">
                <a:spcBef>
                  <a:spcPts val="0"/>
                </a:spcBef>
                <a:spcAft>
                  <a:spcPts val="0"/>
                </a:spcAft>
                <a:defRPr/>
              </a:pPr>
              <a:endParaRPr lang="en-GB" sz="1400" kern="0">
                <a:solidFill>
                  <a:prstClr val="white"/>
                </a:solidFill>
                <a:latin typeface="Arial"/>
                <a:cs typeface="Arial"/>
              </a:endParaRPr>
            </a:p>
          </p:txBody>
        </p:sp>
      </p:grpSp>
      <p:sp>
        <p:nvSpPr>
          <p:cNvPr id="32" name="Date Placeholder 3"/>
          <p:cNvSpPr>
            <a:spLocks noGrp="1"/>
          </p:cNvSpPr>
          <p:nvPr>
            <p:ph type="dt" sz="half" idx="10"/>
          </p:nvPr>
        </p:nvSpPr>
        <p:spPr>
          <a:xfrm>
            <a:off x="395294" y="4807745"/>
            <a:ext cx="2016125" cy="248841"/>
          </a:xfrm>
        </p:spPr>
        <p:txBody>
          <a:bodyPr/>
          <a:lstStyle/>
          <a:p>
            <a:r>
              <a:rPr lang="en-GB" dirty="0"/>
              <a:t>15 July 2020</a:t>
            </a:r>
          </a:p>
        </p:txBody>
      </p:sp>
    </p:spTree>
    <p:extLst>
      <p:ext uri="{BB962C8B-B14F-4D97-AF65-F5344CB8AC3E}">
        <p14:creationId xmlns:p14="http://schemas.microsoft.com/office/powerpoint/2010/main" val="2595517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solidFill>
              </a:rPr>
              <a:t>Pension Scheme Endgame </a:t>
            </a:r>
            <a:r>
              <a:rPr lang="en-GB" dirty="0">
                <a:solidFill>
                  <a:schemeClr val="accent4"/>
                </a:solidFill>
              </a:rPr>
              <a:t>| </a:t>
            </a:r>
            <a:r>
              <a:rPr lang="en-GB" dirty="0">
                <a:solidFill>
                  <a:schemeClr val="accent2"/>
                </a:solidFill>
              </a:rPr>
              <a:t>Why Insurance?</a:t>
            </a:r>
          </a:p>
        </p:txBody>
      </p:sp>
      <p:sp>
        <p:nvSpPr>
          <p:cNvPr id="20" name="Slide Number Placeholder 4"/>
          <p:cNvSpPr>
            <a:spLocks noGrp="1"/>
          </p:cNvSpPr>
          <p:nvPr>
            <p:ph type="sldNum" sz="quarter" idx="12"/>
          </p:nvPr>
        </p:nvSpPr>
        <p:spPr>
          <a:xfrm>
            <a:off x="8101019" y="4801797"/>
            <a:ext cx="647700" cy="254794"/>
          </a:xfrm>
        </p:spPr>
        <p:txBody>
          <a:bodyPr/>
          <a:lstStyle/>
          <a:p>
            <a:fld id="{FE8DA6AF-1811-4E27-A96F-54109F1D0275}" type="slidenum">
              <a:rPr lang="en-GB" smtClean="0"/>
              <a:pPr/>
              <a:t>7</a:t>
            </a:fld>
            <a:endParaRPr lang="en-GB" dirty="0"/>
          </a:p>
        </p:txBody>
      </p:sp>
      <p:sp>
        <p:nvSpPr>
          <p:cNvPr id="5" name="Rectangle 4"/>
          <p:cNvSpPr/>
          <p:nvPr/>
        </p:nvSpPr>
        <p:spPr>
          <a:xfrm>
            <a:off x="454714" y="1203598"/>
            <a:ext cx="1800000" cy="16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prstClr val="white"/>
                </a:solidFill>
              </a:rPr>
              <a:t>Regulation</a:t>
            </a:r>
          </a:p>
        </p:txBody>
      </p:sp>
      <p:sp>
        <p:nvSpPr>
          <p:cNvPr id="29" name="Rectangle 28"/>
          <p:cNvSpPr/>
          <p:nvPr/>
        </p:nvSpPr>
        <p:spPr>
          <a:xfrm>
            <a:off x="454713" y="2968463"/>
            <a:ext cx="1800000" cy="16194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prstClr val="white"/>
                </a:solidFill>
              </a:rPr>
              <a:t>Scale</a:t>
            </a:r>
          </a:p>
        </p:txBody>
      </p:sp>
      <p:sp>
        <p:nvSpPr>
          <p:cNvPr id="7" name="Rectangle 6"/>
          <p:cNvSpPr/>
          <p:nvPr/>
        </p:nvSpPr>
        <p:spPr>
          <a:xfrm>
            <a:off x="2411760" y="1203598"/>
            <a:ext cx="4752752" cy="162000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Clr>
                <a:srgbClr val="4096B8"/>
              </a:buClr>
              <a:buFont typeface="Arial" panose="020B0604020202020204" pitchFamily="34" charset="0"/>
              <a:buChar char="•"/>
            </a:pPr>
            <a:r>
              <a:rPr lang="en-GB" sz="2200" b="1" dirty="0">
                <a:solidFill>
                  <a:schemeClr val="tx1"/>
                </a:solidFill>
              </a:rPr>
              <a:t>Different valuation bases</a:t>
            </a:r>
          </a:p>
          <a:p>
            <a:pPr marL="285750" indent="-285750">
              <a:spcAft>
                <a:spcPts val="1200"/>
              </a:spcAft>
              <a:buClr>
                <a:srgbClr val="4096B8"/>
              </a:buClr>
              <a:buFont typeface="Arial" panose="020B0604020202020204" pitchFamily="34" charset="0"/>
              <a:buChar char="•"/>
            </a:pPr>
            <a:r>
              <a:rPr lang="en-GB" sz="2200" b="1" dirty="0">
                <a:solidFill>
                  <a:schemeClr val="tx1"/>
                </a:solidFill>
              </a:rPr>
              <a:t>Restrictions</a:t>
            </a:r>
          </a:p>
        </p:txBody>
      </p:sp>
      <p:sp>
        <p:nvSpPr>
          <p:cNvPr id="31" name="Rectangle 30"/>
          <p:cNvSpPr/>
          <p:nvPr/>
        </p:nvSpPr>
        <p:spPr>
          <a:xfrm>
            <a:off x="2411759" y="2968463"/>
            <a:ext cx="4752753" cy="1619412"/>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0"/>
              </a:spcBef>
              <a:spcAft>
                <a:spcPts val="1200"/>
              </a:spcAft>
              <a:buClr>
                <a:srgbClr val="4096B8"/>
              </a:buClr>
              <a:buFont typeface="Arial" panose="020B0604020202020204" pitchFamily="34" charset="0"/>
              <a:buChar char="•"/>
            </a:pPr>
            <a:r>
              <a:rPr lang="en-GB" sz="2200" b="1" dirty="0">
                <a:solidFill>
                  <a:schemeClr val="tx1"/>
                </a:solidFill>
              </a:rPr>
              <a:t>Investment opportunities</a:t>
            </a:r>
          </a:p>
          <a:p>
            <a:pPr marL="285750" indent="-285750">
              <a:spcBef>
                <a:spcPts val="0"/>
              </a:spcBef>
              <a:spcAft>
                <a:spcPts val="1200"/>
              </a:spcAft>
              <a:buClr>
                <a:srgbClr val="4096B8"/>
              </a:buClr>
              <a:buFont typeface="Arial" panose="020B0604020202020204" pitchFamily="34" charset="0"/>
              <a:buChar char="•"/>
            </a:pPr>
            <a:r>
              <a:rPr lang="en-GB" sz="2200" b="1" dirty="0">
                <a:solidFill>
                  <a:schemeClr val="tx1"/>
                </a:solidFill>
              </a:rPr>
              <a:t>Administration</a:t>
            </a:r>
          </a:p>
          <a:p>
            <a:pPr marL="285750" indent="-285750">
              <a:spcBef>
                <a:spcPts val="0"/>
              </a:spcBef>
              <a:spcAft>
                <a:spcPts val="1200"/>
              </a:spcAft>
              <a:buClr>
                <a:srgbClr val="4096B8"/>
              </a:buClr>
              <a:buFont typeface="Arial" panose="020B0604020202020204" pitchFamily="34" charset="0"/>
              <a:buChar char="•"/>
            </a:pPr>
            <a:r>
              <a:rPr lang="en-GB" sz="2200" b="1" dirty="0">
                <a:solidFill>
                  <a:schemeClr val="tx1"/>
                </a:solidFill>
              </a:rPr>
              <a:t>Expertise</a:t>
            </a:r>
          </a:p>
        </p:txBody>
      </p:sp>
      <p:sp>
        <p:nvSpPr>
          <p:cNvPr id="9" name="Date Placeholder 3"/>
          <p:cNvSpPr>
            <a:spLocks noGrp="1"/>
          </p:cNvSpPr>
          <p:nvPr>
            <p:ph type="dt" sz="half" idx="10"/>
          </p:nvPr>
        </p:nvSpPr>
        <p:spPr>
          <a:xfrm>
            <a:off x="395294" y="4807745"/>
            <a:ext cx="2016125" cy="248841"/>
          </a:xfrm>
        </p:spPr>
        <p:txBody>
          <a:bodyPr/>
          <a:lstStyle/>
          <a:p>
            <a:r>
              <a:rPr lang="en-GB" dirty="0"/>
              <a:t>15 July 2020</a:t>
            </a:r>
          </a:p>
        </p:txBody>
      </p:sp>
    </p:spTree>
    <p:extLst>
      <p:ext uri="{BB962C8B-B14F-4D97-AF65-F5344CB8AC3E}">
        <p14:creationId xmlns:p14="http://schemas.microsoft.com/office/powerpoint/2010/main" val="3013622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12500" y="1908448"/>
            <a:ext cx="7947636" cy="735310"/>
            <a:chOff x="512500" y="1908448"/>
            <a:chExt cx="7947636" cy="735310"/>
          </a:xfrm>
        </p:grpSpPr>
        <p:sp>
          <p:nvSpPr>
            <p:cNvPr id="24" name="Rectangle 23"/>
            <p:cNvSpPr/>
            <p:nvPr/>
          </p:nvSpPr>
          <p:spPr>
            <a:xfrm>
              <a:off x="6228040" y="1908448"/>
              <a:ext cx="2232096" cy="735310"/>
            </a:xfrm>
            <a:prstGeom prst="rect">
              <a:avLst/>
            </a:prstGeom>
            <a:solidFill>
              <a:schemeClr val="bg1">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27.5m</a:t>
              </a:r>
            </a:p>
          </p:txBody>
        </p:sp>
        <p:sp>
          <p:nvSpPr>
            <p:cNvPr id="21" name="Rectangle 20"/>
            <p:cNvSpPr/>
            <p:nvPr/>
          </p:nvSpPr>
          <p:spPr>
            <a:xfrm>
              <a:off x="3851920" y="1908448"/>
              <a:ext cx="2232000" cy="735310"/>
            </a:xfrm>
            <a:prstGeom prst="rect">
              <a:avLst/>
            </a:prstGeom>
            <a:solidFill>
              <a:schemeClr val="bg1">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10.5m</a:t>
              </a:r>
            </a:p>
          </p:txBody>
        </p:sp>
        <p:sp>
          <p:nvSpPr>
            <p:cNvPr id="12" name="Rectangle 11"/>
            <p:cNvSpPr/>
            <p:nvPr/>
          </p:nvSpPr>
          <p:spPr>
            <a:xfrm>
              <a:off x="1114851" y="1908448"/>
              <a:ext cx="2592863" cy="735310"/>
            </a:xfrm>
            <a:prstGeom prst="rect">
              <a:avLst/>
            </a:prstGeom>
            <a:solidFill>
              <a:schemeClr val="bg1">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Members</a:t>
              </a:r>
              <a:endParaRPr lang="en-GB" dirty="0">
                <a:solidFill>
                  <a:schemeClr val="tx1"/>
                </a:solidFill>
              </a:endParaRPr>
            </a:p>
          </p:txBody>
        </p:sp>
        <p:sp>
          <p:nvSpPr>
            <p:cNvPr id="34" name="Snip and Round Single Corner Rectangle 33"/>
            <p:cNvSpPr/>
            <p:nvPr/>
          </p:nvSpPr>
          <p:spPr>
            <a:xfrm>
              <a:off x="512500" y="1908448"/>
              <a:ext cx="576064" cy="735310"/>
            </a:xfrm>
            <a:prstGeom prst="snipRoundRect">
              <a:avLst>
                <a:gd name="adj1" fmla="val 23281"/>
                <a:gd name="adj2" fmla="val 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prstClr val="white"/>
                  </a:solidFill>
                </a:rPr>
                <a:t>1</a:t>
              </a:r>
            </a:p>
          </p:txBody>
        </p:sp>
      </p:grpSp>
      <p:sp>
        <p:nvSpPr>
          <p:cNvPr id="30" name="Rectangle 29"/>
          <p:cNvSpPr/>
          <p:nvPr/>
        </p:nvSpPr>
        <p:spPr>
          <a:xfrm>
            <a:off x="7308304" y="4083918"/>
            <a:ext cx="144016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mj-lt"/>
            </a:endParaRPr>
          </a:p>
        </p:txBody>
      </p:sp>
      <p:grpSp>
        <p:nvGrpSpPr>
          <p:cNvPr id="7" name="Group 6"/>
          <p:cNvGrpSpPr/>
          <p:nvPr/>
        </p:nvGrpSpPr>
        <p:grpSpPr>
          <a:xfrm>
            <a:off x="7020272" y="-5860"/>
            <a:ext cx="4255018" cy="6250018"/>
            <a:chOff x="5337544" y="1541436"/>
            <a:chExt cx="4680520" cy="6250018"/>
          </a:xfrm>
        </p:grpSpPr>
        <p:pic>
          <p:nvPicPr>
            <p:cNvPr id="1030" name="Picture 6" descr="Image result for us flag butt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7871" y="3134026"/>
              <a:ext cx="925282" cy="9252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8" name="Chart 37"/>
            <p:cNvGraphicFramePr>
              <a:graphicFrameLocks/>
            </p:cNvGraphicFramePr>
            <p:nvPr>
              <p:extLst>
                <p:ext uri="{D42A27DB-BD31-4B8C-83A1-F6EECF244321}">
                  <p14:modId xmlns:p14="http://schemas.microsoft.com/office/powerpoint/2010/main" val="1634771361"/>
                </p:ext>
              </p:extLst>
            </p:nvPr>
          </p:nvGraphicFramePr>
          <p:xfrm>
            <a:off x="5337544" y="1541436"/>
            <a:ext cx="4680520" cy="6250018"/>
          </p:xfrm>
          <a:graphic>
            <a:graphicData uri="http://schemas.openxmlformats.org/drawingml/2006/chart">
              <c:chart xmlns:c="http://schemas.openxmlformats.org/drawingml/2006/chart" xmlns:r="http://schemas.openxmlformats.org/officeDocument/2006/relationships" r:id="rId4"/>
            </a:graphicData>
          </a:graphic>
        </p:graphicFrame>
      </p:grpSp>
      <p:sp>
        <p:nvSpPr>
          <p:cNvPr id="20" name="Slide Number Placeholder 4"/>
          <p:cNvSpPr>
            <a:spLocks noGrp="1"/>
          </p:cNvSpPr>
          <p:nvPr>
            <p:ph type="sldNum" sz="quarter" idx="12"/>
          </p:nvPr>
        </p:nvSpPr>
        <p:spPr>
          <a:xfrm>
            <a:off x="8101019" y="4801797"/>
            <a:ext cx="647700" cy="254794"/>
          </a:xfrm>
        </p:spPr>
        <p:txBody>
          <a:bodyPr/>
          <a:lstStyle/>
          <a:p>
            <a:fld id="{FE8DA6AF-1811-4E27-A96F-54109F1D0275}" type="slidenum">
              <a:rPr lang="en-GB" smtClean="0"/>
              <a:pPr/>
              <a:t>8</a:t>
            </a:fld>
            <a:endParaRPr lang="en-GB" dirty="0"/>
          </a:p>
        </p:txBody>
      </p:sp>
      <p:sp>
        <p:nvSpPr>
          <p:cNvPr id="32" name="Title 1"/>
          <p:cNvSpPr>
            <a:spLocks noGrp="1"/>
          </p:cNvSpPr>
          <p:nvPr>
            <p:ph type="title"/>
          </p:nvPr>
        </p:nvSpPr>
        <p:spPr>
          <a:xfrm>
            <a:off x="395292" y="303610"/>
            <a:ext cx="8291512" cy="857250"/>
          </a:xfrm>
        </p:spPr>
        <p:txBody>
          <a:bodyPr/>
          <a:lstStyle/>
          <a:p>
            <a:r>
              <a:rPr lang="en-GB" dirty="0">
                <a:solidFill>
                  <a:schemeClr val="accent1"/>
                </a:solidFill>
              </a:rPr>
              <a:t>De-risking Landscape </a:t>
            </a:r>
            <a:r>
              <a:rPr lang="en-GB" dirty="0">
                <a:solidFill>
                  <a:schemeClr val="accent4"/>
                </a:solidFill>
              </a:rPr>
              <a:t>| </a:t>
            </a:r>
            <a:r>
              <a:rPr lang="en-GB" dirty="0">
                <a:solidFill>
                  <a:schemeClr val="accent2"/>
                </a:solidFill>
              </a:rPr>
              <a:t>Snapshot</a:t>
            </a:r>
          </a:p>
        </p:txBody>
      </p:sp>
      <p:grpSp>
        <p:nvGrpSpPr>
          <p:cNvPr id="13" name="Group 12"/>
          <p:cNvGrpSpPr/>
          <p:nvPr/>
        </p:nvGrpSpPr>
        <p:grpSpPr>
          <a:xfrm>
            <a:off x="513264" y="2808548"/>
            <a:ext cx="7947016" cy="735310"/>
            <a:chOff x="513264" y="2808548"/>
            <a:chExt cx="7947016" cy="735310"/>
          </a:xfrm>
        </p:grpSpPr>
        <p:sp>
          <p:nvSpPr>
            <p:cNvPr id="22" name="Rectangle 21"/>
            <p:cNvSpPr/>
            <p:nvPr/>
          </p:nvSpPr>
          <p:spPr>
            <a:xfrm>
              <a:off x="3852413" y="2808548"/>
              <a:ext cx="2232000" cy="735310"/>
            </a:xfrm>
            <a:prstGeom prst="rect">
              <a:avLst/>
            </a:prstGeom>
            <a:solidFill>
              <a:schemeClr val="bg1">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£1.5 trillion</a:t>
              </a:r>
            </a:p>
          </p:txBody>
        </p:sp>
        <p:sp>
          <p:nvSpPr>
            <p:cNvPr id="26" name="Rectangle 25"/>
            <p:cNvSpPr/>
            <p:nvPr/>
          </p:nvSpPr>
          <p:spPr>
            <a:xfrm>
              <a:off x="6228184" y="2808548"/>
              <a:ext cx="2232096" cy="735310"/>
            </a:xfrm>
            <a:prstGeom prst="rect">
              <a:avLst/>
            </a:prstGeom>
            <a:solidFill>
              <a:schemeClr val="bg1">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$3.5 trillion</a:t>
              </a:r>
            </a:p>
          </p:txBody>
        </p:sp>
        <p:sp>
          <p:nvSpPr>
            <p:cNvPr id="25" name="Rectangle 24"/>
            <p:cNvSpPr/>
            <p:nvPr/>
          </p:nvSpPr>
          <p:spPr>
            <a:xfrm>
              <a:off x="1115615" y="2808548"/>
              <a:ext cx="2592289" cy="735310"/>
            </a:xfrm>
            <a:prstGeom prst="rect">
              <a:avLst/>
            </a:prstGeom>
            <a:solidFill>
              <a:schemeClr val="bg1">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Assets</a:t>
              </a:r>
              <a:endParaRPr lang="en-GB" dirty="0">
                <a:solidFill>
                  <a:schemeClr val="tx1"/>
                </a:solidFill>
              </a:endParaRPr>
            </a:p>
          </p:txBody>
        </p:sp>
        <p:sp>
          <p:nvSpPr>
            <p:cNvPr id="35" name="Snip and Round Single Corner Rectangle 34"/>
            <p:cNvSpPr/>
            <p:nvPr/>
          </p:nvSpPr>
          <p:spPr>
            <a:xfrm>
              <a:off x="513264" y="2808548"/>
              <a:ext cx="576064" cy="735310"/>
            </a:xfrm>
            <a:prstGeom prst="snipRoundRect">
              <a:avLst>
                <a:gd name="adj1" fmla="val 23281"/>
                <a:gd name="adj2"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prstClr val="white"/>
                  </a:solidFill>
                </a:rPr>
                <a:t>2</a:t>
              </a:r>
            </a:p>
          </p:txBody>
        </p:sp>
      </p:grpSp>
      <p:grpSp>
        <p:nvGrpSpPr>
          <p:cNvPr id="11" name="Group 10"/>
          <p:cNvGrpSpPr/>
          <p:nvPr/>
        </p:nvGrpSpPr>
        <p:grpSpPr>
          <a:xfrm>
            <a:off x="513264" y="3708648"/>
            <a:ext cx="7947170" cy="735310"/>
            <a:chOff x="513264" y="3708648"/>
            <a:chExt cx="7947170" cy="735310"/>
          </a:xfrm>
        </p:grpSpPr>
        <p:sp>
          <p:nvSpPr>
            <p:cNvPr id="23" name="Rectangle 22"/>
            <p:cNvSpPr/>
            <p:nvPr/>
          </p:nvSpPr>
          <p:spPr>
            <a:xfrm>
              <a:off x="3852413" y="3708648"/>
              <a:ext cx="2232000" cy="735310"/>
            </a:xfrm>
            <a:prstGeom prst="rect">
              <a:avLst/>
            </a:prstGeom>
            <a:solidFill>
              <a:schemeClr val="bg1">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14,000</a:t>
              </a:r>
            </a:p>
          </p:txBody>
        </p:sp>
        <p:sp>
          <p:nvSpPr>
            <p:cNvPr id="28" name="Rectangle 27"/>
            <p:cNvSpPr/>
            <p:nvPr/>
          </p:nvSpPr>
          <p:spPr>
            <a:xfrm>
              <a:off x="6228338" y="3708648"/>
              <a:ext cx="2232096" cy="735310"/>
            </a:xfrm>
            <a:prstGeom prst="rect">
              <a:avLst/>
            </a:prstGeom>
            <a:solidFill>
              <a:schemeClr val="bg1">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22,500</a:t>
              </a:r>
            </a:p>
          </p:txBody>
        </p:sp>
        <p:sp>
          <p:nvSpPr>
            <p:cNvPr id="27" name="Rectangle 26"/>
            <p:cNvSpPr/>
            <p:nvPr/>
          </p:nvSpPr>
          <p:spPr>
            <a:xfrm>
              <a:off x="1115615" y="3708648"/>
              <a:ext cx="2592433" cy="735310"/>
            </a:xfrm>
            <a:prstGeom prst="rect">
              <a:avLst/>
            </a:prstGeom>
            <a:solidFill>
              <a:schemeClr val="bg1">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Corporate sponsors</a:t>
              </a:r>
              <a:endParaRPr lang="en-GB" dirty="0">
                <a:solidFill>
                  <a:schemeClr val="tx1"/>
                </a:solidFill>
              </a:endParaRPr>
            </a:p>
          </p:txBody>
        </p:sp>
        <p:sp>
          <p:nvSpPr>
            <p:cNvPr id="36" name="Snip and Round Single Corner Rectangle 35"/>
            <p:cNvSpPr/>
            <p:nvPr/>
          </p:nvSpPr>
          <p:spPr>
            <a:xfrm>
              <a:off x="513264" y="3708648"/>
              <a:ext cx="576064" cy="735310"/>
            </a:xfrm>
            <a:prstGeom prst="snipRoundRect">
              <a:avLst>
                <a:gd name="adj1" fmla="val 23281"/>
                <a:gd name="adj2" fmla="val 0"/>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prstClr val="white"/>
                  </a:solidFill>
                </a:rPr>
                <a:t>3</a:t>
              </a:r>
            </a:p>
          </p:txBody>
        </p:sp>
      </p:grpSp>
      <p:grpSp>
        <p:nvGrpSpPr>
          <p:cNvPr id="5" name="Group 4"/>
          <p:cNvGrpSpPr/>
          <p:nvPr/>
        </p:nvGrpSpPr>
        <p:grpSpPr>
          <a:xfrm>
            <a:off x="6185249" y="663526"/>
            <a:ext cx="1165577" cy="576064"/>
            <a:chOff x="8028384" y="1419622"/>
            <a:chExt cx="1165577" cy="576064"/>
          </a:xfrm>
        </p:grpSpPr>
        <p:sp>
          <p:nvSpPr>
            <p:cNvPr id="2" name="Rectangle 1"/>
            <p:cNvSpPr/>
            <p:nvPr/>
          </p:nvSpPr>
          <p:spPr>
            <a:xfrm>
              <a:off x="8028384" y="1491630"/>
              <a:ext cx="108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8028384" y="1815678"/>
              <a:ext cx="108000" cy="1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8100392" y="1419622"/>
              <a:ext cx="995337" cy="276999"/>
            </a:xfrm>
            <a:prstGeom prst="rect">
              <a:avLst/>
            </a:prstGeom>
            <a:noFill/>
          </p:spPr>
          <p:txBody>
            <a:bodyPr wrap="none" rtlCol="0">
              <a:spAutoFit/>
            </a:bodyPr>
            <a:lstStyle/>
            <a:p>
              <a:r>
                <a:rPr lang="en-GB" sz="1200" b="1" dirty="0"/>
                <a:t>Transacted</a:t>
              </a:r>
            </a:p>
          </p:txBody>
        </p:sp>
        <p:sp>
          <p:nvSpPr>
            <p:cNvPr id="19" name="TextBox 18"/>
            <p:cNvSpPr txBox="1"/>
            <p:nvPr/>
          </p:nvSpPr>
          <p:spPr>
            <a:xfrm>
              <a:off x="8100392" y="1718687"/>
              <a:ext cx="1093569" cy="276999"/>
            </a:xfrm>
            <a:prstGeom prst="rect">
              <a:avLst/>
            </a:prstGeom>
            <a:noFill/>
          </p:spPr>
          <p:txBody>
            <a:bodyPr wrap="none" rtlCol="0">
              <a:spAutoFit/>
            </a:bodyPr>
            <a:lstStyle/>
            <a:p>
              <a:r>
                <a:rPr lang="en-GB" sz="1200" b="1" dirty="0"/>
                <a:t>Outstanding</a:t>
              </a:r>
            </a:p>
          </p:txBody>
        </p:sp>
      </p:grpSp>
      <p:grpSp>
        <p:nvGrpSpPr>
          <p:cNvPr id="8" name="Group 7"/>
          <p:cNvGrpSpPr/>
          <p:nvPr/>
        </p:nvGrpSpPr>
        <p:grpSpPr>
          <a:xfrm>
            <a:off x="4466118" y="1146268"/>
            <a:ext cx="2050098" cy="2316075"/>
            <a:chOff x="5898520" y="533633"/>
            <a:chExt cx="2255108" cy="2316075"/>
          </a:xfrm>
        </p:grpSpPr>
        <p:pic>
          <p:nvPicPr>
            <p:cNvPr id="1026" name="Picture 2" descr="Image result for pound flag symbol button"/>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81771" y="982094"/>
              <a:ext cx="913622" cy="91362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Chart 15"/>
            <p:cNvGraphicFramePr>
              <a:graphicFrameLocks/>
            </p:cNvGraphicFramePr>
            <p:nvPr>
              <p:extLst>
                <p:ext uri="{D42A27DB-BD31-4B8C-83A1-F6EECF244321}">
                  <p14:modId xmlns:p14="http://schemas.microsoft.com/office/powerpoint/2010/main" val="1067157685"/>
                </p:ext>
              </p:extLst>
            </p:nvPr>
          </p:nvGraphicFramePr>
          <p:xfrm>
            <a:off x="5898520" y="533633"/>
            <a:ext cx="2255108" cy="2316075"/>
          </p:xfrm>
          <a:graphic>
            <a:graphicData uri="http://schemas.openxmlformats.org/drawingml/2006/chart">
              <c:chart xmlns:c="http://schemas.openxmlformats.org/drawingml/2006/chart" xmlns:r="http://schemas.openxmlformats.org/officeDocument/2006/relationships" r:id="rId6"/>
            </a:graphicData>
          </a:graphic>
        </p:graphicFrame>
      </p:grpSp>
      <p:sp>
        <p:nvSpPr>
          <p:cNvPr id="37" name="TextBox 36"/>
          <p:cNvSpPr txBox="1"/>
          <p:nvPr/>
        </p:nvSpPr>
        <p:spPr>
          <a:xfrm>
            <a:off x="454715" y="4562891"/>
            <a:ext cx="6899285" cy="215399"/>
          </a:xfrm>
          <a:prstGeom prst="rect">
            <a:avLst/>
          </a:prstGeom>
          <a:noFill/>
        </p:spPr>
        <p:txBody>
          <a:bodyPr wrap="square" lIns="91399" tIns="45698" rIns="91399" bIns="45698" rtlCol="0">
            <a:spAutoFit/>
          </a:bodyPr>
          <a:lstStyle/>
          <a:p>
            <a:r>
              <a:rPr lang="en-GB" sz="800" b="1" dirty="0"/>
              <a:t>Source: L&amp;G</a:t>
            </a:r>
          </a:p>
        </p:txBody>
      </p:sp>
      <p:sp>
        <p:nvSpPr>
          <p:cNvPr id="33" name="Date Placeholder 3"/>
          <p:cNvSpPr>
            <a:spLocks noGrp="1"/>
          </p:cNvSpPr>
          <p:nvPr>
            <p:ph type="dt" sz="half" idx="10"/>
          </p:nvPr>
        </p:nvSpPr>
        <p:spPr>
          <a:xfrm>
            <a:off x="395294" y="4807745"/>
            <a:ext cx="2016125" cy="248841"/>
          </a:xfrm>
        </p:spPr>
        <p:txBody>
          <a:bodyPr/>
          <a:lstStyle/>
          <a:p>
            <a:r>
              <a:rPr lang="en-GB" dirty="0"/>
              <a:t>15 July 2020</a:t>
            </a:r>
          </a:p>
        </p:txBody>
      </p:sp>
    </p:spTree>
    <p:extLst>
      <p:ext uri="{BB962C8B-B14F-4D97-AF65-F5344CB8AC3E}">
        <p14:creationId xmlns:p14="http://schemas.microsoft.com/office/powerpoint/2010/main" val="492946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7308304" y="4083918"/>
            <a:ext cx="144016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mj-lt"/>
            </a:endParaRPr>
          </a:p>
        </p:txBody>
      </p:sp>
      <p:sp>
        <p:nvSpPr>
          <p:cNvPr id="20" name="Slide Number Placeholder 4"/>
          <p:cNvSpPr>
            <a:spLocks noGrp="1"/>
          </p:cNvSpPr>
          <p:nvPr>
            <p:ph type="sldNum" sz="quarter" idx="12"/>
          </p:nvPr>
        </p:nvSpPr>
        <p:spPr>
          <a:xfrm>
            <a:off x="8101019" y="4801797"/>
            <a:ext cx="647700" cy="254794"/>
          </a:xfrm>
        </p:spPr>
        <p:txBody>
          <a:bodyPr/>
          <a:lstStyle/>
          <a:p>
            <a:fld id="{FE8DA6AF-1811-4E27-A96F-54109F1D0275}" type="slidenum">
              <a:rPr lang="en-GB" smtClean="0"/>
              <a:pPr/>
              <a:t>9</a:t>
            </a:fld>
            <a:endParaRPr lang="en-GB" dirty="0"/>
          </a:p>
        </p:txBody>
      </p:sp>
      <p:grpSp>
        <p:nvGrpSpPr>
          <p:cNvPr id="5" name="Group 4"/>
          <p:cNvGrpSpPr/>
          <p:nvPr/>
        </p:nvGrpSpPr>
        <p:grpSpPr>
          <a:xfrm>
            <a:off x="5534352" y="1363738"/>
            <a:ext cx="3153876" cy="432000"/>
            <a:chOff x="482020" y="1363738"/>
            <a:chExt cx="3153876" cy="432000"/>
          </a:xfrm>
        </p:grpSpPr>
        <p:sp>
          <p:nvSpPr>
            <p:cNvPr id="9" name="Snip and Round Single Corner Rectangle 8"/>
            <p:cNvSpPr/>
            <p:nvPr/>
          </p:nvSpPr>
          <p:spPr>
            <a:xfrm>
              <a:off x="482020" y="1363738"/>
              <a:ext cx="432000" cy="432000"/>
            </a:xfrm>
            <a:prstGeom prst="snipRoundRect">
              <a:avLst>
                <a:gd name="adj1" fmla="val 23281"/>
                <a:gd name="adj2" fmla="val 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prstClr val="white"/>
                  </a:solidFill>
                </a:rPr>
                <a:t>1</a:t>
              </a:r>
            </a:p>
          </p:txBody>
        </p:sp>
        <p:sp>
          <p:nvSpPr>
            <p:cNvPr id="12" name="Rectangle 11"/>
            <p:cNvSpPr/>
            <p:nvPr/>
          </p:nvSpPr>
          <p:spPr>
            <a:xfrm>
              <a:off x="928928" y="1363738"/>
              <a:ext cx="2706968" cy="432000"/>
            </a:xfrm>
            <a:prstGeom prst="rect">
              <a:avLst/>
            </a:prstGeom>
            <a:solidFill>
              <a:schemeClr val="bg1">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Interest rates</a:t>
              </a:r>
            </a:p>
          </p:txBody>
        </p:sp>
      </p:grpSp>
      <p:sp>
        <p:nvSpPr>
          <p:cNvPr id="32" name="Title 1"/>
          <p:cNvSpPr>
            <a:spLocks noGrp="1"/>
          </p:cNvSpPr>
          <p:nvPr>
            <p:ph type="title"/>
          </p:nvPr>
        </p:nvSpPr>
        <p:spPr>
          <a:xfrm>
            <a:off x="395292" y="303610"/>
            <a:ext cx="8291512" cy="857250"/>
          </a:xfrm>
        </p:spPr>
        <p:txBody>
          <a:bodyPr/>
          <a:lstStyle/>
          <a:p>
            <a:r>
              <a:rPr lang="en-GB" dirty="0">
                <a:solidFill>
                  <a:schemeClr val="accent1"/>
                </a:solidFill>
              </a:rPr>
              <a:t>Bulk Annuities </a:t>
            </a:r>
            <a:r>
              <a:rPr lang="en-GB" dirty="0">
                <a:solidFill>
                  <a:schemeClr val="accent4"/>
                </a:solidFill>
              </a:rPr>
              <a:t>| </a:t>
            </a:r>
            <a:r>
              <a:rPr lang="en-GB" dirty="0">
                <a:solidFill>
                  <a:schemeClr val="accent2"/>
                </a:solidFill>
              </a:rPr>
              <a:t>Growth Drivers</a:t>
            </a:r>
          </a:p>
        </p:txBody>
      </p:sp>
      <p:grpSp>
        <p:nvGrpSpPr>
          <p:cNvPr id="6" name="Group 5"/>
          <p:cNvGrpSpPr/>
          <p:nvPr/>
        </p:nvGrpSpPr>
        <p:grpSpPr>
          <a:xfrm>
            <a:off x="5534352" y="2021671"/>
            <a:ext cx="3153876" cy="432000"/>
            <a:chOff x="482020" y="2021671"/>
            <a:chExt cx="3153876" cy="432000"/>
          </a:xfrm>
        </p:grpSpPr>
        <p:sp>
          <p:nvSpPr>
            <p:cNvPr id="15" name="Snip and Round Single Corner Rectangle 14"/>
            <p:cNvSpPr/>
            <p:nvPr/>
          </p:nvSpPr>
          <p:spPr>
            <a:xfrm>
              <a:off x="482020" y="2021671"/>
              <a:ext cx="432000" cy="432000"/>
            </a:xfrm>
            <a:prstGeom prst="snipRoundRect">
              <a:avLst>
                <a:gd name="adj1" fmla="val 23281"/>
                <a:gd name="adj2"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prstClr val="white"/>
                  </a:solidFill>
                </a:rPr>
                <a:t>2</a:t>
              </a:r>
            </a:p>
          </p:txBody>
        </p:sp>
        <p:sp>
          <p:nvSpPr>
            <p:cNvPr id="17" name="Rectangle 16"/>
            <p:cNvSpPr/>
            <p:nvPr/>
          </p:nvSpPr>
          <p:spPr>
            <a:xfrm>
              <a:off x="928928" y="2021671"/>
              <a:ext cx="2706968" cy="432000"/>
            </a:xfrm>
            <a:prstGeom prst="rect">
              <a:avLst/>
            </a:prstGeom>
            <a:solidFill>
              <a:schemeClr val="bg1">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Investment returns</a:t>
              </a:r>
            </a:p>
          </p:txBody>
        </p:sp>
      </p:grpSp>
      <p:grpSp>
        <p:nvGrpSpPr>
          <p:cNvPr id="7" name="Group 6"/>
          <p:cNvGrpSpPr/>
          <p:nvPr/>
        </p:nvGrpSpPr>
        <p:grpSpPr>
          <a:xfrm>
            <a:off x="5534352" y="2679604"/>
            <a:ext cx="3153876" cy="432000"/>
            <a:chOff x="482020" y="2679604"/>
            <a:chExt cx="3153876" cy="432000"/>
          </a:xfrm>
        </p:grpSpPr>
        <p:sp>
          <p:nvSpPr>
            <p:cNvPr id="18" name="Snip and Round Single Corner Rectangle 17"/>
            <p:cNvSpPr/>
            <p:nvPr/>
          </p:nvSpPr>
          <p:spPr>
            <a:xfrm>
              <a:off x="482020" y="2679604"/>
              <a:ext cx="432000" cy="432000"/>
            </a:xfrm>
            <a:prstGeom prst="snipRoundRect">
              <a:avLst>
                <a:gd name="adj1" fmla="val 23281"/>
                <a:gd name="adj2" fmla="val 0"/>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prstClr val="white"/>
                  </a:solidFill>
                </a:rPr>
                <a:t>3</a:t>
              </a:r>
            </a:p>
          </p:txBody>
        </p:sp>
        <p:sp>
          <p:nvSpPr>
            <p:cNvPr id="19" name="Rectangle 18"/>
            <p:cNvSpPr/>
            <p:nvPr/>
          </p:nvSpPr>
          <p:spPr>
            <a:xfrm>
              <a:off x="928928" y="2679604"/>
              <a:ext cx="2706968" cy="432000"/>
            </a:xfrm>
            <a:prstGeom prst="rect">
              <a:avLst/>
            </a:prstGeom>
            <a:solidFill>
              <a:schemeClr val="bg1">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Life expectancy</a:t>
              </a:r>
            </a:p>
          </p:txBody>
        </p:sp>
      </p:grpSp>
      <p:grpSp>
        <p:nvGrpSpPr>
          <p:cNvPr id="10" name="Group 9"/>
          <p:cNvGrpSpPr/>
          <p:nvPr/>
        </p:nvGrpSpPr>
        <p:grpSpPr>
          <a:xfrm>
            <a:off x="5534352" y="3337537"/>
            <a:ext cx="3153876" cy="432000"/>
            <a:chOff x="482020" y="3337537"/>
            <a:chExt cx="3153876" cy="432000"/>
          </a:xfrm>
        </p:grpSpPr>
        <p:sp>
          <p:nvSpPr>
            <p:cNvPr id="21" name="Snip and Round Single Corner Rectangle 20"/>
            <p:cNvSpPr/>
            <p:nvPr/>
          </p:nvSpPr>
          <p:spPr>
            <a:xfrm>
              <a:off x="482020" y="3337537"/>
              <a:ext cx="432000" cy="432000"/>
            </a:xfrm>
            <a:prstGeom prst="snipRoundRect">
              <a:avLst>
                <a:gd name="adj1" fmla="val 23281"/>
                <a:gd name="adj2" fmla="val 0"/>
              </a:avLst>
            </a:prstGeom>
            <a:solidFill>
              <a:srgbClr val="DCDDD9"/>
            </a:solidFill>
            <a:ln>
              <a:solidFill>
                <a:srgbClr val="DCDD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solidFill>
                </a:rPr>
                <a:t>4</a:t>
              </a:r>
            </a:p>
          </p:txBody>
        </p:sp>
        <p:sp>
          <p:nvSpPr>
            <p:cNvPr id="22" name="Rectangle 21"/>
            <p:cNvSpPr/>
            <p:nvPr/>
          </p:nvSpPr>
          <p:spPr>
            <a:xfrm>
              <a:off x="928928" y="3337537"/>
              <a:ext cx="2706968" cy="432000"/>
            </a:xfrm>
            <a:prstGeom prst="rect">
              <a:avLst/>
            </a:prstGeom>
            <a:solidFill>
              <a:schemeClr val="bg1">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Sponsor contributions</a:t>
              </a:r>
            </a:p>
          </p:txBody>
        </p:sp>
      </p:grpSp>
      <p:grpSp>
        <p:nvGrpSpPr>
          <p:cNvPr id="11" name="Group 10"/>
          <p:cNvGrpSpPr/>
          <p:nvPr/>
        </p:nvGrpSpPr>
        <p:grpSpPr>
          <a:xfrm>
            <a:off x="5522580" y="3995469"/>
            <a:ext cx="3153876" cy="432000"/>
            <a:chOff x="470248" y="3995469"/>
            <a:chExt cx="3153876" cy="432000"/>
          </a:xfrm>
        </p:grpSpPr>
        <p:sp>
          <p:nvSpPr>
            <p:cNvPr id="23" name="Snip and Round Single Corner Rectangle 22"/>
            <p:cNvSpPr/>
            <p:nvPr/>
          </p:nvSpPr>
          <p:spPr>
            <a:xfrm>
              <a:off x="470248" y="3995469"/>
              <a:ext cx="432000" cy="432000"/>
            </a:xfrm>
            <a:prstGeom prst="snipRoundRect">
              <a:avLst>
                <a:gd name="adj1" fmla="val 23281"/>
                <a:gd name="adj2" fmla="val 0"/>
              </a:avLst>
            </a:prstGeom>
            <a:solidFill>
              <a:srgbClr val="79A32A"/>
            </a:solidFill>
            <a:ln>
              <a:solidFill>
                <a:srgbClr val="79A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prstClr val="white"/>
                  </a:solidFill>
                </a:rPr>
                <a:t>5</a:t>
              </a:r>
            </a:p>
          </p:txBody>
        </p:sp>
        <p:sp>
          <p:nvSpPr>
            <p:cNvPr id="28" name="Rectangle 27"/>
            <p:cNvSpPr/>
            <p:nvPr/>
          </p:nvSpPr>
          <p:spPr>
            <a:xfrm>
              <a:off x="917156" y="3995469"/>
              <a:ext cx="2706968" cy="432000"/>
            </a:xfrm>
            <a:prstGeom prst="rect">
              <a:avLst/>
            </a:prstGeom>
            <a:solidFill>
              <a:schemeClr val="bg1">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Scheme maturity</a:t>
              </a:r>
            </a:p>
          </p:txBody>
        </p:sp>
      </p:grpSp>
      <p:sp>
        <p:nvSpPr>
          <p:cNvPr id="51" name="Freeform 50"/>
          <p:cNvSpPr/>
          <p:nvPr/>
        </p:nvSpPr>
        <p:spPr>
          <a:xfrm>
            <a:off x="1257348" y="1746865"/>
            <a:ext cx="2343150" cy="1943100"/>
          </a:xfrm>
          <a:custGeom>
            <a:avLst/>
            <a:gdLst>
              <a:gd name="connsiteX0" fmla="*/ 0 w 2343150"/>
              <a:gd name="connsiteY0" fmla="*/ 1943100 h 1943100"/>
              <a:gd name="connsiteX1" fmla="*/ 914400 w 2343150"/>
              <a:gd name="connsiteY1" fmla="*/ 847725 h 1943100"/>
              <a:gd name="connsiteX2" fmla="*/ 2343150 w 2343150"/>
              <a:gd name="connsiteY2" fmla="*/ 0 h 1943100"/>
            </a:gdLst>
            <a:ahLst/>
            <a:cxnLst>
              <a:cxn ang="0">
                <a:pos x="connsiteX0" y="connsiteY0"/>
              </a:cxn>
              <a:cxn ang="0">
                <a:pos x="connsiteX1" y="connsiteY1"/>
              </a:cxn>
              <a:cxn ang="0">
                <a:pos x="connsiteX2" y="connsiteY2"/>
              </a:cxn>
            </a:cxnLst>
            <a:rect l="l" t="t" r="r" b="b"/>
            <a:pathLst>
              <a:path w="2343150" h="1943100">
                <a:moveTo>
                  <a:pt x="0" y="1943100"/>
                </a:moveTo>
                <a:cubicBezTo>
                  <a:pt x="261937" y="1557337"/>
                  <a:pt x="523875" y="1171575"/>
                  <a:pt x="914400" y="847725"/>
                </a:cubicBezTo>
                <a:cubicBezTo>
                  <a:pt x="1304925" y="523875"/>
                  <a:pt x="1824037" y="261937"/>
                  <a:pt x="2343150" y="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aphicFrame>
        <p:nvGraphicFramePr>
          <p:cNvPr id="24" name="Chart 23"/>
          <p:cNvGraphicFramePr>
            <a:graphicFrameLocks/>
          </p:cNvGraphicFramePr>
          <p:nvPr>
            <p:extLst>
              <p:ext uri="{D42A27DB-BD31-4B8C-83A1-F6EECF244321}">
                <p14:modId xmlns:p14="http://schemas.microsoft.com/office/powerpoint/2010/main" val="3787641117"/>
              </p:ext>
            </p:extLst>
          </p:nvPr>
        </p:nvGraphicFramePr>
        <p:xfrm>
          <a:off x="837479" y="3308709"/>
          <a:ext cx="826443" cy="7690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p:cNvGraphicFramePr>
            <a:graphicFrameLocks/>
          </p:cNvGraphicFramePr>
          <p:nvPr>
            <p:extLst>
              <p:ext uri="{D42A27DB-BD31-4B8C-83A1-F6EECF244321}">
                <p14:modId xmlns:p14="http://schemas.microsoft.com/office/powerpoint/2010/main" val="1769187828"/>
              </p:ext>
            </p:extLst>
          </p:nvPr>
        </p:nvGraphicFramePr>
        <p:xfrm>
          <a:off x="1215750" y="2821870"/>
          <a:ext cx="826443" cy="7690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Chart 25"/>
          <p:cNvGraphicFramePr>
            <a:graphicFrameLocks/>
          </p:cNvGraphicFramePr>
          <p:nvPr>
            <p:extLst>
              <p:ext uri="{D42A27DB-BD31-4B8C-83A1-F6EECF244321}">
                <p14:modId xmlns:p14="http://schemas.microsoft.com/office/powerpoint/2010/main" val="2647955060"/>
              </p:ext>
            </p:extLst>
          </p:nvPr>
        </p:nvGraphicFramePr>
        <p:xfrm>
          <a:off x="1741622" y="2241021"/>
          <a:ext cx="826443" cy="7690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Chart 26"/>
          <p:cNvGraphicFramePr>
            <a:graphicFrameLocks/>
          </p:cNvGraphicFramePr>
          <p:nvPr>
            <p:extLst>
              <p:ext uri="{D42A27DB-BD31-4B8C-83A1-F6EECF244321}">
                <p14:modId xmlns:p14="http://schemas.microsoft.com/office/powerpoint/2010/main" val="3109302860"/>
              </p:ext>
            </p:extLst>
          </p:nvPr>
        </p:nvGraphicFramePr>
        <p:xfrm>
          <a:off x="2415503" y="1761362"/>
          <a:ext cx="826443" cy="7690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Chart 29"/>
          <p:cNvGraphicFramePr>
            <a:graphicFrameLocks/>
          </p:cNvGraphicFramePr>
          <p:nvPr>
            <p:extLst>
              <p:ext uri="{D42A27DB-BD31-4B8C-83A1-F6EECF244321}">
                <p14:modId xmlns:p14="http://schemas.microsoft.com/office/powerpoint/2010/main" val="3893971007"/>
              </p:ext>
            </p:extLst>
          </p:nvPr>
        </p:nvGraphicFramePr>
        <p:xfrm>
          <a:off x="3159966" y="1377697"/>
          <a:ext cx="826443" cy="769025"/>
        </p:xfrm>
        <a:graphic>
          <a:graphicData uri="http://schemas.openxmlformats.org/drawingml/2006/chart">
            <c:chart xmlns:c="http://schemas.openxmlformats.org/drawingml/2006/chart" xmlns:r="http://schemas.openxmlformats.org/officeDocument/2006/relationships" r:id="rId7"/>
          </a:graphicData>
        </a:graphic>
      </p:graphicFrame>
      <p:cxnSp>
        <p:nvCxnSpPr>
          <p:cNvPr id="3" name="Straight Arrow Connector 2"/>
          <p:cNvCxnSpPr/>
          <p:nvPr/>
        </p:nvCxnSpPr>
        <p:spPr>
          <a:xfrm flipV="1">
            <a:off x="818057" y="1314422"/>
            <a:ext cx="0" cy="300532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818057" y="4319748"/>
            <a:ext cx="403244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8017" y="1829739"/>
            <a:ext cx="369332" cy="1931642"/>
          </a:xfrm>
          <a:prstGeom prst="rect">
            <a:avLst/>
          </a:prstGeom>
          <a:noFill/>
        </p:spPr>
        <p:txBody>
          <a:bodyPr vert="vert270" wrap="square" rtlCol="0">
            <a:spAutoFit/>
          </a:bodyPr>
          <a:lstStyle/>
          <a:p>
            <a:pPr algn="ctr"/>
            <a:r>
              <a:rPr lang="en-GB" sz="1200" b="1" dirty="0"/>
              <a:t>Funding level</a:t>
            </a:r>
          </a:p>
        </p:txBody>
      </p:sp>
      <p:sp>
        <p:nvSpPr>
          <p:cNvPr id="33" name="TextBox 32"/>
          <p:cNvSpPr txBox="1"/>
          <p:nvPr/>
        </p:nvSpPr>
        <p:spPr>
          <a:xfrm>
            <a:off x="2514575" y="4310975"/>
            <a:ext cx="751754" cy="276999"/>
          </a:xfrm>
          <a:prstGeom prst="rect">
            <a:avLst/>
          </a:prstGeom>
          <a:noFill/>
        </p:spPr>
        <p:txBody>
          <a:bodyPr vert="horz" wrap="square" rtlCol="0">
            <a:spAutoFit/>
          </a:bodyPr>
          <a:lstStyle/>
          <a:p>
            <a:pPr algn="ctr"/>
            <a:r>
              <a:rPr lang="en-GB" sz="1200" b="1" dirty="0"/>
              <a:t>Time</a:t>
            </a:r>
          </a:p>
        </p:txBody>
      </p:sp>
      <p:cxnSp>
        <p:nvCxnSpPr>
          <p:cNvPr id="53" name="Elbow Connector 52"/>
          <p:cNvCxnSpPr>
            <a:stCxn id="55" idx="3"/>
            <a:endCxn id="58" idx="0"/>
          </p:cNvCxnSpPr>
          <p:nvPr/>
        </p:nvCxnSpPr>
        <p:spPr>
          <a:xfrm>
            <a:off x="3816522" y="1746865"/>
            <a:ext cx="508731" cy="475878"/>
          </a:xfrm>
          <a:prstGeom prst="bentConnector2">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600498" y="1663991"/>
            <a:ext cx="216024" cy="165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8" name="TextBox 57"/>
          <p:cNvSpPr txBox="1"/>
          <p:nvPr/>
        </p:nvSpPr>
        <p:spPr>
          <a:xfrm>
            <a:off x="3353145" y="2222743"/>
            <a:ext cx="1944216" cy="969496"/>
          </a:xfrm>
          <a:prstGeom prst="rect">
            <a:avLst/>
          </a:prstGeom>
          <a:noFill/>
        </p:spPr>
        <p:txBody>
          <a:bodyPr wrap="square" rtlCol="0">
            <a:spAutoFit/>
          </a:bodyPr>
          <a:lstStyle/>
          <a:p>
            <a:pPr>
              <a:lnSpc>
                <a:spcPct val="150000"/>
              </a:lnSpc>
            </a:pPr>
            <a:r>
              <a:rPr lang="en-GB" sz="1400" b="1" dirty="0"/>
              <a:t>Endgame decision:</a:t>
            </a:r>
          </a:p>
          <a:p>
            <a:pPr marL="285750" indent="-285750">
              <a:lnSpc>
                <a:spcPct val="150000"/>
              </a:lnSpc>
              <a:buFont typeface="Arial" panose="020B0604020202020204" pitchFamily="34" charset="0"/>
              <a:buChar char="•"/>
            </a:pPr>
            <a:r>
              <a:rPr lang="en-GB" sz="1200" dirty="0"/>
              <a:t>Buy-out</a:t>
            </a:r>
          </a:p>
          <a:p>
            <a:pPr marL="285750" indent="-285750">
              <a:lnSpc>
                <a:spcPct val="150000"/>
              </a:lnSpc>
              <a:buFont typeface="Arial" panose="020B0604020202020204" pitchFamily="34" charset="0"/>
              <a:buChar char="•"/>
            </a:pPr>
            <a:r>
              <a:rPr lang="en-GB" sz="1200" dirty="0"/>
              <a:t>DIY self-sufficiency</a:t>
            </a:r>
          </a:p>
        </p:txBody>
      </p:sp>
      <p:sp>
        <p:nvSpPr>
          <p:cNvPr id="62" name="Right Arrow 61"/>
          <p:cNvSpPr/>
          <p:nvPr/>
        </p:nvSpPr>
        <p:spPr>
          <a:xfrm>
            <a:off x="1912985" y="3555809"/>
            <a:ext cx="2880320" cy="595074"/>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prstClr val="white"/>
                </a:solidFill>
              </a:rPr>
              <a:t>De-risking journey</a:t>
            </a:r>
          </a:p>
        </p:txBody>
      </p:sp>
      <p:sp>
        <p:nvSpPr>
          <p:cNvPr id="63" name="Rectangle 62"/>
          <p:cNvSpPr/>
          <p:nvPr/>
        </p:nvSpPr>
        <p:spPr>
          <a:xfrm>
            <a:off x="962073" y="1339637"/>
            <a:ext cx="144016"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4" name="Rectangle 63"/>
          <p:cNvSpPr/>
          <p:nvPr/>
        </p:nvSpPr>
        <p:spPr>
          <a:xfrm>
            <a:off x="962073" y="1629551"/>
            <a:ext cx="144016" cy="1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5" name="Rectangle 64"/>
          <p:cNvSpPr/>
          <p:nvPr/>
        </p:nvSpPr>
        <p:spPr>
          <a:xfrm>
            <a:off x="962073" y="1919465"/>
            <a:ext cx="144016"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7" name="TextBox 66"/>
          <p:cNvSpPr txBox="1"/>
          <p:nvPr/>
        </p:nvSpPr>
        <p:spPr>
          <a:xfrm>
            <a:off x="1092372" y="1266797"/>
            <a:ext cx="936104" cy="276999"/>
          </a:xfrm>
          <a:prstGeom prst="rect">
            <a:avLst/>
          </a:prstGeom>
          <a:noFill/>
        </p:spPr>
        <p:txBody>
          <a:bodyPr wrap="square" rtlCol="0">
            <a:spAutoFit/>
          </a:bodyPr>
          <a:lstStyle/>
          <a:p>
            <a:r>
              <a:rPr lang="en-GB" sz="1200" dirty="0"/>
              <a:t>Growth</a:t>
            </a:r>
          </a:p>
        </p:txBody>
      </p:sp>
      <p:sp>
        <p:nvSpPr>
          <p:cNvPr id="68" name="TextBox 67"/>
          <p:cNvSpPr txBox="1"/>
          <p:nvPr/>
        </p:nvSpPr>
        <p:spPr>
          <a:xfrm>
            <a:off x="1092372" y="1557175"/>
            <a:ext cx="936104" cy="276999"/>
          </a:xfrm>
          <a:prstGeom prst="rect">
            <a:avLst/>
          </a:prstGeom>
          <a:noFill/>
        </p:spPr>
        <p:txBody>
          <a:bodyPr wrap="square" rtlCol="0">
            <a:spAutoFit/>
          </a:bodyPr>
          <a:lstStyle/>
          <a:p>
            <a:r>
              <a:rPr lang="en-GB" sz="1200" dirty="0"/>
              <a:t>LDI</a:t>
            </a:r>
          </a:p>
        </p:txBody>
      </p:sp>
      <p:sp>
        <p:nvSpPr>
          <p:cNvPr id="69" name="TextBox 68"/>
          <p:cNvSpPr txBox="1"/>
          <p:nvPr/>
        </p:nvSpPr>
        <p:spPr>
          <a:xfrm>
            <a:off x="1092372" y="1847089"/>
            <a:ext cx="1405832" cy="461665"/>
          </a:xfrm>
          <a:prstGeom prst="rect">
            <a:avLst/>
          </a:prstGeom>
          <a:noFill/>
        </p:spPr>
        <p:txBody>
          <a:bodyPr wrap="square" rtlCol="0">
            <a:spAutoFit/>
          </a:bodyPr>
          <a:lstStyle/>
          <a:p>
            <a:r>
              <a:rPr lang="en-GB" sz="1200" dirty="0"/>
              <a:t>Phased buy-ins / longevity re</a:t>
            </a:r>
          </a:p>
        </p:txBody>
      </p:sp>
      <p:sp>
        <p:nvSpPr>
          <p:cNvPr id="44" name="Date Placeholder 3"/>
          <p:cNvSpPr>
            <a:spLocks noGrp="1"/>
          </p:cNvSpPr>
          <p:nvPr>
            <p:ph type="dt" sz="half" idx="10"/>
          </p:nvPr>
        </p:nvSpPr>
        <p:spPr>
          <a:xfrm>
            <a:off x="395294" y="4807745"/>
            <a:ext cx="2016125" cy="248841"/>
          </a:xfrm>
        </p:spPr>
        <p:txBody>
          <a:bodyPr/>
          <a:lstStyle/>
          <a:p>
            <a:r>
              <a:rPr lang="en-GB" sz="900" dirty="0"/>
              <a:t>15 July 2020</a:t>
            </a:r>
          </a:p>
        </p:txBody>
      </p:sp>
    </p:spTree>
    <p:extLst>
      <p:ext uri="{BB962C8B-B14F-4D97-AF65-F5344CB8AC3E}">
        <p14:creationId xmlns:p14="http://schemas.microsoft.com/office/powerpoint/2010/main" val="3327526454"/>
      </p:ext>
    </p:extLst>
  </p:cSld>
  <p:clrMapOvr>
    <a:masterClrMapping/>
  </p:clrMapOvr>
</p:sld>
</file>

<file path=ppt/theme/theme1.xml><?xml version="1.0" encoding="utf-8"?>
<a:theme xmlns:a="http://schemas.openxmlformats.org/drawingml/2006/main" name="IFOA PowerPoint template 16.9">
  <a:themeElements>
    <a:clrScheme name="Custom 3">
      <a:dk1>
        <a:srgbClr val="3F4548"/>
      </a:dk1>
      <a:lt1>
        <a:sysClr val="window" lastClr="FFFFFF"/>
      </a:lt1>
      <a:dk2>
        <a:srgbClr val="000000"/>
      </a:dk2>
      <a:lt2>
        <a:srgbClr val="FFFFFF"/>
      </a:lt2>
      <a:accent1>
        <a:srgbClr val="D9AB16"/>
      </a:accent1>
      <a:accent2>
        <a:srgbClr val="113458"/>
      </a:accent2>
      <a:accent3>
        <a:srgbClr val="7CB3E1"/>
      </a:accent3>
      <a:accent4>
        <a:srgbClr val="4096B8"/>
      </a:accent4>
      <a:accent5>
        <a:srgbClr val="11B3A2"/>
      </a:accent5>
      <a:accent6>
        <a:srgbClr val="008452"/>
      </a:accent6>
      <a:hlink>
        <a:srgbClr val="D9AB16"/>
      </a:hlink>
      <a:folHlink>
        <a:srgbClr val="D9AB16"/>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FOA PowerPoint 16.9.potx" id="{57431F25-0E3D-4E56-8B00-A405E6DD11F0}" vid="{97C7A00C-46BF-4582-B91A-E7C534285BBB}"/>
    </a:ext>
  </a:extLst>
</a:theme>
</file>

<file path=ppt/theme/theme2.xml><?xml version="1.0" encoding="utf-8"?>
<a:theme xmlns:a="http://schemas.openxmlformats.org/drawingml/2006/main" name="1_IFOA PowerPoint template 16.9">
  <a:themeElements>
    <a:clrScheme name="Custom 3">
      <a:dk1>
        <a:srgbClr val="3F4548"/>
      </a:dk1>
      <a:lt1>
        <a:sysClr val="window" lastClr="FFFFFF"/>
      </a:lt1>
      <a:dk2>
        <a:srgbClr val="000000"/>
      </a:dk2>
      <a:lt2>
        <a:srgbClr val="FFFFFF"/>
      </a:lt2>
      <a:accent1>
        <a:srgbClr val="D9AB16"/>
      </a:accent1>
      <a:accent2>
        <a:srgbClr val="113458"/>
      </a:accent2>
      <a:accent3>
        <a:srgbClr val="7CB3E1"/>
      </a:accent3>
      <a:accent4>
        <a:srgbClr val="4096B8"/>
      </a:accent4>
      <a:accent5>
        <a:srgbClr val="11B3A2"/>
      </a:accent5>
      <a:accent6>
        <a:srgbClr val="008452"/>
      </a:accent6>
      <a:hlink>
        <a:srgbClr val="D9AB16"/>
      </a:hlink>
      <a:folHlink>
        <a:srgbClr val="D9AB16"/>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FOA PowerPoint 16.9.potx" id="{57431F25-0E3D-4E56-8B00-A405E6DD11F0}" vid="{97C7A00C-46BF-4582-B91A-E7C534285BBB}"/>
    </a:ext>
  </a:extLst>
</a:theme>
</file>

<file path=ppt/theme/theme3.xml><?xml version="1.0" encoding="utf-8"?>
<a:theme xmlns:a="http://schemas.openxmlformats.org/drawingml/2006/main" name="2_IFOA PowerPoint template 16.9">
  <a:themeElements>
    <a:clrScheme name="Custom 3">
      <a:dk1>
        <a:srgbClr val="3F4548"/>
      </a:dk1>
      <a:lt1>
        <a:sysClr val="window" lastClr="FFFFFF"/>
      </a:lt1>
      <a:dk2>
        <a:srgbClr val="000000"/>
      </a:dk2>
      <a:lt2>
        <a:srgbClr val="FFFFFF"/>
      </a:lt2>
      <a:accent1>
        <a:srgbClr val="D9AB16"/>
      </a:accent1>
      <a:accent2>
        <a:srgbClr val="113458"/>
      </a:accent2>
      <a:accent3>
        <a:srgbClr val="7CB3E1"/>
      </a:accent3>
      <a:accent4>
        <a:srgbClr val="4096B8"/>
      </a:accent4>
      <a:accent5>
        <a:srgbClr val="11B3A2"/>
      </a:accent5>
      <a:accent6>
        <a:srgbClr val="008452"/>
      </a:accent6>
      <a:hlink>
        <a:srgbClr val="D9AB16"/>
      </a:hlink>
      <a:folHlink>
        <a:srgbClr val="D9AB16"/>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FOA PowerPoint 16.9.potx" id="{57431F25-0E3D-4E56-8B00-A405E6DD11F0}" vid="{97C7A00C-46BF-4582-B91A-E7C534285BBB}"/>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GIM">
    <a:dk1>
      <a:sysClr val="windowText" lastClr="000000"/>
    </a:dk1>
    <a:lt1>
      <a:sysClr val="window" lastClr="FFFFFF"/>
    </a:lt1>
    <a:dk2>
      <a:srgbClr val="44546A"/>
    </a:dk2>
    <a:lt2>
      <a:srgbClr val="E7E6E6"/>
    </a:lt2>
    <a:accent1>
      <a:srgbClr val="0099CC"/>
    </a:accent1>
    <a:accent2>
      <a:srgbClr val="FFCC00"/>
    </a:accent2>
    <a:accent3>
      <a:srgbClr val="00AA55"/>
    </a:accent3>
    <a:accent4>
      <a:srgbClr val="EE2222"/>
    </a:accent4>
    <a:accent5>
      <a:srgbClr val="666666"/>
    </a:accent5>
    <a:accent6>
      <a:srgbClr val="66CCEE"/>
    </a:accent6>
    <a:hlink>
      <a:srgbClr val="0563C1"/>
    </a:hlink>
    <a:folHlink>
      <a:srgbClr val="954F72"/>
    </a:folHlink>
  </a:clrScheme>
  <a:fontScheme name="LGIM">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LGIM">
    <a:dk1>
      <a:sysClr val="windowText" lastClr="000000"/>
    </a:dk1>
    <a:lt1>
      <a:sysClr val="window" lastClr="FFFFFF"/>
    </a:lt1>
    <a:dk2>
      <a:srgbClr val="44546A"/>
    </a:dk2>
    <a:lt2>
      <a:srgbClr val="E7E6E6"/>
    </a:lt2>
    <a:accent1>
      <a:srgbClr val="0099CC"/>
    </a:accent1>
    <a:accent2>
      <a:srgbClr val="FFCC00"/>
    </a:accent2>
    <a:accent3>
      <a:srgbClr val="00AA55"/>
    </a:accent3>
    <a:accent4>
      <a:srgbClr val="EE2222"/>
    </a:accent4>
    <a:accent5>
      <a:srgbClr val="666666"/>
    </a:accent5>
    <a:accent6>
      <a:srgbClr val="66CCEE"/>
    </a:accent6>
    <a:hlink>
      <a:srgbClr val="0563C1"/>
    </a:hlink>
    <a:folHlink>
      <a:srgbClr val="954F72"/>
    </a:folHlink>
  </a:clrScheme>
  <a:fontScheme name="LGIM">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I1ZjU4YTEzYS00ZGU3LTQ0NzAtYmViOS0zYmVlYzlmZTIxMmIiIG9yaWdpbj0idXNlclNlbGVjdGVkIj48ZWxlbWVudCB1aWQ9IjFhOWFlYTVmLTYyYTYtNDkxNy1hMzUzLWY3NzAzOTIwOGQxZiIgdmFsdWU9IiIgeG1sbnM9Imh0dHA6Ly93d3cuYm9sZG9uamFtZXMuY29tLzIwMDgvMDEvc2llL2ludGVybmFsL2xhYmVsIiAvPjxlbGVtZW50IHVpZD0iNzM5MGU0OTctZmE1Ni00NTZlLTg5MTMtMWRkZTcyZjNiNDYyIiB2YWx1ZT0iIiB4bWxucz0iaHR0cDovL3d3dy5ib2xkb25qYW1lcy5jb20vMjAwOC8wMS9zaWUvaW50ZXJuYWwvbGFiZWwiIC8+PC9zaXNsPjxVc2VyTmFtZT5GTVxrZW55b25hPC9Vc2VyTmFtZT48RGF0ZVRpbWU+MTMvMDcvMjAyMCAxMzowOTo1NjwvRGF0ZVRpbWU+PExhYmVsU3RyaW5nPkluZm9ybWF0aW9uIENsYXNzaWZpY2F0aW9uOiBJbnRlcm5hbDwvTGFiZWxTdHJpbmc+PC9pdGVtPjwvbGFiZWxIaXN0b3J5Pg==</Value>
</WrappedLabelHistory>
</file>

<file path=customXml/item2.xml><?xml version="1.0" encoding="utf-8"?>
<sisl xmlns:xsi="http://www.w3.org/2001/XMLSchema-instance" xmlns:xsd="http://www.w3.org/2001/XMLSchema" xmlns="http://www.boldonjames.com/2008/01/sie/internal/label" sislVersion="0" policy="5f58a13a-4de7-4470-beb9-3beec9fe212b" origin="userSelected">
  <element uid="1a9aea5f-62a6-4917-a353-f77039208d1f" value=""/>
  <element uid="7390e497-fa56-456e-8913-1dde72f3b462" value=""/>
</sisl>
</file>

<file path=customXml/itemProps1.xml><?xml version="1.0" encoding="utf-8"?>
<ds:datastoreItem xmlns:ds="http://schemas.openxmlformats.org/officeDocument/2006/customXml" ds:itemID="{1FDFE504-C594-4B25-A405-2B1A520DA7B7}">
  <ds:schemaRefs>
    <ds:schemaRef ds:uri="http://www.w3.org/2001/XMLSchema"/>
    <ds:schemaRef ds:uri="http://www.boldonjames.com/2016/02/Classifier/internal/wrappedLabelHistory"/>
  </ds:schemaRefs>
</ds:datastoreItem>
</file>

<file path=customXml/itemProps2.xml><?xml version="1.0" encoding="utf-8"?>
<ds:datastoreItem xmlns:ds="http://schemas.openxmlformats.org/officeDocument/2006/customXml" ds:itemID="{A86CBA50-B0D0-43BE-AD25-403360D7EA9E}">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IFOA PowerPoint template 16.9</Template>
  <TotalTime>13891</TotalTime>
  <Words>2403</Words>
  <Application>Microsoft Office PowerPoint</Application>
  <PresentationFormat>On-screen Show (16:9)</PresentationFormat>
  <Paragraphs>628</Paragraphs>
  <Slides>43</Slides>
  <Notes>43</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43</vt:i4>
      </vt:variant>
    </vt:vector>
  </HeadingPairs>
  <TitlesOfParts>
    <vt:vector size="48" baseType="lpstr">
      <vt:lpstr>Arial</vt:lpstr>
      <vt:lpstr>RN House Sans</vt:lpstr>
      <vt:lpstr>IFOA PowerPoint template 16.9</vt:lpstr>
      <vt:lpstr>1_IFOA PowerPoint template 16.9</vt:lpstr>
      <vt:lpstr>2_IFOA PowerPoint template 16.9</vt:lpstr>
      <vt:lpstr>Growing Pains: Taking the Strain</vt:lpstr>
      <vt:lpstr>Agenda</vt:lpstr>
      <vt:lpstr>Opportunity Knocks</vt:lpstr>
      <vt:lpstr>Times Are A-Changin’ | Membership</vt:lpstr>
      <vt:lpstr>Times Are A-Changin’ | Demographics and Markets</vt:lpstr>
      <vt:lpstr>Times Are A-Changin’ | Trustees and Sponsors</vt:lpstr>
      <vt:lpstr>Pension Scheme Endgame | Why Insurance?</vt:lpstr>
      <vt:lpstr>De-risking Landscape | Snapshot</vt:lpstr>
      <vt:lpstr>Bulk Annuities | Growth Drivers</vt:lpstr>
      <vt:lpstr>Bulk Annuities | Market Growth</vt:lpstr>
      <vt:lpstr>Bulk Annuities | Success Factors</vt:lpstr>
      <vt:lpstr>Taking the Strain</vt:lpstr>
      <vt:lpstr>Capital Generation | 2018</vt:lpstr>
      <vt:lpstr>Capital Generation | New Business Volumes</vt:lpstr>
      <vt:lpstr>Capital Generation | 2019</vt:lpstr>
      <vt:lpstr>Capital Generation | Solvency Coverage Ratios</vt:lpstr>
      <vt:lpstr>Capital Generation | Future Projection</vt:lpstr>
      <vt:lpstr>Growing Pains</vt:lpstr>
      <vt:lpstr>Balance Sheet Projection | Model</vt:lpstr>
      <vt:lpstr>Balance Sheet Projection | New Business Volumes</vt:lpstr>
      <vt:lpstr>Balance Sheet Projection | Solvency II Results</vt:lpstr>
      <vt:lpstr>Balance Sheet Projection | New Business</vt:lpstr>
      <vt:lpstr>Balance Sheet Projection | Growth vs. Decay</vt:lpstr>
      <vt:lpstr>Balance Sheet Projection | Solvency II Results</vt:lpstr>
      <vt:lpstr>Balance Sheet Projection | Capital Structure</vt:lpstr>
      <vt:lpstr>Balance Sheet Projection | IFRS Results</vt:lpstr>
      <vt:lpstr>Balance Sheet Projection | New Business</vt:lpstr>
      <vt:lpstr>Balance Sheet Projection | Profit Signature</vt:lpstr>
      <vt:lpstr>Balance Sheet Projection | Key Points</vt:lpstr>
      <vt:lpstr>Investing in BPA</vt:lpstr>
      <vt:lpstr>Investing in BPA | Why Invest?</vt:lpstr>
      <vt:lpstr>Investing in BPA | Accessing Illiquidity Premia</vt:lpstr>
      <vt:lpstr>Investing in BPA | Public Markets</vt:lpstr>
      <vt:lpstr>The Investor Story | Public Markets</vt:lpstr>
      <vt:lpstr>Investing in BPA | Private Markets</vt:lpstr>
      <vt:lpstr>Conclusions</vt:lpstr>
      <vt:lpstr>Conclusions | 2019 and Beyond…</vt:lpstr>
      <vt:lpstr>Questions</vt:lpstr>
      <vt:lpstr>Appendix</vt:lpstr>
      <vt:lpstr>Balance Sheet Projection | IFRS Results</vt:lpstr>
      <vt:lpstr>Balance Sheet Projection | Self-Sufficiency?</vt:lpstr>
      <vt:lpstr>Balance Sheet Projection | Alternative Scenarios</vt:lpstr>
      <vt:lpstr>Disclaimer</vt:lpstr>
    </vt:vector>
  </TitlesOfParts>
  <Company>IFoA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Windows User</dc:creator>
  <cp:keywords>Internal</cp:keywords>
  <cp:lastModifiedBy>Karen Watts</cp:lastModifiedBy>
  <cp:revision>385</cp:revision>
  <cp:lastPrinted>2019-11-18T14:25:04Z</cp:lastPrinted>
  <dcterms:created xsi:type="dcterms:W3CDTF">2016-07-04T15:53:51Z</dcterms:created>
  <dcterms:modified xsi:type="dcterms:W3CDTF">2020-09-01T14:30:24Z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4cb5c91d-9de4-4cff-bd13-4d882f341293</vt:lpwstr>
  </property>
  <property fmtid="{D5CDD505-2E9C-101B-9397-08002B2CF9AE}" pid="3" name="bjSaver">
    <vt:lpwstr>Rgk+6t9TMPYWCvjNKrEnBuPlDnIHz4Tp</vt:lpwstr>
  </property>
  <property fmtid="{D5CDD505-2E9C-101B-9397-08002B2CF9AE}" pid="4" name="LandG_DigitalShadows">
    <vt:lpwstr>cey9Um-."m,QaSJ#+A64Rw5{K-;[BbG9</vt:lpwstr>
  </property>
  <property fmtid="{D5CDD505-2E9C-101B-9397-08002B2CF9AE}" pid="5" name="LandG_Classification">
    <vt:lpwstr>Internal</vt:lpwstr>
  </property>
  <property fmtid="{D5CDD505-2E9C-101B-9397-08002B2CF9AE}" pid="6" name="_NewReviewCycle">
    <vt:lpwstr/>
  </property>
  <property fmtid="{D5CDD505-2E9C-101B-9397-08002B2CF9AE}" pid="7" name="bjDocumentLabelXML">
    <vt:lpwstr>&lt;?xml version="1.0" encoding="us-ascii"?&gt;&lt;sisl xmlns:xsi="http://www.w3.org/2001/XMLSchema-instance" xmlns:xsd="http://www.w3.org/2001/XMLSchema" sislVersion="0" policy="5f58a13a-4de7-4470-beb9-3beec9fe212b" origin="userSelected" xmlns="http://www.boldonj</vt:lpwstr>
  </property>
  <property fmtid="{D5CDD505-2E9C-101B-9397-08002B2CF9AE}" pid="8" name="bjDocumentLabelXML-0">
    <vt:lpwstr>ames.com/2008/01/sie/internal/label"&gt;&lt;element uid="1a9aea5f-62a6-4917-a353-f77039208d1f" value="" /&gt;&lt;element uid="7390e497-fa56-456e-8913-1dde72f3b462" value="" /&gt;&lt;/sisl&gt;</vt:lpwstr>
  </property>
  <property fmtid="{D5CDD505-2E9C-101B-9397-08002B2CF9AE}" pid="9" name="bjDocumentSecurityLabel">
    <vt:lpwstr>Information Classification: Internal</vt:lpwstr>
  </property>
  <property fmtid="{D5CDD505-2E9C-101B-9397-08002B2CF9AE}" pid="10" name="X-124e4765-2f88-4c1f-a8f1-31b28df5d5fe:">
    <vt:lpwstr>Internal</vt:lpwstr>
  </property>
  <property fmtid="{D5CDD505-2E9C-101B-9397-08002B2CF9AE}" pid="11" name="bjLabelHistoryID">
    <vt:lpwstr>{1FDFE504-C594-4B25-A405-2B1A520DA7B7}</vt:lpwstr>
  </property>
  <property fmtid="{D5CDD505-2E9C-101B-9397-08002B2CF9AE}" pid="12" name="_AdHocReviewCycleID">
    <vt:i4>1482576123</vt:i4>
  </property>
  <property fmtid="{D5CDD505-2E9C-101B-9397-08002B2CF9AE}" pid="13" name="_EmailSubject">
    <vt:lpwstr>CILA Webinar - Speaker Appointment</vt:lpwstr>
  </property>
  <property fmtid="{D5CDD505-2E9C-101B-9397-08002B2CF9AE}" pid="14" name="_AuthorEmail">
    <vt:lpwstr>Andrew.Kenyon@natwestmarkets.com</vt:lpwstr>
  </property>
  <property fmtid="{D5CDD505-2E9C-101B-9397-08002B2CF9AE}" pid="15" name="_AuthorEmailDisplayName">
    <vt:lpwstr>Kenyon, Andrew (NatWest Markets)</vt:lpwstr>
  </property>
</Properties>
</file>