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85" r:id="rId3"/>
    <p:sldId id="288" r:id="rId4"/>
    <p:sldId id="287" r:id="rId5"/>
    <p:sldId id="263" r:id="rId6"/>
    <p:sldId id="262" r:id="rId7"/>
    <p:sldId id="264" r:id="rId8"/>
    <p:sldId id="266" r:id="rId9"/>
    <p:sldId id="265" r:id="rId10"/>
    <p:sldId id="281" r:id="rId11"/>
    <p:sldId id="270" r:id="rId12"/>
    <p:sldId id="271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850" autoAdjust="0"/>
  </p:normalViewPr>
  <p:slideViewPr>
    <p:cSldViewPr showGuides="1">
      <p:cViewPr varScale="1">
        <p:scale>
          <a:sx n="65" d="100"/>
          <a:sy n="65" d="100"/>
        </p:scale>
        <p:origin x="720" y="78"/>
      </p:cViewPr>
      <p:guideLst>
        <p:guide orient="horz" pos="4247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E-4767-BED1-1C85DAF396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E-4767-BED1-1C85DAF396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3E-4767-BED1-1C85DAF396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1.8</c:v>
                </c:pt>
                <c:pt idx="1">
                  <c:v>1</c:v>
                </c:pt>
                <c:pt idx="2">
                  <c:v>2.5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3E-4767-BED1-1C85DAF39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80416832"/>
        <c:axId val="-980421728"/>
      </c:barChart>
      <c:catAx>
        <c:axId val="-98041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3F4548"/>
                </a:solidFill>
              </a:defRPr>
            </a:pPr>
            <a:endParaRPr lang="en-US"/>
          </a:p>
        </c:txPr>
        <c:crossAx val="-980421728"/>
        <c:crosses val="autoZero"/>
        <c:auto val="1"/>
        <c:lblAlgn val="ctr"/>
        <c:lblOffset val="100"/>
        <c:noMultiLvlLbl val="0"/>
      </c:catAx>
      <c:valAx>
        <c:axId val="-980421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3F4548"/>
                </a:solidFill>
              </a:defRPr>
            </a:pPr>
            <a:endParaRPr lang="en-US"/>
          </a:p>
        </c:txPr>
        <c:crossAx val="-9804168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rgbClr val="3F4548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solidFill>
                  <a:srgbClr val="D9AB16"/>
                </a:solidFill>
              </a:defRPr>
            </a:pPr>
            <a:r>
              <a:rPr lang="en-US" sz="140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1.2694571073352642E-2"/>
          <c:y val="1.6421486545371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9560712805635"/>
          <c:y val="0.12493152326312609"/>
          <c:w val="0.50985627849150439"/>
          <c:h val="0.497123007278468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2"/>
              </a:solidFill>
            </a:ln>
          </c:spPr>
          <c:dPt>
            <c:idx val="1"/>
            <c:bubble3D val="0"/>
            <c:spPr>
              <a:solidFill>
                <a:schemeClr val="tx1"/>
              </a:solidFill>
              <a:ln w="254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4E0-4BEA-8ECB-D1267BE90448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4E0-4BEA-8ECB-D1267BE90448}"/>
              </c:ext>
            </c:extLst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E0-4BEA-8ECB-D1267BE90448}"/>
              </c:ext>
            </c:extLst>
          </c:dPt>
          <c:dPt>
            <c:idx val="4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254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E0-4BEA-8ECB-D1267BE9044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Data title</c:v>
                </c:pt>
                <c:pt idx="1">
                  <c:v>2nd Data title</c:v>
                </c:pt>
                <c:pt idx="2">
                  <c:v>3rd Data title</c:v>
                </c:pt>
                <c:pt idx="3">
                  <c:v>4th Data title</c:v>
                </c:pt>
                <c:pt idx="4">
                  <c:v>5th Data title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E0-4BEA-8ECB-D1267BE904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ln w="25400"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4.024808881116739E-3"/>
          <c:y val="0.69854772541304255"/>
          <c:w val="0.24923398259428098"/>
          <c:h val="0.26378251917671891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CEC8F-4E3C-45FE-9DD6-6BCE22EA678C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E9CFE44-00B6-4380-B485-11F302C2FC6B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Data 1</a:t>
          </a:r>
        </a:p>
      </dgm:t>
    </dgm:pt>
    <dgm:pt modelId="{E2A986A3-009B-48C0-AE45-F00EEC98E2CC}" type="parTrans" cxnId="{8DAD9545-5809-4BB9-98D8-37C3A5F1367A}">
      <dgm:prSet/>
      <dgm:spPr/>
      <dgm:t>
        <a:bodyPr/>
        <a:lstStyle/>
        <a:p>
          <a:endParaRPr lang="en-GB" sz="1800"/>
        </a:p>
      </dgm:t>
    </dgm:pt>
    <dgm:pt modelId="{25407608-E0E3-4A32-8908-1A542EACD66F}" type="sibTrans" cxnId="{8DAD9545-5809-4BB9-98D8-37C3A5F1367A}">
      <dgm:prSet custT="1"/>
      <dgm:spPr>
        <a:ln w="28575">
          <a:solidFill>
            <a:schemeClr val="accent4"/>
          </a:solidFill>
          <a:headEnd type="none" w="med" len="med"/>
          <a:tailEnd type="triangle" w="med" len="med"/>
        </a:ln>
      </dgm:spPr>
      <dgm:t>
        <a:bodyPr/>
        <a:lstStyle/>
        <a:p>
          <a:endParaRPr lang="en-GB" sz="1800" dirty="0"/>
        </a:p>
      </dgm:t>
    </dgm:pt>
    <dgm:pt modelId="{31326ADE-F862-4D27-A7ED-E8F944D6AD54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Data 2</a:t>
          </a:r>
        </a:p>
      </dgm:t>
    </dgm:pt>
    <dgm:pt modelId="{BC42DBD5-00A6-4319-BF32-110D47ACF7E7}" type="parTrans" cxnId="{9959F179-90A3-4861-9B0E-CBB05E656FC5}">
      <dgm:prSet/>
      <dgm:spPr/>
      <dgm:t>
        <a:bodyPr/>
        <a:lstStyle/>
        <a:p>
          <a:endParaRPr lang="en-GB" sz="1800"/>
        </a:p>
      </dgm:t>
    </dgm:pt>
    <dgm:pt modelId="{75C90E8F-B035-40FD-9FFD-53113F1B9BCD}" type="sibTrans" cxnId="{9959F179-90A3-4861-9B0E-CBB05E656FC5}">
      <dgm:prSet custT="1"/>
      <dgm:spPr>
        <a:ln w="28575">
          <a:solidFill>
            <a:schemeClr val="accent4"/>
          </a:solidFill>
          <a:headEnd type="none" w="med" len="med"/>
          <a:tailEnd type="triangle" w="med" len="med"/>
        </a:ln>
      </dgm:spPr>
      <dgm:t>
        <a:bodyPr/>
        <a:lstStyle/>
        <a:p>
          <a:endParaRPr lang="en-GB" sz="1800" dirty="0"/>
        </a:p>
      </dgm:t>
    </dgm:pt>
    <dgm:pt modelId="{439D6F8E-547A-4258-9D43-2799EF030395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Data 3</a:t>
          </a:r>
        </a:p>
      </dgm:t>
    </dgm:pt>
    <dgm:pt modelId="{9D1117F2-F61C-47FB-B9B2-89E501A2008B}" type="parTrans" cxnId="{9A2C6FBC-A572-48D8-B8FA-894881B75C65}">
      <dgm:prSet/>
      <dgm:spPr/>
      <dgm:t>
        <a:bodyPr/>
        <a:lstStyle/>
        <a:p>
          <a:endParaRPr lang="en-GB" sz="1800"/>
        </a:p>
      </dgm:t>
    </dgm:pt>
    <dgm:pt modelId="{5A5F2BCD-BC0B-40ED-9770-90526BC4B6AD}" type="sibTrans" cxnId="{9A2C6FBC-A572-48D8-B8FA-894881B75C65}">
      <dgm:prSet custT="1"/>
      <dgm:spPr>
        <a:ln w="28575">
          <a:solidFill>
            <a:schemeClr val="accent4"/>
          </a:solidFill>
          <a:headEnd type="none" w="med" len="med"/>
          <a:tailEnd type="triangle" w="med" len="med"/>
        </a:ln>
      </dgm:spPr>
      <dgm:t>
        <a:bodyPr/>
        <a:lstStyle/>
        <a:p>
          <a:endParaRPr lang="en-GB" sz="1800"/>
        </a:p>
      </dgm:t>
    </dgm:pt>
    <dgm:pt modelId="{306E8226-6AA3-41B6-B24E-0973E24802B8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Data 4</a:t>
          </a:r>
        </a:p>
      </dgm:t>
    </dgm:pt>
    <dgm:pt modelId="{4A15B1CD-5455-4039-98AE-4D27A7A81075}" type="parTrans" cxnId="{B499048A-F93F-4753-9010-E82E190C1C0F}">
      <dgm:prSet/>
      <dgm:spPr/>
      <dgm:t>
        <a:bodyPr/>
        <a:lstStyle/>
        <a:p>
          <a:endParaRPr lang="en-GB" sz="1800"/>
        </a:p>
      </dgm:t>
    </dgm:pt>
    <dgm:pt modelId="{B6ED15A3-BDA3-4DA9-984C-4AEFCE912B16}" type="sibTrans" cxnId="{B499048A-F93F-4753-9010-E82E190C1C0F}">
      <dgm:prSet custT="1"/>
      <dgm:spPr>
        <a:ln w="28575">
          <a:solidFill>
            <a:schemeClr val="accent4"/>
          </a:solidFill>
          <a:headEnd type="none" w="med" len="med"/>
          <a:tailEnd type="triangle" w="med" len="med"/>
        </a:ln>
      </dgm:spPr>
      <dgm:t>
        <a:bodyPr/>
        <a:lstStyle/>
        <a:p>
          <a:endParaRPr lang="en-GB" sz="1800"/>
        </a:p>
      </dgm:t>
    </dgm:pt>
    <dgm:pt modelId="{7B60F707-6470-486B-8B2C-C49BF5DE9D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>
              <a:solidFill>
                <a:schemeClr val="bg1"/>
              </a:solidFill>
            </a:rPr>
            <a:t>Data 5</a:t>
          </a:r>
        </a:p>
      </dgm:t>
    </dgm:pt>
    <dgm:pt modelId="{18A02126-FAEC-43C5-B071-17396AFC89BD}" type="parTrans" cxnId="{99C09E47-561E-4546-8A80-649DB0556520}">
      <dgm:prSet/>
      <dgm:spPr/>
      <dgm:t>
        <a:bodyPr/>
        <a:lstStyle/>
        <a:p>
          <a:endParaRPr lang="en-GB" sz="1800"/>
        </a:p>
      </dgm:t>
    </dgm:pt>
    <dgm:pt modelId="{B8E781C3-0EEC-427D-9F76-1A4F2533D87B}" type="sibTrans" cxnId="{99C09E47-561E-4546-8A80-649DB0556520}">
      <dgm:prSet/>
      <dgm:spPr/>
      <dgm:t>
        <a:bodyPr/>
        <a:lstStyle/>
        <a:p>
          <a:endParaRPr lang="en-GB" sz="1800"/>
        </a:p>
      </dgm:t>
    </dgm:pt>
    <dgm:pt modelId="{9AD21BCD-AC66-4D29-84ED-6410D7FC8892}" type="pres">
      <dgm:prSet presAssocID="{4C7CEC8F-4E3C-45FE-9DD6-6BCE22EA678C}" presName="Name0" presStyleCnt="0">
        <dgm:presLayoutVars>
          <dgm:dir/>
          <dgm:resizeHandles val="exact"/>
        </dgm:presLayoutVars>
      </dgm:prSet>
      <dgm:spPr/>
    </dgm:pt>
    <dgm:pt modelId="{4C5D110B-A4CE-46AD-B86A-CA1E95B2FF1C}" type="pres">
      <dgm:prSet presAssocID="{4E9CFE44-00B6-4380-B485-11F302C2FC6B}" presName="node" presStyleLbl="node1" presStyleIdx="0" presStyleCnt="5">
        <dgm:presLayoutVars>
          <dgm:bulletEnabled val="1"/>
        </dgm:presLayoutVars>
      </dgm:prSet>
      <dgm:spPr/>
    </dgm:pt>
    <dgm:pt modelId="{D455E494-8D6F-45F3-94B0-941C7CD3DA8B}" type="pres">
      <dgm:prSet presAssocID="{25407608-E0E3-4A32-8908-1A542EACD66F}" presName="sibTrans" presStyleLbl="sibTrans1D1" presStyleIdx="0" presStyleCnt="4"/>
      <dgm:spPr/>
    </dgm:pt>
    <dgm:pt modelId="{7CF00EB3-50D7-4DB3-BCB4-ACA360DF8402}" type="pres">
      <dgm:prSet presAssocID="{25407608-E0E3-4A32-8908-1A542EACD66F}" presName="connectorText" presStyleLbl="sibTrans1D1" presStyleIdx="0" presStyleCnt="4"/>
      <dgm:spPr/>
    </dgm:pt>
    <dgm:pt modelId="{4351B200-CAC1-4C0F-8DE9-FF814DDA4602}" type="pres">
      <dgm:prSet presAssocID="{31326ADE-F862-4D27-A7ED-E8F944D6AD54}" presName="node" presStyleLbl="node1" presStyleIdx="1" presStyleCnt="5">
        <dgm:presLayoutVars>
          <dgm:bulletEnabled val="1"/>
        </dgm:presLayoutVars>
      </dgm:prSet>
      <dgm:spPr/>
    </dgm:pt>
    <dgm:pt modelId="{778D924B-D889-4F9F-A7AC-6A95FB786631}" type="pres">
      <dgm:prSet presAssocID="{75C90E8F-B035-40FD-9FFD-53113F1B9BCD}" presName="sibTrans" presStyleLbl="sibTrans1D1" presStyleIdx="1" presStyleCnt="4"/>
      <dgm:spPr/>
    </dgm:pt>
    <dgm:pt modelId="{30C6FECA-D1C4-4775-B64A-30CEC5BFF40C}" type="pres">
      <dgm:prSet presAssocID="{75C90E8F-B035-40FD-9FFD-53113F1B9BCD}" presName="connectorText" presStyleLbl="sibTrans1D1" presStyleIdx="1" presStyleCnt="4"/>
      <dgm:spPr/>
    </dgm:pt>
    <dgm:pt modelId="{02B53F25-A3DB-45D4-B788-79369B2F62CD}" type="pres">
      <dgm:prSet presAssocID="{439D6F8E-547A-4258-9D43-2799EF030395}" presName="node" presStyleLbl="node1" presStyleIdx="2" presStyleCnt="5">
        <dgm:presLayoutVars>
          <dgm:bulletEnabled val="1"/>
        </dgm:presLayoutVars>
      </dgm:prSet>
      <dgm:spPr/>
    </dgm:pt>
    <dgm:pt modelId="{593C6E53-555A-478F-A2E2-E624CD8208EC}" type="pres">
      <dgm:prSet presAssocID="{5A5F2BCD-BC0B-40ED-9770-90526BC4B6AD}" presName="sibTrans" presStyleLbl="sibTrans1D1" presStyleIdx="2" presStyleCnt="4"/>
      <dgm:spPr/>
    </dgm:pt>
    <dgm:pt modelId="{7211A8C3-763E-444D-910D-449F0D1E2708}" type="pres">
      <dgm:prSet presAssocID="{5A5F2BCD-BC0B-40ED-9770-90526BC4B6AD}" presName="connectorText" presStyleLbl="sibTrans1D1" presStyleIdx="2" presStyleCnt="4"/>
      <dgm:spPr/>
    </dgm:pt>
    <dgm:pt modelId="{F8F59FB6-1BCB-4B54-B405-A3D85A931F14}" type="pres">
      <dgm:prSet presAssocID="{306E8226-6AA3-41B6-B24E-0973E24802B8}" presName="node" presStyleLbl="node1" presStyleIdx="3" presStyleCnt="5">
        <dgm:presLayoutVars>
          <dgm:bulletEnabled val="1"/>
        </dgm:presLayoutVars>
      </dgm:prSet>
      <dgm:spPr/>
    </dgm:pt>
    <dgm:pt modelId="{8A4B4FBD-A76E-4E44-98D8-34EAD1DC9370}" type="pres">
      <dgm:prSet presAssocID="{B6ED15A3-BDA3-4DA9-984C-4AEFCE912B16}" presName="sibTrans" presStyleLbl="sibTrans1D1" presStyleIdx="3" presStyleCnt="4"/>
      <dgm:spPr/>
    </dgm:pt>
    <dgm:pt modelId="{7446863B-DEBC-40F0-82E8-16F972DDB0BD}" type="pres">
      <dgm:prSet presAssocID="{B6ED15A3-BDA3-4DA9-984C-4AEFCE912B16}" presName="connectorText" presStyleLbl="sibTrans1D1" presStyleIdx="3" presStyleCnt="4"/>
      <dgm:spPr/>
    </dgm:pt>
    <dgm:pt modelId="{1C215BC1-C986-4557-B433-2A29B8B476FB}" type="pres">
      <dgm:prSet presAssocID="{7B60F707-6470-486B-8B2C-C49BF5DE9DFB}" presName="node" presStyleLbl="node1" presStyleIdx="4" presStyleCnt="5">
        <dgm:presLayoutVars>
          <dgm:bulletEnabled val="1"/>
        </dgm:presLayoutVars>
      </dgm:prSet>
      <dgm:spPr/>
    </dgm:pt>
  </dgm:ptLst>
  <dgm:cxnLst>
    <dgm:cxn modelId="{5F21060F-1B72-46A7-89B4-C1D46BAB89F2}" type="presOf" srcId="{25407608-E0E3-4A32-8908-1A542EACD66F}" destId="{7CF00EB3-50D7-4DB3-BCB4-ACA360DF8402}" srcOrd="1" destOrd="0" presId="urn:microsoft.com/office/officeart/2005/8/layout/bProcess3"/>
    <dgm:cxn modelId="{9E56BA29-96E1-4840-B63C-27120CF3B7A6}" type="presOf" srcId="{31326ADE-F862-4D27-A7ED-E8F944D6AD54}" destId="{4351B200-CAC1-4C0F-8DE9-FF814DDA4602}" srcOrd="0" destOrd="0" presId="urn:microsoft.com/office/officeart/2005/8/layout/bProcess3"/>
    <dgm:cxn modelId="{641A3A2F-DD03-4283-882B-F0D2E54F90F3}" type="presOf" srcId="{B6ED15A3-BDA3-4DA9-984C-4AEFCE912B16}" destId="{8A4B4FBD-A76E-4E44-98D8-34EAD1DC9370}" srcOrd="0" destOrd="0" presId="urn:microsoft.com/office/officeart/2005/8/layout/bProcess3"/>
    <dgm:cxn modelId="{8DAD9545-5809-4BB9-98D8-37C3A5F1367A}" srcId="{4C7CEC8F-4E3C-45FE-9DD6-6BCE22EA678C}" destId="{4E9CFE44-00B6-4380-B485-11F302C2FC6B}" srcOrd="0" destOrd="0" parTransId="{E2A986A3-009B-48C0-AE45-F00EEC98E2CC}" sibTransId="{25407608-E0E3-4A32-8908-1A542EACD66F}"/>
    <dgm:cxn modelId="{99C09E47-561E-4546-8A80-649DB0556520}" srcId="{4C7CEC8F-4E3C-45FE-9DD6-6BCE22EA678C}" destId="{7B60F707-6470-486B-8B2C-C49BF5DE9DFB}" srcOrd="4" destOrd="0" parTransId="{18A02126-FAEC-43C5-B071-17396AFC89BD}" sibTransId="{B8E781C3-0EEC-427D-9F76-1A4F2533D87B}"/>
    <dgm:cxn modelId="{0C77116A-EBFC-4B66-9C5B-692BAE34111C}" type="presOf" srcId="{4C7CEC8F-4E3C-45FE-9DD6-6BCE22EA678C}" destId="{9AD21BCD-AC66-4D29-84ED-6410D7FC8892}" srcOrd="0" destOrd="0" presId="urn:microsoft.com/office/officeart/2005/8/layout/bProcess3"/>
    <dgm:cxn modelId="{C086F04E-9B7D-4705-AE74-B3011EFAFD21}" type="presOf" srcId="{B6ED15A3-BDA3-4DA9-984C-4AEFCE912B16}" destId="{7446863B-DEBC-40F0-82E8-16F972DDB0BD}" srcOrd="1" destOrd="0" presId="urn:microsoft.com/office/officeart/2005/8/layout/bProcess3"/>
    <dgm:cxn modelId="{9959F179-90A3-4861-9B0E-CBB05E656FC5}" srcId="{4C7CEC8F-4E3C-45FE-9DD6-6BCE22EA678C}" destId="{31326ADE-F862-4D27-A7ED-E8F944D6AD54}" srcOrd="1" destOrd="0" parTransId="{BC42DBD5-00A6-4319-BF32-110D47ACF7E7}" sibTransId="{75C90E8F-B035-40FD-9FFD-53113F1B9BCD}"/>
    <dgm:cxn modelId="{8878BA85-8B2E-4309-A405-5FE0D11F5B13}" type="presOf" srcId="{306E8226-6AA3-41B6-B24E-0973E24802B8}" destId="{F8F59FB6-1BCB-4B54-B405-A3D85A931F14}" srcOrd="0" destOrd="0" presId="urn:microsoft.com/office/officeart/2005/8/layout/bProcess3"/>
    <dgm:cxn modelId="{B499048A-F93F-4753-9010-E82E190C1C0F}" srcId="{4C7CEC8F-4E3C-45FE-9DD6-6BCE22EA678C}" destId="{306E8226-6AA3-41B6-B24E-0973E24802B8}" srcOrd="3" destOrd="0" parTransId="{4A15B1CD-5455-4039-98AE-4D27A7A81075}" sibTransId="{B6ED15A3-BDA3-4DA9-984C-4AEFCE912B16}"/>
    <dgm:cxn modelId="{980D5F8D-DC67-41CD-A814-E9F1710F7DC4}" type="presOf" srcId="{7B60F707-6470-486B-8B2C-C49BF5DE9DFB}" destId="{1C215BC1-C986-4557-B433-2A29B8B476FB}" srcOrd="0" destOrd="0" presId="urn:microsoft.com/office/officeart/2005/8/layout/bProcess3"/>
    <dgm:cxn modelId="{7B784FA4-B40B-409A-AEE4-ED513A8126F9}" type="presOf" srcId="{25407608-E0E3-4A32-8908-1A542EACD66F}" destId="{D455E494-8D6F-45F3-94B0-941C7CD3DA8B}" srcOrd="0" destOrd="0" presId="urn:microsoft.com/office/officeart/2005/8/layout/bProcess3"/>
    <dgm:cxn modelId="{A262FDB0-CA71-4A8C-A585-CCA31B959CEF}" type="presOf" srcId="{439D6F8E-547A-4258-9D43-2799EF030395}" destId="{02B53F25-A3DB-45D4-B788-79369B2F62CD}" srcOrd="0" destOrd="0" presId="urn:microsoft.com/office/officeart/2005/8/layout/bProcess3"/>
    <dgm:cxn modelId="{9A2C6FBC-A572-48D8-B8FA-894881B75C65}" srcId="{4C7CEC8F-4E3C-45FE-9DD6-6BCE22EA678C}" destId="{439D6F8E-547A-4258-9D43-2799EF030395}" srcOrd="2" destOrd="0" parTransId="{9D1117F2-F61C-47FB-B9B2-89E501A2008B}" sibTransId="{5A5F2BCD-BC0B-40ED-9770-90526BC4B6AD}"/>
    <dgm:cxn modelId="{95F455CC-0371-4714-B814-2EEB2C7910F1}" type="presOf" srcId="{75C90E8F-B035-40FD-9FFD-53113F1B9BCD}" destId="{778D924B-D889-4F9F-A7AC-6A95FB786631}" srcOrd="0" destOrd="0" presId="urn:microsoft.com/office/officeart/2005/8/layout/bProcess3"/>
    <dgm:cxn modelId="{E700C7E5-302D-44A5-AFD7-1895CD7EC27B}" type="presOf" srcId="{75C90E8F-B035-40FD-9FFD-53113F1B9BCD}" destId="{30C6FECA-D1C4-4775-B64A-30CEC5BFF40C}" srcOrd="1" destOrd="0" presId="urn:microsoft.com/office/officeart/2005/8/layout/bProcess3"/>
    <dgm:cxn modelId="{B5B882E6-FB90-4118-809F-4057F1D583E4}" type="presOf" srcId="{4E9CFE44-00B6-4380-B485-11F302C2FC6B}" destId="{4C5D110B-A4CE-46AD-B86A-CA1E95B2FF1C}" srcOrd="0" destOrd="0" presId="urn:microsoft.com/office/officeart/2005/8/layout/bProcess3"/>
    <dgm:cxn modelId="{1C80C9E7-EA6D-4A6B-8B25-719FCE53E3C9}" type="presOf" srcId="{5A5F2BCD-BC0B-40ED-9770-90526BC4B6AD}" destId="{593C6E53-555A-478F-A2E2-E624CD8208EC}" srcOrd="0" destOrd="0" presId="urn:microsoft.com/office/officeart/2005/8/layout/bProcess3"/>
    <dgm:cxn modelId="{7D2FDDF0-1D40-4603-B54C-A76052AA96C7}" type="presOf" srcId="{5A5F2BCD-BC0B-40ED-9770-90526BC4B6AD}" destId="{7211A8C3-763E-444D-910D-449F0D1E2708}" srcOrd="1" destOrd="0" presId="urn:microsoft.com/office/officeart/2005/8/layout/bProcess3"/>
    <dgm:cxn modelId="{014CFD10-8C61-453C-AFA3-A6F1491B4C60}" type="presParOf" srcId="{9AD21BCD-AC66-4D29-84ED-6410D7FC8892}" destId="{4C5D110B-A4CE-46AD-B86A-CA1E95B2FF1C}" srcOrd="0" destOrd="0" presId="urn:microsoft.com/office/officeart/2005/8/layout/bProcess3"/>
    <dgm:cxn modelId="{B6C6A652-5A43-4956-8E60-EB4CECC0DB43}" type="presParOf" srcId="{9AD21BCD-AC66-4D29-84ED-6410D7FC8892}" destId="{D455E494-8D6F-45F3-94B0-941C7CD3DA8B}" srcOrd="1" destOrd="0" presId="urn:microsoft.com/office/officeart/2005/8/layout/bProcess3"/>
    <dgm:cxn modelId="{294205BC-BE36-4B2B-B254-B58E371F5EFD}" type="presParOf" srcId="{D455E494-8D6F-45F3-94B0-941C7CD3DA8B}" destId="{7CF00EB3-50D7-4DB3-BCB4-ACA360DF8402}" srcOrd="0" destOrd="0" presId="urn:microsoft.com/office/officeart/2005/8/layout/bProcess3"/>
    <dgm:cxn modelId="{12499F5C-7487-4760-A7AD-5E6A605DC0DF}" type="presParOf" srcId="{9AD21BCD-AC66-4D29-84ED-6410D7FC8892}" destId="{4351B200-CAC1-4C0F-8DE9-FF814DDA4602}" srcOrd="2" destOrd="0" presId="urn:microsoft.com/office/officeart/2005/8/layout/bProcess3"/>
    <dgm:cxn modelId="{A17C4A6E-F831-4417-B2EA-48049FE825E9}" type="presParOf" srcId="{9AD21BCD-AC66-4D29-84ED-6410D7FC8892}" destId="{778D924B-D889-4F9F-A7AC-6A95FB786631}" srcOrd="3" destOrd="0" presId="urn:microsoft.com/office/officeart/2005/8/layout/bProcess3"/>
    <dgm:cxn modelId="{998E87D0-9F04-4965-8497-8BE617B321AF}" type="presParOf" srcId="{778D924B-D889-4F9F-A7AC-6A95FB786631}" destId="{30C6FECA-D1C4-4775-B64A-30CEC5BFF40C}" srcOrd="0" destOrd="0" presId="urn:microsoft.com/office/officeart/2005/8/layout/bProcess3"/>
    <dgm:cxn modelId="{B43B0393-1825-40D7-8029-67600F0E4D10}" type="presParOf" srcId="{9AD21BCD-AC66-4D29-84ED-6410D7FC8892}" destId="{02B53F25-A3DB-45D4-B788-79369B2F62CD}" srcOrd="4" destOrd="0" presId="urn:microsoft.com/office/officeart/2005/8/layout/bProcess3"/>
    <dgm:cxn modelId="{126F79C4-BBA1-47D0-BDD9-D771473E65FF}" type="presParOf" srcId="{9AD21BCD-AC66-4D29-84ED-6410D7FC8892}" destId="{593C6E53-555A-478F-A2E2-E624CD8208EC}" srcOrd="5" destOrd="0" presId="urn:microsoft.com/office/officeart/2005/8/layout/bProcess3"/>
    <dgm:cxn modelId="{5BC566FA-7CB5-43E8-8988-71D8B39CF090}" type="presParOf" srcId="{593C6E53-555A-478F-A2E2-E624CD8208EC}" destId="{7211A8C3-763E-444D-910D-449F0D1E2708}" srcOrd="0" destOrd="0" presId="urn:microsoft.com/office/officeart/2005/8/layout/bProcess3"/>
    <dgm:cxn modelId="{6043DEF4-95F8-4C65-A4F2-050D72A99A90}" type="presParOf" srcId="{9AD21BCD-AC66-4D29-84ED-6410D7FC8892}" destId="{F8F59FB6-1BCB-4B54-B405-A3D85A931F14}" srcOrd="6" destOrd="0" presId="urn:microsoft.com/office/officeart/2005/8/layout/bProcess3"/>
    <dgm:cxn modelId="{4A25BAE8-372A-407C-A82B-E031481118D8}" type="presParOf" srcId="{9AD21BCD-AC66-4D29-84ED-6410D7FC8892}" destId="{8A4B4FBD-A76E-4E44-98D8-34EAD1DC9370}" srcOrd="7" destOrd="0" presId="urn:microsoft.com/office/officeart/2005/8/layout/bProcess3"/>
    <dgm:cxn modelId="{B82ED9C0-FB16-4CCE-8A9C-6EC4AA57B37A}" type="presParOf" srcId="{8A4B4FBD-A76E-4E44-98D8-34EAD1DC9370}" destId="{7446863B-DEBC-40F0-82E8-16F972DDB0BD}" srcOrd="0" destOrd="0" presId="urn:microsoft.com/office/officeart/2005/8/layout/bProcess3"/>
    <dgm:cxn modelId="{75345623-63A2-4BDD-9BE8-184977FB8C6F}" type="presParOf" srcId="{9AD21BCD-AC66-4D29-84ED-6410D7FC8892}" destId="{1C215BC1-C986-4557-B433-2A29B8B476F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1AB958D-0C12-4223-BFB1-0CE664C56A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Data 1</a:t>
          </a:r>
        </a:p>
      </dgm:t>
    </dgm:pt>
    <dgm:pt modelId="{F54E9AB5-6742-48C5-8F03-43E0777B0B33}" type="parTrans" cxnId="{E4C73AFD-AADA-4A75-B7FF-40FAD8E49152}">
      <dgm:prSet/>
      <dgm:spPr/>
      <dgm:t>
        <a:bodyPr/>
        <a:lstStyle/>
        <a:p>
          <a:endParaRPr lang="en-GB" sz="1600"/>
        </a:p>
      </dgm:t>
    </dgm:pt>
    <dgm:pt modelId="{AAB089AA-BF94-42F4-A8CF-7A928A222EAC}" type="sibTrans" cxnId="{E4C73AFD-AADA-4A75-B7FF-40FAD8E49152}">
      <dgm:prSet/>
      <dgm:spPr/>
      <dgm:t>
        <a:bodyPr/>
        <a:lstStyle/>
        <a:p>
          <a:endParaRPr lang="en-GB" sz="1600"/>
        </a:p>
      </dgm:t>
    </dgm:pt>
    <dgm:pt modelId="{D9E4201F-F692-4F9A-BD68-46CC9F0C2490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2</a:t>
          </a:r>
        </a:p>
      </dgm:t>
    </dgm:pt>
    <dgm:pt modelId="{9A8FDC86-25AE-4A0B-A8F5-B12176F118CC}" type="parTrans" cxnId="{1DFF21D4-6D16-47FE-BAC2-957674A181F5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9A0B5B16-B589-46F4-ABC6-1C6A8AFECDBC}" type="sibTrans" cxnId="{1DFF21D4-6D16-47FE-BAC2-957674A181F5}">
      <dgm:prSet/>
      <dgm:spPr/>
      <dgm:t>
        <a:bodyPr/>
        <a:lstStyle/>
        <a:p>
          <a:endParaRPr lang="en-GB" sz="1600"/>
        </a:p>
      </dgm:t>
    </dgm:pt>
    <dgm:pt modelId="{F2F431BA-201D-4FFC-83C7-6B8E7BF2C73E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4</a:t>
          </a:r>
        </a:p>
      </dgm:t>
    </dgm:pt>
    <dgm:pt modelId="{4201A2ED-4089-4405-8E1C-7CDE2F8BAC27}" type="parTrans" cxnId="{14D7DA67-3ED0-4E72-A433-57DEAEB6C220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903D4844-FEA7-4A38-9D3E-8E77852CD6BD}" type="sibTrans" cxnId="{14D7DA67-3ED0-4E72-A433-57DEAEB6C220}">
      <dgm:prSet/>
      <dgm:spPr/>
      <dgm:t>
        <a:bodyPr/>
        <a:lstStyle/>
        <a:p>
          <a:endParaRPr lang="en-GB" sz="1600"/>
        </a:p>
      </dgm:t>
    </dgm:pt>
    <dgm:pt modelId="{43315A8C-ECBE-4300-AFDF-0DEA75DE4F81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5</a:t>
          </a:r>
        </a:p>
      </dgm:t>
    </dgm:pt>
    <dgm:pt modelId="{42074D32-A2C1-4E32-840C-E3F4CC7F2677}" type="parTrans" cxnId="{BF132C18-10D2-4913-A0AC-1428B95372B2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BE2D9516-2E9A-4B24-B73F-6C4B59E29C60}" type="sibTrans" cxnId="{BF132C18-10D2-4913-A0AC-1428B95372B2}">
      <dgm:prSet/>
      <dgm:spPr/>
      <dgm:t>
        <a:bodyPr/>
        <a:lstStyle/>
        <a:p>
          <a:endParaRPr lang="en-GB" sz="1600"/>
        </a:p>
      </dgm:t>
    </dgm:pt>
    <dgm:pt modelId="{E8C9F384-E576-492F-B4F3-71C84BA33391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7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4716960D-F114-483A-A636-095F4E7D2839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6</a:t>
          </a:r>
        </a:p>
      </dgm:t>
    </dgm:pt>
    <dgm:pt modelId="{84AD422C-DFC6-4F90-A68D-CB6E178406C1}" type="parTrans" cxnId="{669167D6-B4B7-44CC-99D5-4BAAA1B98E49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311C13F7-8DB9-4398-B3F4-8F45D9063F6C}" type="sibTrans" cxnId="{669167D6-B4B7-44CC-99D5-4BAAA1B98E49}">
      <dgm:prSet/>
      <dgm:spPr/>
      <dgm:t>
        <a:bodyPr/>
        <a:lstStyle/>
        <a:p>
          <a:endParaRPr lang="en-GB" sz="1600"/>
        </a:p>
      </dgm:t>
    </dgm:pt>
    <dgm:pt modelId="{3C70FA55-BEE6-4F29-9EF4-DF6526576E40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dirty="0"/>
            <a:t>Data 3</a:t>
          </a:r>
        </a:p>
      </dgm:t>
    </dgm:pt>
    <dgm:pt modelId="{175856E5-ABD5-402E-859F-BCF67C6E8E50}" type="parTrans" cxnId="{2448BD00-F041-489A-8D60-4E4F69215E10}">
      <dgm:prSet/>
      <dgm:spPr>
        <a:solidFill>
          <a:schemeClr val="accent4"/>
        </a:solidFill>
      </dgm:spPr>
      <dgm:t>
        <a:bodyPr/>
        <a:lstStyle/>
        <a:p>
          <a:endParaRPr lang="en-GB"/>
        </a:p>
      </dgm:t>
    </dgm:pt>
    <dgm:pt modelId="{263481FE-917F-4D17-8D8C-3D53FAFB3893}" type="sibTrans" cxnId="{2448BD00-F041-489A-8D60-4E4F69215E10}">
      <dgm:prSet/>
      <dgm:spPr/>
      <dgm:t>
        <a:bodyPr/>
        <a:lstStyle/>
        <a:p>
          <a:endParaRPr lang="en-GB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7B80B7-7A25-456A-A59A-C08FC0074CAB}" type="pres">
      <dgm:prSet presAssocID="{71AB958D-0C12-4223-BFB1-0CE664C56A9B}" presName="centerShape" presStyleLbl="node0" presStyleIdx="0" presStyleCnt="1"/>
      <dgm:spPr/>
    </dgm:pt>
    <dgm:pt modelId="{6C4F7E17-6FF2-49BE-ADF5-B76052D826E8}" type="pres">
      <dgm:prSet presAssocID="{9A8FDC86-25AE-4A0B-A8F5-B12176F118CC}" presName="parTrans" presStyleLbl="sibTrans2D1" presStyleIdx="0" presStyleCnt="6"/>
      <dgm:spPr/>
    </dgm:pt>
    <dgm:pt modelId="{871CA1C4-AA67-41E3-AE56-24BB6FA0F341}" type="pres">
      <dgm:prSet presAssocID="{9A8FDC86-25AE-4A0B-A8F5-B12176F118CC}" presName="connectorText" presStyleLbl="sibTrans2D1" presStyleIdx="0" presStyleCnt="6"/>
      <dgm:spPr/>
    </dgm:pt>
    <dgm:pt modelId="{D916D0DF-C44D-4A80-B915-7B64114337E6}" type="pres">
      <dgm:prSet presAssocID="{D9E4201F-F692-4F9A-BD68-46CC9F0C2490}" presName="node" presStyleLbl="node1" presStyleIdx="0" presStyleCnt="6" custRadScaleRad="105587">
        <dgm:presLayoutVars>
          <dgm:bulletEnabled val="1"/>
        </dgm:presLayoutVars>
      </dgm:prSet>
      <dgm:spPr/>
    </dgm:pt>
    <dgm:pt modelId="{84B71B5F-C2D7-4506-8708-C9FA05123274}" type="pres">
      <dgm:prSet presAssocID="{175856E5-ABD5-402E-859F-BCF67C6E8E50}" presName="parTrans" presStyleLbl="sibTrans2D1" presStyleIdx="1" presStyleCnt="6"/>
      <dgm:spPr/>
    </dgm:pt>
    <dgm:pt modelId="{0C3E22D5-58C9-4C58-9E9F-143255404810}" type="pres">
      <dgm:prSet presAssocID="{175856E5-ABD5-402E-859F-BCF67C6E8E50}" presName="connectorText" presStyleLbl="sibTrans2D1" presStyleIdx="1" presStyleCnt="6"/>
      <dgm:spPr/>
    </dgm:pt>
    <dgm:pt modelId="{7CF64397-33D3-4F0B-8150-679F07DDEA44}" type="pres">
      <dgm:prSet presAssocID="{3C70FA55-BEE6-4F29-9EF4-DF6526576E40}" presName="node" presStyleLbl="node1" presStyleIdx="1" presStyleCnt="6">
        <dgm:presLayoutVars>
          <dgm:bulletEnabled val="1"/>
        </dgm:presLayoutVars>
      </dgm:prSet>
      <dgm:spPr/>
    </dgm:pt>
    <dgm:pt modelId="{037BE4CE-792F-46C9-8E60-2B601019D94E}" type="pres">
      <dgm:prSet presAssocID="{4201A2ED-4089-4405-8E1C-7CDE2F8BAC27}" presName="parTrans" presStyleLbl="sibTrans2D1" presStyleIdx="2" presStyleCnt="6"/>
      <dgm:spPr/>
    </dgm:pt>
    <dgm:pt modelId="{30C06AA5-6173-461E-B447-B32A2BD9FF32}" type="pres">
      <dgm:prSet presAssocID="{4201A2ED-4089-4405-8E1C-7CDE2F8BAC27}" presName="connectorText" presStyleLbl="sibTrans2D1" presStyleIdx="2" presStyleCnt="6"/>
      <dgm:spPr/>
    </dgm:pt>
    <dgm:pt modelId="{D97FABF4-1BDD-4560-8DFB-7708274E3F4C}" type="pres">
      <dgm:prSet presAssocID="{F2F431BA-201D-4FFC-83C7-6B8E7BF2C73E}" presName="node" presStyleLbl="node1" presStyleIdx="2" presStyleCnt="6">
        <dgm:presLayoutVars>
          <dgm:bulletEnabled val="1"/>
        </dgm:presLayoutVars>
      </dgm:prSet>
      <dgm:spPr/>
    </dgm:pt>
    <dgm:pt modelId="{9CAAE835-D840-445E-BB47-300374C6B893}" type="pres">
      <dgm:prSet presAssocID="{42074D32-A2C1-4E32-840C-E3F4CC7F2677}" presName="parTrans" presStyleLbl="sibTrans2D1" presStyleIdx="3" presStyleCnt="6"/>
      <dgm:spPr/>
    </dgm:pt>
    <dgm:pt modelId="{F2E6A898-F248-48D8-B1DA-DE06D50269AC}" type="pres">
      <dgm:prSet presAssocID="{42074D32-A2C1-4E32-840C-E3F4CC7F2677}" presName="connectorText" presStyleLbl="sibTrans2D1" presStyleIdx="3" presStyleCnt="6"/>
      <dgm:spPr/>
    </dgm:pt>
    <dgm:pt modelId="{561D9BBA-0466-4BD8-B4BD-2FE99D12586C}" type="pres">
      <dgm:prSet presAssocID="{43315A8C-ECBE-4300-AFDF-0DEA75DE4F81}" presName="node" presStyleLbl="node1" presStyleIdx="3" presStyleCnt="6">
        <dgm:presLayoutVars>
          <dgm:bulletEnabled val="1"/>
        </dgm:presLayoutVars>
      </dgm:prSet>
      <dgm:spPr/>
    </dgm:pt>
    <dgm:pt modelId="{C2394915-8FFC-41EF-965A-FD82E314746A}" type="pres">
      <dgm:prSet presAssocID="{84AD422C-DFC6-4F90-A68D-CB6E178406C1}" presName="parTrans" presStyleLbl="sibTrans2D1" presStyleIdx="4" presStyleCnt="6"/>
      <dgm:spPr/>
    </dgm:pt>
    <dgm:pt modelId="{71B944A4-8E3B-4591-8AA9-67C75B3D893A}" type="pres">
      <dgm:prSet presAssocID="{84AD422C-DFC6-4F90-A68D-CB6E178406C1}" presName="connectorText" presStyleLbl="sibTrans2D1" presStyleIdx="4" presStyleCnt="6"/>
      <dgm:spPr/>
    </dgm:pt>
    <dgm:pt modelId="{526A169A-9809-454D-B6DE-ECC1A825B368}" type="pres">
      <dgm:prSet presAssocID="{4716960D-F114-483A-A636-095F4E7D2839}" presName="node" presStyleLbl="node1" presStyleIdx="4" presStyleCnt="6">
        <dgm:presLayoutVars>
          <dgm:bulletEnabled val="1"/>
        </dgm:presLayoutVars>
      </dgm:prSet>
      <dgm:spPr/>
    </dgm:pt>
    <dgm:pt modelId="{48C1CE7F-DA00-4E48-9EEF-E62BC54BB23F}" type="pres">
      <dgm:prSet presAssocID="{ED110F52-280B-49CE-92CD-4A4A7BCBA32B}" presName="parTrans" presStyleLbl="sibTrans2D1" presStyleIdx="5" presStyleCnt="6"/>
      <dgm:spPr/>
    </dgm:pt>
    <dgm:pt modelId="{D6C4C2AD-3D64-49CA-AE82-1B9473D5B577}" type="pres">
      <dgm:prSet presAssocID="{ED110F52-280B-49CE-92CD-4A4A7BCBA32B}" presName="connectorText" presStyleLbl="sibTrans2D1" presStyleIdx="5" presStyleCnt="6"/>
      <dgm:spPr/>
    </dgm:pt>
    <dgm:pt modelId="{B3129543-827F-4612-A0B8-0EE94B1F2D5B}" type="pres">
      <dgm:prSet presAssocID="{E8C9F384-E576-492F-B4F3-71C84BA33391}" presName="node" presStyleLbl="node1" presStyleIdx="5" presStyleCnt="6">
        <dgm:presLayoutVars>
          <dgm:bulletEnabled val="1"/>
        </dgm:presLayoutVars>
      </dgm:prSet>
      <dgm:spPr/>
    </dgm:pt>
  </dgm:ptLst>
  <dgm:cxnLst>
    <dgm:cxn modelId="{2448BD00-F041-489A-8D60-4E4F69215E10}" srcId="{71AB958D-0C12-4223-BFB1-0CE664C56A9B}" destId="{3C70FA55-BEE6-4F29-9EF4-DF6526576E40}" srcOrd="1" destOrd="0" parTransId="{175856E5-ABD5-402E-859F-BCF67C6E8E50}" sibTransId="{263481FE-917F-4D17-8D8C-3D53FAFB3893}"/>
    <dgm:cxn modelId="{601E730C-4739-4437-9697-75C72F981DE1}" type="presOf" srcId="{F2F431BA-201D-4FFC-83C7-6B8E7BF2C73E}" destId="{D97FABF4-1BDD-4560-8DFB-7708274E3F4C}" srcOrd="0" destOrd="0" presId="urn:microsoft.com/office/officeart/2005/8/layout/radial5"/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BF132C18-10D2-4913-A0AC-1428B95372B2}" srcId="{71AB958D-0C12-4223-BFB1-0CE664C56A9B}" destId="{43315A8C-ECBE-4300-AFDF-0DEA75DE4F81}" srcOrd="3" destOrd="0" parTransId="{42074D32-A2C1-4E32-840C-E3F4CC7F2677}" sibTransId="{BE2D9516-2E9A-4B24-B73F-6C4B59E29C60}"/>
    <dgm:cxn modelId="{0A915B21-196B-443F-A2F7-72B541F7E5FF}" type="presOf" srcId="{175856E5-ABD5-402E-859F-BCF67C6E8E50}" destId="{84B71B5F-C2D7-4506-8708-C9FA05123274}" srcOrd="0" destOrd="0" presId="urn:microsoft.com/office/officeart/2005/8/layout/radial5"/>
    <dgm:cxn modelId="{7A6D3926-5B87-47A6-A2BF-A04A78E4BF0A}" type="presOf" srcId="{42074D32-A2C1-4E32-840C-E3F4CC7F2677}" destId="{9CAAE835-D840-445E-BB47-300374C6B893}" srcOrd="0" destOrd="0" presId="urn:microsoft.com/office/officeart/2005/8/layout/radial5"/>
    <dgm:cxn modelId="{3381A334-EF6B-44ED-8E23-281BFFE4B169}" type="presOf" srcId="{4201A2ED-4089-4405-8E1C-7CDE2F8BAC27}" destId="{30C06AA5-6173-461E-B447-B32A2BD9FF32}" srcOrd="1" destOrd="0" presId="urn:microsoft.com/office/officeart/2005/8/layout/radial5"/>
    <dgm:cxn modelId="{66D83D3D-96DF-4859-B1F3-B0A4C66CDEC7}" type="presOf" srcId="{E8C9F384-E576-492F-B4F3-71C84BA33391}" destId="{B3129543-827F-4612-A0B8-0EE94B1F2D5B}" srcOrd="0" destOrd="0" presId="urn:microsoft.com/office/officeart/2005/8/layout/radial5"/>
    <dgm:cxn modelId="{06A44B43-E213-43DF-AB64-B5AFF75082E6}" type="presOf" srcId="{9A8FDC86-25AE-4A0B-A8F5-B12176F118CC}" destId="{6C4F7E17-6FF2-49BE-ADF5-B76052D826E8}" srcOrd="0" destOrd="0" presId="urn:microsoft.com/office/officeart/2005/8/layout/radial5"/>
    <dgm:cxn modelId="{14D7DA67-3ED0-4E72-A433-57DEAEB6C220}" srcId="{71AB958D-0C12-4223-BFB1-0CE664C56A9B}" destId="{F2F431BA-201D-4FFC-83C7-6B8E7BF2C73E}" srcOrd="2" destOrd="0" parTransId="{4201A2ED-4089-4405-8E1C-7CDE2F8BAC27}" sibTransId="{903D4844-FEA7-4A38-9D3E-8E77852CD6BD}"/>
    <dgm:cxn modelId="{328D3F49-B44B-44D8-84BB-A6B0EAA9CD53}" type="presOf" srcId="{3C70FA55-BEE6-4F29-9EF4-DF6526576E40}" destId="{7CF64397-33D3-4F0B-8150-679F07DDEA44}" srcOrd="0" destOrd="0" presId="urn:microsoft.com/office/officeart/2005/8/layout/radial5"/>
    <dgm:cxn modelId="{88664A4C-5A36-445A-9C2C-2B66EBBF9F0F}" type="presOf" srcId="{71AB958D-0C12-4223-BFB1-0CE664C56A9B}" destId="{A77B80B7-7A25-456A-A59A-C08FC0074CAB}" srcOrd="0" destOrd="0" presId="urn:microsoft.com/office/officeart/2005/8/layout/radial5"/>
    <dgm:cxn modelId="{A47B1E71-E388-456B-A932-AF56C4932614}" type="presOf" srcId="{84AD422C-DFC6-4F90-A68D-CB6E178406C1}" destId="{C2394915-8FFC-41EF-965A-FD82E314746A}" srcOrd="0" destOrd="0" presId="urn:microsoft.com/office/officeart/2005/8/layout/radial5"/>
    <dgm:cxn modelId="{5D1E7D57-3B58-4670-8E67-E83A4F4BE3A8}" type="presOf" srcId="{ED110F52-280B-49CE-92CD-4A4A7BCBA32B}" destId="{D6C4C2AD-3D64-49CA-AE82-1B9473D5B577}" srcOrd="1" destOrd="0" presId="urn:microsoft.com/office/officeart/2005/8/layout/radial5"/>
    <dgm:cxn modelId="{58E09683-5BAB-47DF-B3BF-57C3C0493E0F}" type="presOf" srcId="{42074D32-A2C1-4E32-840C-E3F4CC7F2677}" destId="{F2E6A898-F248-48D8-B1DA-DE06D50269AC}" srcOrd="1" destOrd="0" presId="urn:microsoft.com/office/officeart/2005/8/layout/radial5"/>
    <dgm:cxn modelId="{9C25E387-4691-49CA-922E-5B69F1F989FE}" srcId="{71AB958D-0C12-4223-BFB1-0CE664C56A9B}" destId="{E8C9F384-E576-492F-B4F3-71C84BA33391}" srcOrd="5" destOrd="0" parTransId="{ED110F52-280B-49CE-92CD-4A4A7BCBA32B}" sibTransId="{1DB5EBBD-E2C2-4342-90DB-D1A83FA26DC4}"/>
    <dgm:cxn modelId="{BE3B3DA5-1ED3-4742-B952-92D5C7618C4C}" type="presOf" srcId="{84AD422C-DFC6-4F90-A68D-CB6E178406C1}" destId="{71B944A4-8E3B-4591-8AA9-67C75B3D893A}" srcOrd="1" destOrd="0" presId="urn:microsoft.com/office/officeart/2005/8/layout/radial5"/>
    <dgm:cxn modelId="{DE522AB7-C852-434E-9EF6-29F638F10629}" type="presOf" srcId="{D9E4201F-F692-4F9A-BD68-46CC9F0C2490}" destId="{D916D0DF-C44D-4A80-B915-7B64114337E6}" srcOrd="0" destOrd="0" presId="urn:microsoft.com/office/officeart/2005/8/layout/radial5"/>
    <dgm:cxn modelId="{5CD911D0-4034-41A7-8E78-C86C3BB57549}" type="presOf" srcId="{4716960D-F114-483A-A636-095F4E7D2839}" destId="{526A169A-9809-454D-B6DE-ECC1A825B368}" srcOrd="0" destOrd="0" presId="urn:microsoft.com/office/officeart/2005/8/layout/radial5"/>
    <dgm:cxn modelId="{1DFF21D4-6D16-47FE-BAC2-957674A181F5}" srcId="{71AB958D-0C12-4223-BFB1-0CE664C56A9B}" destId="{D9E4201F-F692-4F9A-BD68-46CC9F0C2490}" srcOrd="0" destOrd="0" parTransId="{9A8FDC86-25AE-4A0B-A8F5-B12176F118CC}" sibTransId="{9A0B5B16-B589-46F4-ABC6-1C6A8AFECDBC}"/>
    <dgm:cxn modelId="{669167D6-B4B7-44CC-99D5-4BAAA1B98E49}" srcId="{71AB958D-0C12-4223-BFB1-0CE664C56A9B}" destId="{4716960D-F114-483A-A636-095F4E7D2839}" srcOrd="4" destOrd="0" parTransId="{84AD422C-DFC6-4F90-A68D-CB6E178406C1}" sibTransId="{311C13F7-8DB9-4398-B3F4-8F45D9063F6C}"/>
    <dgm:cxn modelId="{1E6980E5-4510-4174-9458-25A441FC8F7F}" type="presOf" srcId="{43315A8C-ECBE-4300-AFDF-0DEA75DE4F81}" destId="{561D9BBA-0466-4BD8-B4BD-2FE99D12586C}" srcOrd="0" destOrd="0" presId="urn:microsoft.com/office/officeart/2005/8/layout/radial5"/>
    <dgm:cxn modelId="{21528EE6-93D2-4EDA-8ADD-AD2BE604B984}" type="presOf" srcId="{175856E5-ABD5-402E-859F-BCF67C6E8E50}" destId="{0C3E22D5-58C9-4C58-9E9F-143255404810}" srcOrd="1" destOrd="0" presId="urn:microsoft.com/office/officeart/2005/8/layout/radial5"/>
    <dgm:cxn modelId="{6DCFADF7-97A9-40D1-9FF2-6D8D65956D03}" type="presOf" srcId="{4201A2ED-4089-4405-8E1C-7CDE2F8BAC27}" destId="{037BE4CE-792F-46C9-8E60-2B601019D94E}" srcOrd="0" destOrd="0" presId="urn:microsoft.com/office/officeart/2005/8/layout/radial5"/>
    <dgm:cxn modelId="{0C8D56F9-89C9-49E6-B8C8-983C449E80AE}" type="presOf" srcId="{9A8FDC86-25AE-4A0B-A8F5-B12176F118CC}" destId="{871CA1C4-AA67-41E3-AE56-24BB6FA0F341}" srcOrd="1" destOrd="0" presId="urn:microsoft.com/office/officeart/2005/8/layout/radial5"/>
    <dgm:cxn modelId="{D93EA8FA-9093-4B43-BBE0-0F691E9ABC7B}" type="presOf" srcId="{ED110F52-280B-49CE-92CD-4A4A7BCBA32B}" destId="{48C1CE7F-DA00-4E48-9EEF-E62BC54BB23F}" srcOrd="0" destOrd="0" presId="urn:microsoft.com/office/officeart/2005/8/layout/radial5"/>
    <dgm:cxn modelId="{E4C73AFD-AADA-4A75-B7FF-40FAD8E49152}" srcId="{6CCC7A86-1A56-4F67-84AD-F1D176452D6A}" destId="{71AB958D-0C12-4223-BFB1-0CE664C56A9B}" srcOrd="0" destOrd="0" parTransId="{F54E9AB5-6742-48C5-8F03-43E0777B0B33}" sibTransId="{AAB089AA-BF94-42F4-A8CF-7A928A222EAC}"/>
    <dgm:cxn modelId="{2EEB93C8-A6DC-4447-A04E-C0C2F5214DC7}" type="presParOf" srcId="{09DF82FF-4686-48D1-BEBA-AB20955DAD95}" destId="{A77B80B7-7A25-456A-A59A-C08FC0074CAB}" srcOrd="0" destOrd="0" presId="urn:microsoft.com/office/officeart/2005/8/layout/radial5"/>
    <dgm:cxn modelId="{8A19C043-2D1A-4D8D-B1F4-41A7816F8140}" type="presParOf" srcId="{09DF82FF-4686-48D1-BEBA-AB20955DAD95}" destId="{6C4F7E17-6FF2-49BE-ADF5-B76052D826E8}" srcOrd="1" destOrd="0" presId="urn:microsoft.com/office/officeart/2005/8/layout/radial5"/>
    <dgm:cxn modelId="{48272AF4-9FF7-42F3-B20A-4F89FA7EB834}" type="presParOf" srcId="{6C4F7E17-6FF2-49BE-ADF5-B76052D826E8}" destId="{871CA1C4-AA67-41E3-AE56-24BB6FA0F341}" srcOrd="0" destOrd="0" presId="urn:microsoft.com/office/officeart/2005/8/layout/radial5"/>
    <dgm:cxn modelId="{7E7DF1FC-844E-4374-9FDA-C38205755574}" type="presParOf" srcId="{09DF82FF-4686-48D1-BEBA-AB20955DAD95}" destId="{D916D0DF-C44D-4A80-B915-7B64114337E6}" srcOrd="2" destOrd="0" presId="urn:microsoft.com/office/officeart/2005/8/layout/radial5"/>
    <dgm:cxn modelId="{212C8048-E1F2-40EA-A7FA-C57C8EB60592}" type="presParOf" srcId="{09DF82FF-4686-48D1-BEBA-AB20955DAD95}" destId="{84B71B5F-C2D7-4506-8708-C9FA05123274}" srcOrd="3" destOrd="0" presId="urn:microsoft.com/office/officeart/2005/8/layout/radial5"/>
    <dgm:cxn modelId="{92E1CBE4-3280-4154-AF3A-91DDB0E670F9}" type="presParOf" srcId="{84B71B5F-C2D7-4506-8708-C9FA05123274}" destId="{0C3E22D5-58C9-4C58-9E9F-143255404810}" srcOrd="0" destOrd="0" presId="urn:microsoft.com/office/officeart/2005/8/layout/radial5"/>
    <dgm:cxn modelId="{3476ACBD-405A-4BC8-BD37-EA81E923C17F}" type="presParOf" srcId="{09DF82FF-4686-48D1-BEBA-AB20955DAD95}" destId="{7CF64397-33D3-4F0B-8150-679F07DDEA44}" srcOrd="4" destOrd="0" presId="urn:microsoft.com/office/officeart/2005/8/layout/radial5"/>
    <dgm:cxn modelId="{C90B6D80-F46F-4603-9EF0-A83983559892}" type="presParOf" srcId="{09DF82FF-4686-48D1-BEBA-AB20955DAD95}" destId="{037BE4CE-792F-46C9-8E60-2B601019D94E}" srcOrd="5" destOrd="0" presId="urn:microsoft.com/office/officeart/2005/8/layout/radial5"/>
    <dgm:cxn modelId="{2EDC75BD-C446-4DD6-992F-3A82FA130DA7}" type="presParOf" srcId="{037BE4CE-792F-46C9-8E60-2B601019D94E}" destId="{30C06AA5-6173-461E-B447-B32A2BD9FF32}" srcOrd="0" destOrd="0" presId="urn:microsoft.com/office/officeart/2005/8/layout/radial5"/>
    <dgm:cxn modelId="{5DDA5949-5991-493B-8035-B2581061E0D2}" type="presParOf" srcId="{09DF82FF-4686-48D1-BEBA-AB20955DAD95}" destId="{D97FABF4-1BDD-4560-8DFB-7708274E3F4C}" srcOrd="6" destOrd="0" presId="urn:microsoft.com/office/officeart/2005/8/layout/radial5"/>
    <dgm:cxn modelId="{26EE0D3A-F01B-4AE0-836F-8252BCC0C5FA}" type="presParOf" srcId="{09DF82FF-4686-48D1-BEBA-AB20955DAD95}" destId="{9CAAE835-D840-445E-BB47-300374C6B893}" srcOrd="7" destOrd="0" presId="urn:microsoft.com/office/officeart/2005/8/layout/radial5"/>
    <dgm:cxn modelId="{6C74FD46-0F53-486C-871D-1EB18BDAAC45}" type="presParOf" srcId="{9CAAE835-D840-445E-BB47-300374C6B893}" destId="{F2E6A898-F248-48D8-B1DA-DE06D50269AC}" srcOrd="0" destOrd="0" presId="urn:microsoft.com/office/officeart/2005/8/layout/radial5"/>
    <dgm:cxn modelId="{1B2DAF7F-C527-499E-9A66-A3E464EB61CC}" type="presParOf" srcId="{09DF82FF-4686-48D1-BEBA-AB20955DAD95}" destId="{561D9BBA-0466-4BD8-B4BD-2FE99D12586C}" srcOrd="8" destOrd="0" presId="urn:microsoft.com/office/officeart/2005/8/layout/radial5"/>
    <dgm:cxn modelId="{93DF4BE8-D58D-42B1-9A16-4AF36872C25A}" type="presParOf" srcId="{09DF82FF-4686-48D1-BEBA-AB20955DAD95}" destId="{C2394915-8FFC-41EF-965A-FD82E314746A}" srcOrd="9" destOrd="0" presId="urn:microsoft.com/office/officeart/2005/8/layout/radial5"/>
    <dgm:cxn modelId="{58402099-2680-46A7-AA7F-05E7FF73307A}" type="presParOf" srcId="{C2394915-8FFC-41EF-965A-FD82E314746A}" destId="{71B944A4-8E3B-4591-8AA9-67C75B3D893A}" srcOrd="0" destOrd="0" presId="urn:microsoft.com/office/officeart/2005/8/layout/radial5"/>
    <dgm:cxn modelId="{1D03F2CC-7B7A-4048-8DDC-345ABB3B5588}" type="presParOf" srcId="{09DF82FF-4686-48D1-BEBA-AB20955DAD95}" destId="{526A169A-9809-454D-B6DE-ECC1A825B368}" srcOrd="10" destOrd="0" presId="urn:microsoft.com/office/officeart/2005/8/layout/radial5"/>
    <dgm:cxn modelId="{D3E3C81C-3198-4674-9E76-447939FFF70D}" type="presParOf" srcId="{09DF82FF-4686-48D1-BEBA-AB20955DAD95}" destId="{48C1CE7F-DA00-4E48-9EEF-E62BC54BB23F}" srcOrd="11" destOrd="0" presId="urn:microsoft.com/office/officeart/2005/8/layout/radial5"/>
    <dgm:cxn modelId="{AB6995CD-DAA5-4F55-83FD-0B3BACFBED94}" type="presParOf" srcId="{48C1CE7F-DA00-4E48-9EEF-E62BC54BB23F}" destId="{D6C4C2AD-3D64-49CA-AE82-1B9473D5B577}" srcOrd="0" destOrd="0" presId="urn:microsoft.com/office/officeart/2005/8/layout/radial5"/>
    <dgm:cxn modelId="{CE08C0D1-FA59-4DD8-8900-5EF1E959EE20}" type="presParOf" srcId="{09DF82FF-4686-48D1-BEBA-AB20955DAD95}" destId="{B3129543-827F-4612-A0B8-0EE94B1F2D5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400" dirty="0"/>
            <a:t>Title 1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400"/>
        </a:p>
      </dgm:t>
    </dgm:pt>
    <dgm:pt modelId="{E008D7AD-E579-4FF7-8E32-7F2429389438}" type="sibTrans" cxnId="{35F4F54F-5404-481A-88EA-413E0C4612C9}">
      <dgm:prSet custT="1"/>
      <dgm:spPr>
        <a:solidFill>
          <a:schemeClr val="accent4"/>
        </a:solidFill>
      </dgm:spPr>
      <dgm:t>
        <a:bodyPr/>
        <a:lstStyle/>
        <a:p>
          <a:endParaRPr lang="en-GB" sz="140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4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400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</a:rPr>
            <a:t>Title 2</a:t>
          </a:r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400"/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4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4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400"/>
        </a:p>
      </dgm:t>
    </dgm:pt>
    <dgm:pt modelId="{854625F7-5CC8-497B-BA2C-881F66E6F23F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B3DD85D1-5AD6-44D2-96B7-901CCDFB33C3}" type="parTrans" cxnId="{65585220-9B04-4BBE-805F-71E6D60DA97D}">
      <dgm:prSet/>
      <dgm:spPr/>
      <dgm:t>
        <a:bodyPr/>
        <a:lstStyle/>
        <a:p>
          <a:endParaRPr lang="en-GB"/>
        </a:p>
      </dgm:t>
    </dgm:pt>
    <dgm:pt modelId="{317F6C44-3C80-4500-9231-36265592740B}" type="sibTrans" cxnId="{65585220-9B04-4BBE-805F-71E6D60DA97D}">
      <dgm:prSet/>
      <dgm:spPr/>
      <dgm:t>
        <a:bodyPr/>
        <a:lstStyle/>
        <a:p>
          <a:endParaRPr lang="en-GB"/>
        </a:p>
      </dgm:t>
    </dgm:pt>
    <dgm:pt modelId="{8758E9B4-6833-4B6D-83F3-4B1899C07546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D1BA4081-C8DA-4584-80B1-C58179EAFDBE}" type="parTrans" cxnId="{B9B3807F-A45C-4D1F-B67B-A5031A471A6A}">
      <dgm:prSet/>
      <dgm:spPr/>
      <dgm:t>
        <a:bodyPr/>
        <a:lstStyle/>
        <a:p>
          <a:endParaRPr lang="en-GB"/>
        </a:p>
      </dgm:t>
    </dgm:pt>
    <dgm:pt modelId="{3BC4B42C-EDD8-4A56-8771-918DCD31E254}" type="sibTrans" cxnId="{B9B3807F-A45C-4D1F-B67B-A5031A471A6A}">
      <dgm:prSet/>
      <dgm:spPr/>
      <dgm:t>
        <a:bodyPr/>
        <a:lstStyle/>
        <a:p>
          <a:endParaRPr lang="en-GB"/>
        </a:p>
      </dgm:t>
    </dgm:pt>
    <dgm:pt modelId="{9CEF46A8-056A-49B1-8E08-636661477478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7ECF396A-0A94-4F15-B5A8-6464B0C01CA2}" type="parTrans" cxnId="{75253F56-BBEB-4FCE-9A86-5FD773446BAA}">
      <dgm:prSet/>
      <dgm:spPr/>
      <dgm:t>
        <a:bodyPr/>
        <a:lstStyle/>
        <a:p>
          <a:endParaRPr lang="en-GB"/>
        </a:p>
      </dgm:t>
    </dgm:pt>
    <dgm:pt modelId="{E91B8F5A-435C-4FD7-932B-83F609C8D17D}" type="sibTrans" cxnId="{75253F56-BBEB-4FCE-9A86-5FD773446BAA}">
      <dgm:prSet/>
      <dgm:spPr/>
      <dgm:t>
        <a:bodyPr/>
        <a:lstStyle/>
        <a:p>
          <a:endParaRPr lang="en-GB"/>
        </a:p>
      </dgm:t>
    </dgm:pt>
    <dgm:pt modelId="{2C2DD942-67DE-4A8F-8CCD-44D31471C58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0DA7DA75-29A3-4116-8F19-5F3A8C842371}" type="parTrans" cxnId="{49E0C7F5-9CE9-4FB6-86B5-5A77FA5DF901}">
      <dgm:prSet/>
      <dgm:spPr/>
      <dgm:t>
        <a:bodyPr/>
        <a:lstStyle/>
        <a:p>
          <a:endParaRPr lang="en-GB"/>
        </a:p>
      </dgm:t>
    </dgm:pt>
    <dgm:pt modelId="{4926F22C-806A-42DA-A098-0474142C498C}" type="sibTrans" cxnId="{49E0C7F5-9CE9-4FB6-86B5-5A77FA5DF901}">
      <dgm:prSet/>
      <dgm:spPr/>
      <dgm:t>
        <a:bodyPr/>
        <a:lstStyle/>
        <a:p>
          <a:endParaRPr lang="en-GB"/>
        </a:p>
      </dgm:t>
    </dgm:pt>
    <dgm:pt modelId="{96221DE7-9779-4A6C-9528-6DD80C37F25F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D4B489C6-468A-4864-A213-387E4813E20D}" type="parTrans" cxnId="{07BC3656-3EF6-431F-A36F-77B5F21B33F1}">
      <dgm:prSet/>
      <dgm:spPr/>
      <dgm:t>
        <a:bodyPr/>
        <a:lstStyle/>
        <a:p>
          <a:endParaRPr lang="en-GB"/>
        </a:p>
      </dgm:t>
    </dgm:pt>
    <dgm:pt modelId="{CA863054-BF1D-43C9-85EF-C6FA694BDF6D}" type="sibTrans" cxnId="{07BC3656-3EF6-431F-A36F-77B5F21B33F1}">
      <dgm:prSet/>
      <dgm:spPr/>
      <dgm:t>
        <a:bodyPr/>
        <a:lstStyle/>
        <a:p>
          <a:endParaRPr lang="en-GB"/>
        </a:p>
      </dgm:t>
    </dgm:pt>
    <dgm:pt modelId="{538B8B21-E77E-40A7-81A3-98FA3F4554D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sz="1400" dirty="0"/>
            <a:t>List point 1</a:t>
          </a:r>
        </a:p>
      </dgm:t>
    </dgm:pt>
    <dgm:pt modelId="{DE785B3D-127B-4122-B258-859CA7D15902}" type="parTrans" cxnId="{95527463-F1F0-4CCA-BE60-1DC0AE64349A}">
      <dgm:prSet/>
      <dgm:spPr/>
      <dgm:t>
        <a:bodyPr/>
        <a:lstStyle/>
        <a:p>
          <a:endParaRPr lang="en-GB"/>
        </a:p>
      </dgm:t>
    </dgm:pt>
    <dgm:pt modelId="{F5299A36-BA1D-4CF7-B1CF-8B6D0ADEDDC3}" type="sibTrans" cxnId="{95527463-F1F0-4CCA-BE60-1DC0AE64349A}">
      <dgm:prSet/>
      <dgm:spPr/>
      <dgm:t>
        <a:bodyPr/>
        <a:lstStyle/>
        <a:p>
          <a:endParaRPr lang="en-GB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C97C1811-45CB-4611-A157-B10D13EA5677}" type="presOf" srcId="{538B8B21-E77E-40A7-81A3-98FA3F4554D4}" destId="{D7600EF0-A490-4B30-8959-4397036E969A}" srcOrd="0" destOrd="3" presId="urn:microsoft.com/office/officeart/2005/8/layout/process3"/>
    <dgm:cxn modelId="{65585220-9B04-4BBE-805F-71E6D60DA97D}" srcId="{21D8E816-7121-49C1-9ADE-0D784D801F0E}" destId="{854625F7-5CC8-497B-BA2C-881F66E6F23F}" srcOrd="1" destOrd="0" parTransId="{B3DD85D1-5AD6-44D2-96B7-901CCDFB33C3}" sibTransId="{317F6C44-3C80-4500-9231-36265592740B}"/>
    <dgm:cxn modelId="{95527463-F1F0-4CCA-BE60-1DC0AE64349A}" srcId="{21D8E816-7121-49C1-9ADE-0D784D801F0E}" destId="{538B8B21-E77E-40A7-81A3-98FA3F4554D4}" srcOrd="3" destOrd="0" parTransId="{DE785B3D-127B-4122-B258-859CA7D15902}" sibTransId="{F5299A36-BA1D-4CF7-B1CF-8B6D0ADEDDC3}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07BC3656-3EF6-431F-A36F-77B5F21B33F1}" srcId="{21D8E816-7121-49C1-9ADE-0D784D801F0E}" destId="{96221DE7-9779-4A6C-9528-6DD80C37F25F}" srcOrd="2" destOrd="0" parTransId="{D4B489C6-468A-4864-A213-387E4813E20D}" sibTransId="{CA863054-BF1D-43C9-85EF-C6FA694BDF6D}"/>
    <dgm:cxn modelId="{75253F56-BBEB-4FCE-9A86-5FD773446BAA}" srcId="{45FF686C-F770-460B-8F8A-190D9C4CC153}" destId="{9CEF46A8-056A-49B1-8E08-636661477478}" srcOrd="2" destOrd="0" parTransId="{7ECF396A-0A94-4F15-B5A8-6464B0C01CA2}" sibTransId="{E91B8F5A-435C-4FD7-932B-83F609C8D17D}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5F93415A-3EFE-46A0-9D05-49B252AFE3F4}" type="presOf" srcId="{854625F7-5CC8-497B-BA2C-881F66E6F23F}" destId="{D7600EF0-A490-4B30-8959-4397036E969A}" srcOrd="0" destOrd="1" presId="urn:microsoft.com/office/officeart/2005/8/layout/process3"/>
    <dgm:cxn modelId="{B9B3807F-A45C-4D1F-B67B-A5031A471A6A}" srcId="{45FF686C-F770-460B-8F8A-190D9C4CC153}" destId="{8758E9B4-6833-4B6D-83F3-4B1899C07546}" srcOrd="1" destOrd="0" parTransId="{D1BA4081-C8DA-4584-80B1-C58179EAFDBE}" sibTransId="{3BC4B42C-EDD8-4A56-8771-918DCD31E254}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EE52F6A5-F401-44CC-9C86-8F9E3EA745ED}" type="presOf" srcId="{96221DE7-9779-4A6C-9528-6DD80C37F25F}" destId="{D7600EF0-A490-4B30-8959-4397036E969A}" srcOrd="0" destOrd="2" presId="urn:microsoft.com/office/officeart/2005/8/layout/process3"/>
    <dgm:cxn modelId="{75F7C1AA-015C-428D-B597-03EDC1D00CA1}" type="presOf" srcId="{8758E9B4-6833-4B6D-83F3-4B1899C07546}" destId="{023B57F6-7A07-4226-B251-ED65F94B6256}" srcOrd="0" destOrd="1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5CC98EAF-2F81-4D38-A4F5-02AE6896ECB1}" type="presOf" srcId="{2C2DD942-67DE-4A8F-8CCD-44D31471C584}" destId="{023B57F6-7A07-4226-B251-ED65F94B6256}" srcOrd="0" destOrd="3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9845E0DB-0E0E-4793-8B7A-6B88F854ABA1}" type="presOf" srcId="{9CEF46A8-056A-49B1-8E08-636661477478}" destId="{023B57F6-7A07-4226-B251-ED65F94B6256}" srcOrd="0" destOrd="2" presId="urn:microsoft.com/office/officeart/2005/8/layout/process3"/>
    <dgm:cxn modelId="{49E0C7F5-9CE9-4FB6-86B5-5A77FA5DF901}" srcId="{45FF686C-F770-460B-8F8A-190D9C4CC153}" destId="{2C2DD942-67DE-4A8F-8CCD-44D31471C584}" srcOrd="3" destOrd="0" parTransId="{0DA7DA75-29A3-4116-8F19-5F3A8C842371}" sibTransId="{4926F22C-806A-42DA-A098-0474142C498C}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E494-8D6F-45F3-94B0-941C7CD3DA8B}">
      <dsp:nvSpPr>
        <dsp:cNvPr id="0" name=""/>
        <dsp:cNvSpPr/>
      </dsp:nvSpPr>
      <dsp:spPr>
        <a:xfrm>
          <a:off x="1868043" y="510085"/>
          <a:ext cx="394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048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054451" y="553682"/>
        <a:ext cx="21232" cy="4246"/>
      </dsp:txXfrm>
    </dsp:sp>
    <dsp:sp modelId="{4C5D110B-A4CE-46AD-B86A-CA1E95B2FF1C}">
      <dsp:nvSpPr>
        <dsp:cNvPr id="0" name=""/>
        <dsp:cNvSpPr/>
      </dsp:nvSpPr>
      <dsp:spPr>
        <a:xfrm>
          <a:off x="23546" y="1916"/>
          <a:ext cx="1846296" cy="11077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1</a:t>
          </a:r>
        </a:p>
      </dsp:txBody>
      <dsp:txXfrm>
        <a:off x="23546" y="1916"/>
        <a:ext cx="1846296" cy="1107778"/>
      </dsp:txXfrm>
    </dsp:sp>
    <dsp:sp modelId="{778D924B-D889-4F9F-A7AC-6A95FB786631}">
      <dsp:nvSpPr>
        <dsp:cNvPr id="0" name=""/>
        <dsp:cNvSpPr/>
      </dsp:nvSpPr>
      <dsp:spPr>
        <a:xfrm>
          <a:off x="946694" y="1107894"/>
          <a:ext cx="2270945" cy="394048"/>
        </a:xfrm>
        <a:custGeom>
          <a:avLst/>
          <a:gdLst/>
          <a:ahLst/>
          <a:cxnLst/>
          <a:rect l="0" t="0" r="0" b="0"/>
          <a:pathLst>
            <a:path>
              <a:moveTo>
                <a:pt x="2270945" y="0"/>
              </a:moveTo>
              <a:lnTo>
                <a:pt x="2270945" y="214124"/>
              </a:lnTo>
              <a:lnTo>
                <a:pt x="0" y="214124"/>
              </a:lnTo>
              <a:lnTo>
                <a:pt x="0" y="394048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024409" y="1302795"/>
        <a:ext cx="115515" cy="4246"/>
      </dsp:txXfrm>
    </dsp:sp>
    <dsp:sp modelId="{4351B200-CAC1-4C0F-8DE9-FF814DDA4602}">
      <dsp:nvSpPr>
        <dsp:cNvPr id="0" name=""/>
        <dsp:cNvSpPr/>
      </dsp:nvSpPr>
      <dsp:spPr>
        <a:xfrm>
          <a:off x="2294491" y="1916"/>
          <a:ext cx="1846296" cy="11077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2</a:t>
          </a:r>
        </a:p>
      </dsp:txBody>
      <dsp:txXfrm>
        <a:off x="2294491" y="1916"/>
        <a:ext cx="1846296" cy="1107778"/>
      </dsp:txXfrm>
    </dsp:sp>
    <dsp:sp modelId="{593C6E53-555A-478F-A2E2-E624CD8208EC}">
      <dsp:nvSpPr>
        <dsp:cNvPr id="0" name=""/>
        <dsp:cNvSpPr/>
      </dsp:nvSpPr>
      <dsp:spPr>
        <a:xfrm>
          <a:off x="1868043" y="2042512"/>
          <a:ext cx="394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048" y="45720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054451" y="2086108"/>
        <a:ext cx="21232" cy="4246"/>
      </dsp:txXfrm>
    </dsp:sp>
    <dsp:sp modelId="{02B53F25-A3DB-45D4-B788-79369B2F62CD}">
      <dsp:nvSpPr>
        <dsp:cNvPr id="0" name=""/>
        <dsp:cNvSpPr/>
      </dsp:nvSpPr>
      <dsp:spPr>
        <a:xfrm>
          <a:off x="23546" y="1534342"/>
          <a:ext cx="1846296" cy="11077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3</a:t>
          </a:r>
        </a:p>
      </dsp:txBody>
      <dsp:txXfrm>
        <a:off x="23546" y="1534342"/>
        <a:ext cx="1846296" cy="1107778"/>
      </dsp:txXfrm>
    </dsp:sp>
    <dsp:sp modelId="{8A4B4FBD-A76E-4E44-98D8-34EAD1DC9370}">
      <dsp:nvSpPr>
        <dsp:cNvPr id="0" name=""/>
        <dsp:cNvSpPr/>
      </dsp:nvSpPr>
      <dsp:spPr>
        <a:xfrm>
          <a:off x="946694" y="2640321"/>
          <a:ext cx="2270945" cy="394048"/>
        </a:xfrm>
        <a:custGeom>
          <a:avLst/>
          <a:gdLst/>
          <a:ahLst/>
          <a:cxnLst/>
          <a:rect l="0" t="0" r="0" b="0"/>
          <a:pathLst>
            <a:path>
              <a:moveTo>
                <a:pt x="2270945" y="0"/>
              </a:moveTo>
              <a:lnTo>
                <a:pt x="2270945" y="214124"/>
              </a:lnTo>
              <a:lnTo>
                <a:pt x="0" y="214124"/>
              </a:lnTo>
              <a:lnTo>
                <a:pt x="0" y="394048"/>
              </a:lnTo>
            </a:path>
          </a:pathLst>
        </a:custGeom>
        <a:noFill/>
        <a:ln w="28575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024409" y="2835221"/>
        <a:ext cx="115515" cy="4246"/>
      </dsp:txXfrm>
    </dsp:sp>
    <dsp:sp modelId="{F8F59FB6-1BCB-4B54-B405-A3D85A931F14}">
      <dsp:nvSpPr>
        <dsp:cNvPr id="0" name=""/>
        <dsp:cNvSpPr/>
      </dsp:nvSpPr>
      <dsp:spPr>
        <a:xfrm>
          <a:off x="2294491" y="1534342"/>
          <a:ext cx="1846296" cy="11077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4</a:t>
          </a:r>
        </a:p>
      </dsp:txBody>
      <dsp:txXfrm>
        <a:off x="2294491" y="1534342"/>
        <a:ext cx="1846296" cy="1107778"/>
      </dsp:txXfrm>
    </dsp:sp>
    <dsp:sp modelId="{1C215BC1-C986-4557-B433-2A29B8B476FB}">
      <dsp:nvSpPr>
        <dsp:cNvPr id="0" name=""/>
        <dsp:cNvSpPr/>
      </dsp:nvSpPr>
      <dsp:spPr>
        <a:xfrm>
          <a:off x="23546" y="3066769"/>
          <a:ext cx="1846296" cy="110777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Data 5</a:t>
          </a:r>
        </a:p>
      </dsp:txBody>
      <dsp:txXfrm>
        <a:off x="23546" y="3066769"/>
        <a:ext cx="1846296" cy="1107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80B7-7A25-456A-A59A-C08FC0074CAB}">
      <dsp:nvSpPr>
        <dsp:cNvPr id="0" name=""/>
        <dsp:cNvSpPr/>
      </dsp:nvSpPr>
      <dsp:spPr>
        <a:xfrm>
          <a:off x="1621181" y="1489661"/>
          <a:ext cx="1062569" cy="1062569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Data 1</a:t>
          </a:r>
        </a:p>
      </dsp:txBody>
      <dsp:txXfrm>
        <a:off x="1776791" y="1645271"/>
        <a:ext cx="751349" cy="751349"/>
      </dsp:txXfrm>
    </dsp:sp>
    <dsp:sp modelId="{6C4F7E17-6FF2-49BE-ADF5-B76052D826E8}">
      <dsp:nvSpPr>
        <dsp:cNvPr id="0" name=""/>
        <dsp:cNvSpPr/>
      </dsp:nvSpPr>
      <dsp:spPr>
        <a:xfrm rot="16200000">
          <a:off x="2039286" y="1101884"/>
          <a:ext cx="226358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073240" y="1208093"/>
        <a:ext cx="158451" cy="216763"/>
      </dsp:txXfrm>
    </dsp:sp>
    <dsp:sp modelId="{D916D0DF-C44D-4A80-B915-7B64114337E6}">
      <dsp:nvSpPr>
        <dsp:cNvPr id="0" name=""/>
        <dsp:cNvSpPr/>
      </dsp:nvSpPr>
      <dsp:spPr>
        <a:xfrm>
          <a:off x="1621181" y="0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2</a:t>
          </a:r>
        </a:p>
      </dsp:txBody>
      <dsp:txXfrm>
        <a:off x="1776791" y="155610"/>
        <a:ext cx="751349" cy="751349"/>
      </dsp:txXfrm>
    </dsp:sp>
    <dsp:sp modelId="{84B71B5F-C2D7-4506-8708-C9FA05123274}">
      <dsp:nvSpPr>
        <dsp:cNvPr id="0" name=""/>
        <dsp:cNvSpPr/>
      </dsp:nvSpPr>
      <dsp:spPr>
        <a:xfrm rot="19800000">
          <a:off x="2678303" y="1471844"/>
          <a:ext cx="224725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682819" y="1560953"/>
        <a:ext cx="157308" cy="216763"/>
      </dsp:txXfrm>
    </dsp:sp>
    <dsp:sp modelId="{7CF64397-33D3-4F0B-8150-679F07DDEA44}">
      <dsp:nvSpPr>
        <dsp:cNvPr id="0" name=""/>
        <dsp:cNvSpPr/>
      </dsp:nvSpPr>
      <dsp:spPr>
        <a:xfrm>
          <a:off x="2908596" y="746371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3</a:t>
          </a:r>
        </a:p>
      </dsp:txBody>
      <dsp:txXfrm>
        <a:off x="3064206" y="901981"/>
        <a:ext cx="751349" cy="751349"/>
      </dsp:txXfrm>
    </dsp:sp>
    <dsp:sp modelId="{037BE4CE-792F-46C9-8E60-2B601019D94E}">
      <dsp:nvSpPr>
        <dsp:cNvPr id="0" name=""/>
        <dsp:cNvSpPr/>
      </dsp:nvSpPr>
      <dsp:spPr>
        <a:xfrm rot="1800000">
          <a:off x="2678303" y="2208773"/>
          <a:ext cx="224725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682819" y="2264174"/>
        <a:ext cx="157308" cy="216763"/>
      </dsp:txXfrm>
    </dsp:sp>
    <dsp:sp modelId="{D97FABF4-1BDD-4560-8DFB-7708274E3F4C}">
      <dsp:nvSpPr>
        <dsp:cNvPr id="0" name=""/>
        <dsp:cNvSpPr/>
      </dsp:nvSpPr>
      <dsp:spPr>
        <a:xfrm>
          <a:off x="2908596" y="2232950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4</a:t>
          </a:r>
        </a:p>
      </dsp:txBody>
      <dsp:txXfrm>
        <a:off x="3064206" y="2388560"/>
        <a:ext cx="751349" cy="751349"/>
      </dsp:txXfrm>
    </dsp:sp>
    <dsp:sp modelId="{9CAAE835-D840-445E-BB47-300374C6B893}">
      <dsp:nvSpPr>
        <dsp:cNvPr id="0" name=""/>
        <dsp:cNvSpPr/>
      </dsp:nvSpPr>
      <dsp:spPr>
        <a:xfrm rot="5400000">
          <a:off x="2040103" y="2577238"/>
          <a:ext cx="224725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073812" y="2615785"/>
        <a:ext cx="157308" cy="216763"/>
      </dsp:txXfrm>
    </dsp:sp>
    <dsp:sp modelId="{561D9BBA-0466-4BD8-B4BD-2FE99D12586C}">
      <dsp:nvSpPr>
        <dsp:cNvPr id="0" name=""/>
        <dsp:cNvSpPr/>
      </dsp:nvSpPr>
      <dsp:spPr>
        <a:xfrm>
          <a:off x="1621181" y="2976240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5</a:t>
          </a:r>
        </a:p>
      </dsp:txBody>
      <dsp:txXfrm>
        <a:off x="1776791" y="3131850"/>
        <a:ext cx="751349" cy="751349"/>
      </dsp:txXfrm>
    </dsp:sp>
    <dsp:sp modelId="{C2394915-8FFC-41EF-965A-FD82E314746A}">
      <dsp:nvSpPr>
        <dsp:cNvPr id="0" name=""/>
        <dsp:cNvSpPr/>
      </dsp:nvSpPr>
      <dsp:spPr>
        <a:xfrm rot="9000000">
          <a:off x="1401903" y="2208773"/>
          <a:ext cx="224725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1464804" y="2264174"/>
        <a:ext cx="157308" cy="216763"/>
      </dsp:txXfrm>
    </dsp:sp>
    <dsp:sp modelId="{526A169A-9809-454D-B6DE-ECC1A825B368}">
      <dsp:nvSpPr>
        <dsp:cNvPr id="0" name=""/>
        <dsp:cNvSpPr/>
      </dsp:nvSpPr>
      <dsp:spPr>
        <a:xfrm>
          <a:off x="333765" y="2232950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6</a:t>
          </a:r>
        </a:p>
      </dsp:txBody>
      <dsp:txXfrm>
        <a:off x="489375" y="2388560"/>
        <a:ext cx="751349" cy="751349"/>
      </dsp:txXfrm>
    </dsp:sp>
    <dsp:sp modelId="{48C1CE7F-DA00-4E48-9EEF-E62BC54BB23F}">
      <dsp:nvSpPr>
        <dsp:cNvPr id="0" name=""/>
        <dsp:cNvSpPr/>
      </dsp:nvSpPr>
      <dsp:spPr>
        <a:xfrm rot="12600000">
          <a:off x="1401903" y="1471844"/>
          <a:ext cx="224725" cy="361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1464804" y="1560953"/>
        <a:ext cx="157308" cy="216763"/>
      </dsp:txXfrm>
    </dsp:sp>
    <dsp:sp modelId="{B3129543-827F-4612-A0B8-0EE94B1F2D5B}">
      <dsp:nvSpPr>
        <dsp:cNvPr id="0" name=""/>
        <dsp:cNvSpPr/>
      </dsp:nvSpPr>
      <dsp:spPr>
        <a:xfrm>
          <a:off x="333765" y="746371"/>
          <a:ext cx="1062569" cy="106256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7</a:t>
          </a:r>
        </a:p>
      </dsp:txBody>
      <dsp:txXfrm>
        <a:off x="489375" y="901981"/>
        <a:ext cx="751349" cy="751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2366" y="11549"/>
          <a:ext cx="2031252" cy="207359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Title 1</a:t>
          </a:r>
        </a:p>
      </dsp:txBody>
      <dsp:txXfrm>
        <a:off x="2366" y="11549"/>
        <a:ext cx="2031252" cy="812501"/>
      </dsp:txXfrm>
    </dsp:sp>
    <dsp:sp modelId="{D7600EF0-A490-4B30-8959-4397036E969A}">
      <dsp:nvSpPr>
        <dsp:cNvPr id="0" name=""/>
        <dsp:cNvSpPr/>
      </dsp:nvSpPr>
      <dsp:spPr>
        <a:xfrm>
          <a:off x="418405" y="824050"/>
          <a:ext cx="2031252" cy="2764800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</dsp:txBody>
      <dsp:txXfrm>
        <a:off x="418405" y="824050"/>
        <a:ext cx="2031252" cy="2764800"/>
      </dsp:txXfrm>
    </dsp:sp>
    <dsp:sp modelId="{F85D1E5E-6426-4E43-B3CB-BAFBC01ABC65}">
      <dsp:nvSpPr>
        <dsp:cNvPr id="0" name=""/>
        <dsp:cNvSpPr/>
      </dsp:nvSpPr>
      <dsp:spPr>
        <a:xfrm>
          <a:off x="2258616" y="164938"/>
          <a:ext cx="818679" cy="50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chemeClr val="accent4"/>
            </a:solidFill>
          </a:endParaRPr>
        </a:p>
      </dsp:txBody>
      <dsp:txXfrm>
        <a:off x="2258616" y="266083"/>
        <a:ext cx="666962" cy="303433"/>
      </dsp:txXfrm>
    </dsp:sp>
    <dsp:sp modelId="{DE047775-BA73-4A90-9DA3-66C37CE53158}">
      <dsp:nvSpPr>
        <dsp:cNvPr id="0" name=""/>
        <dsp:cNvSpPr/>
      </dsp:nvSpPr>
      <dsp:spPr>
        <a:xfrm>
          <a:off x="3265341" y="11549"/>
          <a:ext cx="2031252" cy="207359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Title 2</a:t>
          </a:r>
        </a:p>
      </dsp:txBody>
      <dsp:txXfrm>
        <a:off x="3265341" y="11549"/>
        <a:ext cx="2031252" cy="812501"/>
      </dsp:txXfrm>
    </dsp:sp>
    <dsp:sp modelId="{023B57F6-7A07-4226-B251-ED65F94B6256}">
      <dsp:nvSpPr>
        <dsp:cNvPr id="0" name=""/>
        <dsp:cNvSpPr/>
      </dsp:nvSpPr>
      <dsp:spPr>
        <a:xfrm>
          <a:off x="3681381" y="824050"/>
          <a:ext cx="2031252" cy="2764800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List point 1</a:t>
          </a:r>
        </a:p>
      </dsp:txBody>
      <dsp:txXfrm>
        <a:off x="3681381" y="824050"/>
        <a:ext cx="2031252" cy="276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0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1385" y="1989964"/>
            <a:ext cx="5688631" cy="1295399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384" y="3285356"/>
            <a:ext cx="547260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2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18 August 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18 August 2022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227112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689730"/>
              <a:ext cx="2863473" cy="307777"/>
              <a:chOff x="-2982571" y="689730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689730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689730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1095228"/>
              <a:ext cx="2863476" cy="307777"/>
              <a:chOff x="-2928990" y="578153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578153"/>
                <a:ext cx="285752" cy="2857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578153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490887"/>
              <a:ext cx="2863476" cy="307777"/>
              <a:chOff x="-2928990" y="276567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276567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2765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R64</a:t>
                </a:r>
                <a:r>
                  <a:rPr lang="en-GB" sz="1000" baseline="0" dirty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436912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379512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902023"/>
              <a:ext cx="2863476" cy="307777"/>
              <a:chOff x="-2928990" y="276567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276567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2765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R220</a:t>
                </a:r>
                <a:r>
                  <a:rPr lang="en-GB" sz="1000" baseline="0" dirty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</a:t>
                </a:r>
                <a:r>
                  <a:rPr lang="en-GB" sz="1000" baseline="0" dirty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60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9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4" cy="464026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Partner logos should be approximately the same size as the Institute and Faculty of Actuaries logo and appear in the positions indicated: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On title slides</a:t>
            </a:r>
          </a:p>
          <a:p>
            <a:r>
              <a:rPr lang="en-GB" sz="1800" dirty="0"/>
              <a:t>A title slide showing the position of partner logos is included in the title page templates</a:t>
            </a:r>
          </a:p>
          <a:p>
            <a:r>
              <a:rPr lang="en-GB" sz="1800" dirty="0"/>
              <a:t>Partner logos can appear on the other styles of title slides a long as they are in the positions indicated.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</a:rPr>
              <a:t>On content slides</a:t>
            </a:r>
          </a:p>
          <a:p>
            <a:r>
              <a:rPr lang="en-GB" sz="1800" dirty="0"/>
              <a:t>The position for partner logos on content slides is indicated below</a:t>
            </a:r>
          </a:p>
          <a:p>
            <a:r>
              <a:rPr lang="en-GB" sz="1800" dirty="0"/>
              <a:t>The partner logos should appear on every content slide.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385448" y="5715000"/>
            <a:ext cx="1291952" cy="498051"/>
            <a:chOff x="7905328" y="493473"/>
            <a:chExt cx="1656184" cy="636398"/>
          </a:xfrm>
        </p:grpSpPr>
        <p:sp>
          <p:nvSpPr>
            <p:cNvPr id="7" name="Oval 6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553400" y="539967"/>
              <a:ext cx="1008112" cy="58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Partner</a:t>
              </a:r>
            </a:p>
            <a:p>
              <a:r>
                <a:rPr lang="en-GB" sz="1200" dirty="0"/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3886200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533400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533400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4973961" cy="11430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820886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your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5" y="1557338"/>
            <a:ext cx="11055349" cy="4640262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>
                <a:solidFill>
                  <a:schemeClr val="accent1"/>
                </a:solidFill>
              </a:rPr>
              <a:t>Page setup</a:t>
            </a:r>
          </a:p>
          <a:p>
            <a:pPr marL="177808" indent="-177808"/>
            <a:r>
              <a:rPr lang="en-GB" sz="1200" dirty="0"/>
              <a:t>This presentation is set to 16:9 screen size. Do not reset the size to any other screen size</a:t>
            </a:r>
          </a:p>
          <a:p>
            <a:pPr marL="177808" indent="-177808"/>
            <a:r>
              <a:rPr lang="en-GB" sz="1200" dirty="0"/>
              <a:t>Do not alter anything in the master slides.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200" b="1" dirty="0">
                <a:solidFill>
                  <a:schemeClr val="accent1"/>
                </a:solidFill>
              </a:rPr>
              <a:t>Type and typography</a:t>
            </a:r>
          </a:p>
          <a:p>
            <a:pPr marL="177808" indent="-177808"/>
            <a:r>
              <a:rPr lang="en-GB" sz="1200" dirty="0"/>
              <a:t>Only use the font Arial and never use type smaller than 10pt</a:t>
            </a:r>
          </a:p>
          <a:p>
            <a:pPr marL="177808" indent="-177808"/>
            <a:r>
              <a:rPr lang="en-GB" sz="1200" dirty="0"/>
              <a:t>Headings and sub-headings should always be in purple and body copy and chart text should always be dark grey </a:t>
            </a:r>
          </a:p>
          <a:p>
            <a:pPr marL="177808" indent="-177808"/>
            <a:r>
              <a:rPr lang="en-GB" sz="1200" dirty="0"/>
              <a:t>Page titles are pre-set to orange. Page text, text blocks and chart text are pre-set in the correct dark grey </a:t>
            </a:r>
          </a:p>
          <a:p>
            <a:pPr marL="177808" indent="-177808"/>
            <a:r>
              <a:rPr lang="en-GB" sz="1200" dirty="0"/>
              <a:t>Top level bullets should be round and second level bullets should be dashes. Further levels should alternate accordingly </a:t>
            </a:r>
          </a:p>
          <a:p>
            <a:pPr marL="177808" indent="-177808"/>
            <a:r>
              <a:rPr lang="en-GB" sz="1200" dirty="0"/>
              <a:t>Always write in sentence case unless a proper noun is used and do not use ampersands (&amp;)</a:t>
            </a:r>
          </a:p>
          <a:p>
            <a:pPr marL="177808" indent="-177808"/>
            <a:r>
              <a:rPr lang="en-GB" sz="1200" dirty="0"/>
              <a:t>Only use a full stop at the end of a bullet list.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200" b="1" dirty="0">
                <a:solidFill>
                  <a:schemeClr val="accent1"/>
                </a:solidFill>
              </a:rPr>
              <a:t>Colour palette</a:t>
            </a:r>
          </a:p>
          <a:p>
            <a:pPr marL="0" indent="0">
              <a:buNone/>
            </a:pPr>
            <a:r>
              <a:rPr lang="en-GB" sz="1200" dirty="0"/>
              <a:t>The full colour palette is to the left hand side of every slide. Do not use non-palette colours.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/>
              <a:t>Please delete this slide after use.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95E5-FB39-4208-8403-FBEDD4E6E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9DC80-80A4-482B-8D6A-841A2268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636912"/>
            <a:ext cx="5472607" cy="1007740"/>
          </a:xfrm>
        </p:spPr>
        <p:txBody>
          <a:bodyPr/>
          <a:lstStyle/>
          <a:p>
            <a:r>
              <a:rPr lang="en-GB" dirty="0"/>
              <a:t>Speakers name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0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2D39-AEF9-57B8-81C5-5082FBE61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221088"/>
            <a:ext cx="2204318" cy="360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4B87A-CD0D-6CC1-D6B5-77CC616C0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195627"/>
            <a:ext cx="1152128" cy="426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4A3C8-F186-2661-43D0-FB44BDE38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4209" r="8691" b="24209"/>
          <a:stretch/>
        </p:blipFill>
        <p:spPr>
          <a:xfrm>
            <a:off x="456101" y="3339854"/>
            <a:ext cx="2216230" cy="527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737A1-CACE-48C7-E154-B08ED8FA6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154249"/>
            <a:ext cx="1080120" cy="498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71079-6590-6B13-50B5-20CAC6B9F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390222"/>
            <a:ext cx="1132462" cy="4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421221"/>
              </p:ext>
            </p:extLst>
          </p:nvPr>
        </p:nvGraphicFramePr>
        <p:xfrm>
          <a:off x="609603" y="1556792"/>
          <a:ext cx="5638797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1484784"/>
            <a:ext cx="5105404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0D2E64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0D2E64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0D2E64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0D2E64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1262063" algn="l"/>
              </a:tabLst>
            </a:pPr>
            <a:r>
              <a:rPr lang="en-GB" b="1" dirty="0">
                <a:solidFill>
                  <a:srgbClr val="3F4548"/>
                </a:solidFill>
              </a:rPr>
              <a:t>When making tables:</a:t>
            </a:r>
          </a:p>
          <a:p>
            <a:pPr>
              <a:buClr>
                <a:schemeClr val="accent1"/>
              </a:buClr>
              <a:tabLst>
                <a:tab pos="1262063" algn="l"/>
              </a:tabLst>
            </a:pPr>
            <a:r>
              <a:rPr lang="en-GB" dirty="0">
                <a:solidFill>
                  <a:srgbClr val="3F4548"/>
                </a:solidFill>
              </a:rPr>
              <a:t>The eye follows the pale </a:t>
            </a:r>
            <a:r>
              <a:rPr lang="en-GB" dirty="0" err="1">
                <a:solidFill>
                  <a:srgbClr val="3F4548"/>
                </a:solidFill>
              </a:rPr>
              <a:t>gray</a:t>
            </a:r>
            <a:r>
              <a:rPr lang="en-GB" dirty="0">
                <a:solidFill>
                  <a:srgbClr val="3F4548"/>
                </a:solidFill>
              </a:rPr>
              <a:t> cells so the direction of the pale grey cells should match the direction in which the data will be read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29632"/>
              </p:ext>
            </p:extLst>
          </p:nvPr>
        </p:nvGraphicFramePr>
        <p:xfrm>
          <a:off x="609603" y="3501008"/>
          <a:ext cx="5638797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Column title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3F4548"/>
                          </a:solidFill>
                        </a:rPr>
                        <a:t>Cell data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1237" y="1484784"/>
            <a:ext cx="4817363" cy="46402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When making charts:</a:t>
            </a:r>
          </a:p>
          <a:p>
            <a:r>
              <a:rPr lang="en-GB" dirty="0"/>
              <a:t>Remove vertical lines</a:t>
            </a:r>
          </a:p>
          <a:p>
            <a:r>
              <a:rPr lang="en-GB" dirty="0"/>
              <a:t>Remove tick marks</a:t>
            </a:r>
          </a:p>
          <a:p>
            <a:r>
              <a:rPr lang="en-GB" dirty="0"/>
              <a:t>Move the legend down below the chart</a:t>
            </a:r>
          </a:p>
          <a:p>
            <a:r>
              <a:rPr lang="en-GB" dirty="0"/>
              <a:t>Do not use 3D charts.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289818"/>
              </p:ext>
            </p:extLst>
          </p:nvPr>
        </p:nvGraphicFramePr>
        <p:xfrm>
          <a:off x="685800" y="1556792"/>
          <a:ext cx="58674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6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68560"/>
              </p:ext>
            </p:extLst>
          </p:nvPr>
        </p:nvGraphicFramePr>
        <p:xfrm>
          <a:off x="838200" y="1566908"/>
          <a:ext cx="5584613" cy="4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1524000"/>
            <a:ext cx="6934204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When making pie charts:</a:t>
            </a:r>
          </a:p>
          <a:p>
            <a:pPr>
              <a:buClr>
                <a:schemeClr val="accent1"/>
              </a:buClr>
            </a:pPr>
            <a:r>
              <a:rPr lang="en-GB" dirty="0"/>
              <a:t>Segments should have a 2pt white border</a:t>
            </a:r>
          </a:p>
          <a:p>
            <a:pPr>
              <a:buClr>
                <a:schemeClr val="accent1"/>
              </a:buClr>
            </a:pPr>
            <a:r>
              <a:rPr lang="en-GB" dirty="0"/>
              <a:t>Data tags should always be outside the chart</a:t>
            </a:r>
          </a:p>
          <a:p>
            <a:pPr>
              <a:buClr>
                <a:schemeClr val="accent1"/>
              </a:buClr>
            </a:pPr>
            <a:r>
              <a:rPr lang="en-GB" dirty="0"/>
              <a:t>Data legends should go below the chart </a:t>
            </a:r>
          </a:p>
          <a:p>
            <a:pPr>
              <a:buClr>
                <a:schemeClr val="accent1"/>
              </a:buClr>
            </a:pPr>
            <a:r>
              <a:rPr lang="en-GB" dirty="0"/>
              <a:t>Do not use 3D pie charts.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5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charts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88310"/>
              </p:ext>
            </p:extLst>
          </p:nvPr>
        </p:nvGraphicFramePr>
        <p:xfrm>
          <a:off x="609600" y="1676400"/>
          <a:ext cx="416433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81600" y="1608138"/>
            <a:ext cx="6324600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PowerPoint offers a huge range of pre-set chart diagrams. You should exercise moderation when choosing a style.</a:t>
            </a:r>
          </a:p>
          <a:p>
            <a:pPr>
              <a:buClr>
                <a:schemeClr val="accent1"/>
              </a:buClr>
            </a:pPr>
            <a:r>
              <a:rPr lang="en-GB" sz="2200" dirty="0"/>
              <a:t>Boxes should have square corners, not rounded corners</a:t>
            </a:r>
          </a:p>
          <a:p>
            <a:pPr>
              <a:buClr>
                <a:schemeClr val="accent1"/>
              </a:buClr>
            </a:pPr>
            <a:r>
              <a:rPr lang="en-GB" sz="2200" dirty="0"/>
              <a:t>Circles may be used but not ovals</a:t>
            </a:r>
          </a:p>
          <a:p>
            <a:pPr>
              <a:buClr>
                <a:schemeClr val="accent1"/>
              </a:buClr>
            </a:pPr>
            <a:r>
              <a:rPr lang="en-GB" sz="2200" dirty="0"/>
              <a:t>Orange should be used as the highlight colour</a:t>
            </a:r>
          </a:p>
          <a:p>
            <a:pPr>
              <a:buClr>
                <a:schemeClr val="accent1"/>
              </a:buClr>
            </a:pPr>
            <a:r>
              <a:rPr lang="en-GB" sz="2200" dirty="0"/>
              <a:t>Do not use the 3D options.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745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291403" algn="l"/>
              </a:tabLst>
            </a:pPr>
            <a:r>
              <a:rPr lang="en-GB" dirty="0"/>
              <a:t>Flow charts </a:t>
            </a:r>
            <a:r>
              <a:rPr lang="en-GB" sz="2400" i="1" dirty="0"/>
              <a:t>– more samples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18 August 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862095"/>
              </p:ext>
            </p:extLst>
          </p:nvPr>
        </p:nvGraphicFramePr>
        <p:xfrm>
          <a:off x="533400" y="1596908"/>
          <a:ext cx="4304932" cy="404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44301"/>
              </p:ext>
            </p:extLst>
          </p:nvPr>
        </p:nvGraphicFramePr>
        <p:xfrm>
          <a:off x="5562600" y="1676400"/>
          <a:ext cx="5715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3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FOA PowerPoint template 07">
  <a:themeElements>
    <a:clrScheme name="IFoA Life orange">
      <a:dk1>
        <a:srgbClr val="3F4548"/>
      </a:dk1>
      <a:lt1>
        <a:sysClr val="window" lastClr="FFFFFF"/>
      </a:lt1>
      <a:dk2>
        <a:srgbClr val="EE741D"/>
      </a:dk2>
      <a:lt2>
        <a:srgbClr val="FFFFFF"/>
      </a:lt2>
      <a:accent1>
        <a:srgbClr val="EE741D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EE741D"/>
      </a:hlink>
      <a:folHlink>
        <a:srgbClr val="EE74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fe 2022 PowerPoint template 01.potx" id="{9D403E2A-E164-442A-B306-522551F1511D}" vid="{28D8C3C0-9297-4D40-90EB-BF4F2561DEB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 2022 PowerPoint template 01 (3)</Template>
  <TotalTime>0</TotalTime>
  <Words>576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IFOA PowerPoint template 07</vt:lpstr>
      <vt:lpstr>PowerPoint Presentation</vt:lpstr>
      <vt:lpstr>Title of presentation</vt:lpstr>
      <vt:lpstr>PowerPoint Presentation</vt:lpstr>
      <vt:lpstr>PowerPoint Presentation</vt:lpstr>
      <vt:lpstr>Tables</vt:lpstr>
      <vt:lpstr>Sample bar chart</vt:lpstr>
      <vt:lpstr>Pie charts</vt:lpstr>
      <vt:lpstr>Flow charts</vt:lpstr>
      <vt:lpstr>Flow charts – more samples</vt:lpstr>
      <vt:lpstr>Dual Branding</vt:lpstr>
      <vt:lpstr>Questions</vt:lpstr>
      <vt:lpstr>Formatting your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Park</dc:creator>
  <cp:lastModifiedBy>Niki Park</cp:lastModifiedBy>
  <cp:revision>1</cp:revision>
  <dcterms:created xsi:type="dcterms:W3CDTF">2022-08-18T13:02:09Z</dcterms:created>
  <dcterms:modified xsi:type="dcterms:W3CDTF">2022-08-18T13:02:55Z</dcterms:modified>
</cp:coreProperties>
</file>