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72" r:id="rId6"/>
    <p:sldId id="278" r:id="rId7"/>
    <p:sldId id="274" r:id="rId8"/>
    <p:sldId id="276" r:id="rId9"/>
    <p:sldId id="273" r:id="rId10"/>
    <p:sldId id="293" r:id="rId11"/>
    <p:sldId id="281" r:id="rId12"/>
    <p:sldId id="282" r:id="rId13"/>
    <p:sldId id="283" r:id="rId14"/>
    <p:sldId id="298" r:id="rId15"/>
    <p:sldId id="284" r:id="rId16"/>
    <p:sldId id="288" r:id="rId17"/>
    <p:sldId id="290" r:id="rId18"/>
    <p:sldId id="291" r:id="rId19"/>
    <p:sldId id="292" r:id="rId20"/>
    <p:sldId id="295" r:id="rId21"/>
    <p:sldId id="296" r:id="rId22"/>
    <p:sldId id="297" r:id="rId23"/>
    <p:sldId id="270" r:id="rId24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47">
          <p15:clr>
            <a:srgbClr val="A4A3A4"/>
          </p15:clr>
        </p15:guide>
        <p15:guide id="2" pos="2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6B8"/>
    <a:srgbClr val="D9AB16"/>
    <a:srgbClr val="79A32A"/>
    <a:srgbClr val="FFFFFF"/>
    <a:srgbClr val="8F4693"/>
    <a:srgbClr val="2F5079"/>
    <a:srgbClr val="E9458C"/>
    <a:srgbClr val="000000"/>
    <a:srgbClr val="008452"/>
    <a:srgbClr val="11B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29" autoAdjust="0"/>
  </p:normalViewPr>
  <p:slideViewPr>
    <p:cSldViewPr showGuides="1">
      <p:cViewPr>
        <p:scale>
          <a:sx n="74" d="100"/>
          <a:sy n="74" d="100"/>
        </p:scale>
        <p:origin x="-108" y="-792"/>
      </p:cViewPr>
      <p:guideLst>
        <p:guide orient="horz" pos="4247"/>
        <p:guide pos="262"/>
      </p:guideLst>
    </p:cSldViewPr>
  </p:slideViewPr>
  <p:outlineViewPr>
    <p:cViewPr>
      <p:scale>
        <a:sx n="33" d="100"/>
        <a:sy n="33" d="100"/>
      </p:scale>
      <p:origin x="0" y="8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7B17A-7947-48B7-A1F3-556A61C9AB57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768722-E064-4D52-9465-5F235DB7F205}">
      <dgm:prSet phldrT="[Text]" custT="1"/>
      <dgm:spPr/>
      <dgm:t>
        <a:bodyPr/>
        <a:lstStyle/>
        <a:p>
          <a:pPr algn="ctr"/>
          <a:r>
            <a:rPr lang="en-GB" sz="1400" dirty="0" smtClean="0">
              <a:solidFill>
                <a:schemeClr val="bg1"/>
              </a:solidFill>
            </a:rPr>
            <a:t>Eight Traditional 3 Hour (Centre)</a:t>
          </a:r>
        </a:p>
        <a:p>
          <a:pPr algn="ctr"/>
          <a:r>
            <a:rPr lang="en-GB" sz="1400" dirty="0" smtClean="0">
              <a:solidFill>
                <a:schemeClr val="bg1"/>
              </a:solidFill>
            </a:rPr>
            <a:t>1 Two day or Online (Two weeks – Evening and Weekends)</a:t>
          </a:r>
          <a:endParaRPr lang="en-GB" sz="1400" dirty="0">
            <a:solidFill>
              <a:schemeClr val="bg1"/>
            </a:solidFill>
          </a:endParaRPr>
        </a:p>
      </dgm:t>
    </dgm:pt>
    <dgm:pt modelId="{1265B132-3D04-4A02-A96A-D689BCBBDC10}" type="parTrans" cxnId="{BCAD1945-66F4-48B5-A23E-95D53CCAEC4B}">
      <dgm:prSet/>
      <dgm:spPr/>
      <dgm:t>
        <a:bodyPr/>
        <a:lstStyle/>
        <a:p>
          <a:endParaRPr lang="en-GB"/>
        </a:p>
      </dgm:t>
    </dgm:pt>
    <dgm:pt modelId="{F2CEC75D-9FDC-4EE8-8FAA-5037C27D60BC}" type="sibTrans" cxnId="{BCAD1945-66F4-48B5-A23E-95D53CCAEC4B}">
      <dgm:prSet/>
      <dgm:spPr/>
      <dgm:t>
        <a:bodyPr/>
        <a:lstStyle/>
        <a:p>
          <a:endParaRPr lang="en-GB"/>
        </a:p>
      </dgm:t>
    </dgm:pt>
    <dgm:pt modelId="{3A02ED8C-03C9-4B1B-BCA7-A4C1F7F30E42}">
      <dgm:prSet phldrT="[Text]" custT="1"/>
      <dgm:spPr/>
      <dgm:t>
        <a:bodyPr/>
        <a:lstStyle/>
        <a:p>
          <a:pPr algn="ctr"/>
          <a:r>
            <a:rPr lang="en-GB" sz="1400" dirty="0" smtClean="0">
              <a:solidFill>
                <a:schemeClr val="bg1"/>
              </a:solidFill>
            </a:rPr>
            <a:t>90 Minute Online (at any time)</a:t>
          </a:r>
          <a:endParaRPr lang="en-GB" sz="1400" dirty="0">
            <a:solidFill>
              <a:schemeClr val="bg1"/>
            </a:solidFill>
          </a:endParaRPr>
        </a:p>
      </dgm:t>
    </dgm:pt>
    <dgm:pt modelId="{5C7D41F7-0E28-450B-A5CC-362BB0801179}" type="parTrans" cxnId="{1B08A00B-16F5-4B36-AB2E-396B5F759C2D}">
      <dgm:prSet/>
      <dgm:spPr/>
      <dgm:t>
        <a:bodyPr/>
        <a:lstStyle/>
        <a:p>
          <a:endParaRPr lang="en-GB"/>
        </a:p>
      </dgm:t>
    </dgm:pt>
    <dgm:pt modelId="{48BA4059-3B5B-4994-813F-9AB2533459F4}" type="sibTrans" cxnId="{1B08A00B-16F5-4B36-AB2E-396B5F759C2D}">
      <dgm:prSet/>
      <dgm:spPr/>
      <dgm:t>
        <a:bodyPr/>
        <a:lstStyle/>
        <a:p>
          <a:endParaRPr lang="en-GB"/>
        </a:p>
      </dgm:t>
    </dgm:pt>
    <dgm:pt modelId="{9BEF05CC-120E-4DC9-88DC-7F2820DC5609}">
      <dgm:prSet phldrT="[Text]" custT="1"/>
      <dgm:spPr/>
      <dgm:t>
        <a:bodyPr/>
        <a:lstStyle/>
        <a:p>
          <a:pPr algn="ctr"/>
          <a:r>
            <a:rPr lang="en-GB" sz="1400" dirty="0" smtClean="0">
              <a:solidFill>
                <a:schemeClr val="bg1"/>
              </a:solidFill>
            </a:rPr>
            <a:t>Two Traditional 3 Hour (Centre)</a:t>
          </a:r>
          <a:endParaRPr lang="en-GB" sz="1400" dirty="0">
            <a:solidFill>
              <a:schemeClr val="bg1"/>
            </a:solidFill>
          </a:endParaRPr>
        </a:p>
      </dgm:t>
    </dgm:pt>
    <dgm:pt modelId="{BD2AB91E-5590-4DE0-A994-9834D893602D}" type="parTrans" cxnId="{45B7FC4D-76B2-41D4-89BB-8E2BD0CF4E57}">
      <dgm:prSet/>
      <dgm:spPr/>
      <dgm:t>
        <a:bodyPr/>
        <a:lstStyle/>
        <a:p>
          <a:endParaRPr lang="en-GB"/>
        </a:p>
      </dgm:t>
    </dgm:pt>
    <dgm:pt modelId="{48DEC52C-61AD-4DE0-B21D-50037566C5E9}" type="sibTrans" cxnId="{45B7FC4D-76B2-41D4-89BB-8E2BD0CF4E57}">
      <dgm:prSet/>
      <dgm:spPr/>
      <dgm:t>
        <a:bodyPr/>
        <a:lstStyle/>
        <a:p>
          <a:endParaRPr lang="en-GB"/>
        </a:p>
      </dgm:t>
    </dgm:pt>
    <dgm:pt modelId="{0B94C670-41B8-4D3C-B378-501975CAB652}">
      <dgm:prSet phldrT="[Text]" custT="1"/>
      <dgm:spPr/>
      <dgm:t>
        <a:bodyPr/>
        <a:lstStyle/>
        <a:p>
          <a:pPr algn="ctr"/>
          <a:r>
            <a:rPr lang="en-GB" sz="1400" dirty="0" smtClean="0">
              <a:solidFill>
                <a:schemeClr val="bg1"/>
              </a:solidFill>
            </a:rPr>
            <a:t>Two Half Day Online (Office or Home)</a:t>
          </a:r>
          <a:endParaRPr lang="en-GB" sz="1400" dirty="0">
            <a:solidFill>
              <a:schemeClr val="bg1"/>
            </a:solidFill>
          </a:endParaRPr>
        </a:p>
      </dgm:t>
    </dgm:pt>
    <dgm:pt modelId="{3C1526B0-9051-434A-83F8-EB85E2F37BF1}" type="parTrans" cxnId="{6A10E7AD-F504-487F-8715-29B5A48C2B94}">
      <dgm:prSet/>
      <dgm:spPr/>
      <dgm:t>
        <a:bodyPr/>
        <a:lstStyle/>
        <a:p>
          <a:endParaRPr lang="en-GB"/>
        </a:p>
      </dgm:t>
    </dgm:pt>
    <dgm:pt modelId="{D8723A49-7384-4E70-A951-2E26C9DFBBB0}" type="sibTrans" cxnId="{6A10E7AD-F504-487F-8715-29B5A48C2B94}">
      <dgm:prSet/>
      <dgm:spPr/>
      <dgm:t>
        <a:bodyPr/>
        <a:lstStyle/>
        <a:p>
          <a:endParaRPr lang="en-GB"/>
        </a:p>
      </dgm:t>
    </dgm:pt>
    <dgm:pt modelId="{6741A293-807B-4C5B-B4C2-5E18B904123D}">
      <dgm:prSet phldrT="[Text]" custT="1"/>
      <dgm:spPr/>
      <dgm:t>
        <a:bodyPr/>
        <a:lstStyle/>
        <a:p>
          <a:pPr algn="ctr"/>
          <a:r>
            <a:rPr lang="en-GB" sz="1400" dirty="0" smtClean="0">
              <a:solidFill>
                <a:schemeClr val="bg1"/>
              </a:solidFill>
            </a:rPr>
            <a:t>One Day Out of Office</a:t>
          </a:r>
        </a:p>
        <a:p>
          <a:pPr algn="ctr"/>
          <a:r>
            <a:rPr lang="en-GB" sz="1400" dirty="0" smtClean="0">
              <a:solidFill>
                <a:schemeClr val="bg1"/>
              </a:solidFill>
            </a:rPr>
            <a:t>8 – 10 Hours (Evenings and Weekends)</a:t>
          </a:r>
          <a:endParaRPr lang="en-GB" sz="1400" dirty="0">
            <a:solidFill>
              <a:schemeClr val="bg1"/>
            </a:solidFill>
          </a:endParaRPr>
        </a:p>
      </dgm:t>
    </dgm:pt>
    <dgm:pt modelId="{0F6C3694-3472-475A-999F-2689B92E13D8}" type="parTrans" cxnId="{AD4C9F3F-ED62-4CCF-AFAE-9B5942D4A492}">
      <dgm:prSet/>
      <dgm:spPr/>
      <dgm:t>
        <a:bodyPr/>
        <a:lstStyle/>
        <a:p>
          <a:endParaRPr lang="en-GB"/>
        </a:p>
      </dgm:t>
    </dgm:pt>
    <dgm:pt modelId="{96455CB5-4311-4187-AE24-AE1537A1501E}" type="sibTrans" cxnId="{AD4C9F3F-ED62-4CCF-AFAE-9B5942D4A492}">
      <dgm:prSet/>
      <dgm:spPr/>
      <dgm:t>
        <a:bodyPr/>
        <a:lstStyle/>
        <a:p>
          <a:endParaRPr lang="en-GB"/>
        </a:p>
      </dgm:t>
    </dgm:pt>
    <dgm:pt modelId="{E9FB589E-EC5B-4045-B00B-1302E0552D0A}">
      <dgm:prSet phldrT="[Text]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98B8CA6C-2790-4568-AF61-AFF05912DE55}" type="parTrans" cxnId="{02367CE7-4A7E-4668-B117-F45312A208D5}">
      <dgm:prSet/>
      <dgm:spPr/>
      <dgm:t>
        <a:bodyPr/>
        <a:lstStyle/>
        <a:p>
          <a:endParaRPr lang="en-GB"/>
        </a:p>
      </dgm:t>
    </dgm:pt>
    <dgm:pt modelId="{C68BB559-D13F-4F64-AD42-2CA18BE9B1A4}" type="sibTrans" cxnId="{02367CE7-4A7E-4668-B117-F45312A208D5}">
      <dgm:prSet/>
      <dgm:spPr/>
      <dgm:t>
        <a:bodyPr/>
        <a:lstStyle/>
        <a:p>
          <a:endParaRPr lang="en-GB"/>
        </a:p>
      </dgm:t>
    </dgm:pt>
    <dgm:pt modelId="{2C2A5516-059A-4FD3-83D7-A29EF5896571}">
      <dgm:prSet phldrT="[Text]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F3F4805C-CEA1-48CA-B6B2-4E24825C3E49}" type="parTrans" cxnId="{EDFC2D34-2290-409B-BCF7-CA8E3F8F9EA5}">
      <dgm:prSet/>
      <dgm:spPr/>
      <dgm:t>
        <a:bodyPr/>
        <a:lstStyle/>
        <a:p>
          <a:endParaRPr lang="en-GB"/>
        </a:p>
      </dgm:t>
    </dgm:pt>
    <dgm:pt modelId="{C11B4C89-A334-4D18-BAE1-5A7867412056}" type="sibTrans" cxnId="{EDFC2D34-2290-409B-BCF7-CA8E3F8F9EA5}">
      <dgm:prSet/>
      <dgm:spPr/>
      <dgm:t>
        <a:bodyPr/>
        <a:lstStyle/>
        <a:p>
          <a:endParaRPr lang="en-GB"/>
        </a:p>
      </dgm:t>
    </dgm:pt>
    <dgm:pt modelId="{856BE72F-25DC-4388-8799-74EBC3EF0980}">
      <dgm:prSet/>
      <dgm:spPr/>
      <dgm:t>
        <a:bodyPr/>
        <a:lstStyle/>
        <a:p>
          <a:endParaRPr lang="en-GB"/>
        </a:p>
      </dgm:t>
    </dgm:pt>
    <dgm:pt modelId="{D3C91365-7755-4218-A09D-459395803E72}" type="parTrans" cxnId="{748ED87C-2354-45A2-899F-208C533B9070}">
      <dgm:prSet/>
      <dgm:spPr/>
      <dgm:t>
        <a:bodyPr/>
        <a:lstStyle/>
        <a:p>
          <a:endParaRPr lang="en-GB"/>
        </a:p>
      </dgm:t>
    </dgm:pt>
    <dgm:pt modelId="{A852AAFA-FF9D-46FA-8D03-3C402E3CA761}" type="sibTrans" cxnId="{748ED87C-2354-45A2-899F-208C533B9070}">
      <dgm:prSet/>
      <dgm:spPr/>
      <dgm:t>
        <a:bodyPr/>
        <a:lstStyle/>
        <a:p>
          <a:endParaRPr lang="en-GB"/>
        </a:p>
      </dgm:t>
    </dgm:pt>
    <dgm:pt modelId="{87A4ABC5-BC86-41DD-9FBD-097595B3A8C8}">
      <dgm:prSet phldrT="[Text]" custT="1"/>
      <dgm:spPr/>
      <dgm:t>
        <a:bodyPr/>
        <a:lstStyle/>
        <a:p>
          <a:pPr algn="ctr"/>
          <a:r>
            <a:rPr lang="en-GB" sz="1400" dirty="0" smtClean="0">
              <a:solidFill>
                <a:schemeClr val="bg1"/>
              </a:solidFill>
            </a:rPr>
            <a:t>One Traditional 3 Hour (Centre)</a:t>
          </a:r>
          <a:endParaRPr lang="en-GB" sz="1400" dirty="0">
            <a:solidFill>
              <a:schemeClr val="bg1"/>
            </a:solidFill>
          </a:endParaRPr>
        </a:p>
      </dgm:t>
    </dgm:pt>
    <dgm:pt modelId="{6D701353-DE6C-42F5-9DB2-FFE2F99CBA75}" type="parTrans" cxnId="{F3C2A7F9-A2A4-4C4B-A04F-8FAF930D3247}">
      <dgm:prSet/>
      <dgm:spPr/>
      <dgm:t>
        <a:bodyPr/>
        <a:lstStyle/>
        <a:p>
          <a:endParaRPr lang="en-GB"/>
        </a:p>
      </dgm:t>
    </dgm:pt>
    <dgm:pt modelId="{7A58A3BC-19C5-4EEE-8E06-B08711986343}" type="sibTrans" cxnId="{F3C2A7F9-A2A4-4C4B-A04F-8FAF930D3247}">
      <dgm:prSet/>
      <dgm:spPr/>
      <dgm:t>
        <a:bodyPr/>
        <a:lstStyle/>
        <a:p>
          <a:endParaRPr lang="en-GB"/>
        </a:p>
      </dgm:t>
    </dgm:pt>
    <dgm:pt modelId="{00F8A4D5-D035-49AD-BDF6-21BE01BC75E4}">
      <dgm:prSet phldrT="[Text]" custT="1"/>
      <dgm:spPr/>
      <dgm:t>
        <a:bodyPr/>
        <a:lstStyle/>
        <a:p>
          <a:pPr algn="ctr"/>
          <a:r>
            <a:rPr lang="en-GB" sz="1400" dirty="0" smtClean="0">
              <a:solidFill>
                <a:schemeClr val="bg1"/>
              </a:solidFill>
            </a:rPr>
            <a:t>Two Traditional 3 Hour (Centre)</a:t>
          </a:r>
          <a:endParaRPr lang="en-GB" sz="1400" dirty="0">
            <a:solidFill>
              <a:schemeClr val="bg1"/>
            </a:solidFill>
          </a:endParaRPr>
        </a:p>
      </dgm:t>
    </dgm:pt>
    <dgm:pt modelId="{5B77E893-F127-4A35-A6B3-87D8B2EB18B2}" type="parTrans" cxnId="{CA63F816-2782-41F6-BF0C-E265D17BFE2D}">
      <dgm:prSet/>
      <dgm:spPr/>
      <dgm:t>
        <a:bodyPr/>
        <a:lstStyle/>
        <a:p>
          <a:endParaRPr lang="en-GB"/>
        </a:p>
      </dgm:t>
    </dgm:pt>
    <dgm:pt modelId="{56F324BD-57D8-45A1-A9FF-F35B35557140}" type="sibTrans" cxnId="{CA63F816-2782-41F6-BF0C-E265D17BFE2D}">
      <dgm:prSet/>
      <dgm:spPr/>
      <dgm:t>
        <a:bodyPr/>
        <a:lstStyle/>
        <a:p>
          <a:endParaRPr lang="en-GB"/>
        </a:p>
      </dgm:t>
    </dgm:pt>
    <dgm:pt modelId="{662FC27C-8F6E-49AC-9029-42740A6C84F9}" type="pres">
      <dgm:prSet presAssocID="{1D37B17A-7947-48B7-A1F3-556A61C9AB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9DE971A-1612-4826-ABDE-7879B4BAEB02}" type="pres">
      <dgm:prSet presAssocID="{1D37B17A-7947-48B7-A1F3-556A61C9AB57}" presName="Name1" presStyleCnt="0"/>
      <dgm:spPr/>
    </dgm:pt>
    <dgm:pt modelId="{19CB592D-00CB-42DB-BA96-CBD0F0132AC8}" type="pres">
      <dgm:prSet presAssocID="{1D37B17A-7947-48B7-A1F3-556A61C9AB57}" presName="cycle" presStyleCnt="0"/>
      <dgm:spPr/>
    </dgm:pt>
    <dgm:pt modelId="{5FD31EF2-69B1-4BEA-BDD2-23EE8DF2641A}" type="pres">
      <dgm:prSet presAssocID="{1D37B17A-7947-48B7-A1F3-556A61C9AB57}" presName="srcNode" presStyleLbl="node1" presStyleIdx="0" presStyleCnt="7"/>
      <dgm:spPr/>
    </dgm:pt>
    <dgm:pt modelId="{67B5401D-74A3-4AA3-BCC3-4BBBB5ADCC04}" type="pres">
      <dgm:prSet presAssocID="{1D37B17A-7947-48B7-A1F3-556A61C9AB57}" presName="conn" presStyleLbl="parChTrans1D2" presStyleIdx="0" presStyleCnt="1"/>
      <dgm:spPr/>
      <dgm:t>
        <a:bodyPr/>
        <a:lstStyle/>
        <a:p>
          <a:endParaRPr lang="en-GB"/>
        </a:p>
      </dgm:t>
    </dgm:pt>
    <dgm:pt modelId="{CFF21EC8-F34F-4A3F-80AB-367136A3B372}" type="pres">
      <dgm:prSet presAssocID="{1D37B17A-7947-48B7-A1F3-556A61C9AB57}" presName="extraNode" presStyleLbl="node1" presStyleIdx="0" presStyleCnt="7"/>
      <dgm:spPr/>
    </dgm:pt>
    <dgm:pt modelId="{370F75DF-4ACA-4CF1-AC38-B185A224BAC1}" type="pres">
      <dgm:prSet presAssocID="{1D37B17A-7947-48B7-A1F3-556A61C9AB57}" presName="dstNode" presStyleLbl="node1" presStyleIdx="0" presStyleCnt="7"/>
      <dgm:spPr/>
    </dgm:pt>
    <dgm:pt modelId="{3C1C81D0-1C95-44F6-AF75-1DF54235B276}" type="pres">
      <dgm:prSet presAssocID="{6D768722-E064-4D52-9465-5F235DB7F20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82171C-25A7-46B5-B1F8-57F4DC86DC06}" type="pres">
      <dgm:prSet presAssocID="{6D768722-E064-4D52-9465-5F235DB7F205}" presName="accent_1" presStyleCnt="0"/>
      <dgm:spPr/>
    </dgm:pt>
    <dgm:pt modelId="{44083421-63EE-4AE1-91BE-C6FF05FFD5B9}" type="pres">
      <dgm:prSet presAssocID="{6D768722-E064-4D52-9465-5F235DB7F205}" presName="accentRepeatNode" presStyleLbl="solidFgAcc1" presStyleIdx="0" presStyleCnt="7"/>
      <dgm:spPr/>
    </dgm:pt>
    <dgm:pt modelId="{73F3BE94-FD10-4DED-AFD1-DFF7CE81A414}" type="pres">
      <dgm:prSet presAssocID="{3A02ED8C-03C9-4B1B-BCA7-A4C1F7F30E4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24F88A-666B-463D-8152-700DEA9E7F5C}" type="pres">
      <dgm:prSet presAssocID="{3A02ED8C-03C9-4B1B-BCA7-A4C1F7F30E42}" presName="accent_2" presStyleCnt="0"/>
      <dgm:spPr/>
    </dgm:pt>
    <dgm:pt modelId="{561F11CA-C00E-439C-9B32-C9F78C53A9A2}" type="pres">
      <dgm:prSet presAssocID="{3A02ED8C-03C9-4B1B-BCA7-A4C1F7F30E42}" presName="accentRepeatNode" presStyleLbl="solidFgAcc1" presStyleIdx="1" presStyleCnt="7"/>
      <dgm:spPr/>
    </dgm:pt>
    <dgm:pt modelId="{39E4485E-CD64-4680-B8AC-E954626A1ADA}" type="pres">
      <dgm:prSet presAssocID="{9BEF05CC-120E-4DC9-88DC-7F2820DC5609}" presName="text_3" presStyleLbl="node1" presStyleIdx="2" presStyleCnt="7" custLinFactNeighborX="563" custLinFactNeighborY="-77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958EC1-006A-416B-AAA8-AF7852DECC70}" type="pres">
      <dgm:prSet presAssocID="{9BEF05CC-120E-4DC9-88DC-7F2820DC5609}" presName="accent_3" presStyleCnt="0"/>
      <dgm:spPr/>
    </dgm:pt>
    <dgm:pt modelId="{ABB6A0C6-E572-42D0-96E1-47B65026BF04}" type="pres">
      <dgm:prSet presAssocID="{9BEF05CC-120E-4DC9-88DC-7F2820DC5609}" presName="accentRepeatNode" presStyleLbl="solidFgAcc1" presStyleIdx="2" presStyleCnt="7"/>
      <dgm:spPr/>
    </dgm:pt>
    <dgm:pt modelId="{65CDAEBC-F97B-43FC-AE35-E8A7C0612C39}" type="pres">
      <dgm:prSet presAssocID="{0B94C670-41B8-4D3C-B378-501975CAB65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8D75A7-5817-4EFB-AD07-1AAB673C3C74}" type="pres">
      <dgm:prSet presAssocID="{0B94C670-41B8-4D3C-B378-501975CAB652}" presName="accent_4" presStyleCnt="0"/>
      <dgm:spPr/>
    </dgm:pt>
    <dgm:pt modelId="{FFCC262D-79CF-41C0-BAA0-DF5FC4E9400E}" type="pres">
      <dgm:prSet presAssocID="{0B94C670-41B8-4D3C-B378-501975CAB652}" presName="accentRepeatNode" presStyleLbl="solidFgAcc1" presStyleIdx="3" presStyleCnt="7"/>
      <dgm:spPr/>
    </dgm:pt>
    <dgm:pt modelId="{4E83B011-E797-4BAE-8C1F-C6C4DD672D68}" type="pres">
      <dgm:prSet presAssocID="{6741A293-807B-4C5B-B4C2-5E18B904123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EFFE29-E6D7-49EC-829C-59B027F23A8C}" type="pres">
      <dgm:prSet presAssocID="{6741A293-807B-4C5B-B4C2-5E18B904123D}" presName="accent_5" presStyleCnt="0"/>
      <dgm:spPr/>
    </dgm:pt>
    <dgm:pt modelId="{69B7B455-ED22-46F2-9ED0-EA22B9E5F04B}" type="pres">
      <dgm:prSet presAssocID="{6741A293-807B-4C5B-B4C2-5E18B904123D}" presName="accentRepeatNode" presStyleLbl="solidFgAcc1" presStyleIdx="4" presStyleCnt="7"/>
      <dgm:spPr/>
    </dgm:pt>
    <dgm:pt modelId="{C35C2DA5-D90C-4F86-A768-69EE2A5DAD39}" type="pres">
      <dgm:prSet presAssocID="{00F8A4D5-D035-49AD-BDF6-21BE01BC75E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48224D-05B0-49E2-BAA4-CB766279FE60}" type="pres">
      <dgm:prSet presAssocID="{00F8A4D5-D035-49AD-BDF6-21BE01BC75E4}" presName="accent_6" presStyleCnt="0"/>
      <dgm:spPr/>
    </dgm:pt>
    <dgm:pt modelId="{FB4F9B3A-16EC-41C3-8F3A-E93A3B964687}" type="pres">
      <dgm:prSet presAssocID="{00F8A4D5-D035-49AD-BDF6-21BE01BC75E4}" presName="accentRepeatNode" presStyleLbl="solidFgAcc1" presStyleIdx="5" presStyleCnt="7"/>
      <dgm:spPr/>
    </dgm:pt>
    <dgm:pt modelId="{F27901BF-AB3C-4406-9CF5-4EF93E1B8CA3}" type="pres">
      <dgm:prSet presAssocID="{87A4ABC5-BC86-41DD-9FBD-097595B3A8C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7C4870-2693-400A-B8E5-554E7D98A327}" type="pres">
      <dgm:prSet presAssocID="{87A4ABC5-BC86-41DD-9FBD-097595B3A8C8}" presName="accent_7" presStyleCnt="0"/>
      <dgm:spPr/>
    </dgm:pt>
    <dgm:pt modelId="{A30749C5-18EF-4ECE-842F-6B469603185C}" type="pres">
      <dgm:prSet presAssocID="{87A4ABC5-BC86-41DD-9FBD-097595B3A8C8}" presName="accentRepeatNode" presStyleLbl="solidFgAcc1" presStyleIdx="6" presStyleCnt="7"/>
      <dgm:spPr/>
    </dgm:pt>
  </dgm:ptLst>
  <dgm:cxnLst>
    <dgm:cxn modelId="{BCAD1945-66F4-48B5-A23E-95D53CCAEC4B}" srcId="{1D37B17A-7947-48B7-A1F3-556A61C9AB57}" destId="{6D768722-E064-4D52-9465-5F235DB7F205}" srcOrd="0" destOrd="0" parTransId="{1265B132-3D04-4A02-A96A-D689BCBBDC10}" sibTransId="{F2CEC75D-9FDC-4EE8-8FAA-5037C27D60BC}"/>
    <dgm:cxn modelId="{3A335DA0-0A2B-42DD-A211-5BD47B372ED9}" type="presOf" srcId="{1D37B17A-7947-48B7-A1F3-556A61C9AB57}" destId="{662FC27C-8F6E-49AC-9029-42740A6C84F9}" srcOrd="0" destOrd="0" presId="urn:microsoft.com/office/officeart/2008/layout/VerticalCurvedList"/>
    <dgm:cxn modelId="{F6C0A553-2B9A-4CF1-A2B5-7EF101646F62}" type="presOf" srcId="{F2CEC75D-9FDC-4EE8-8FAA-5037C27D60BC}" destId="{67B5401D-74A3-4AA3-BCC3-4BBBB5ADCC04}" srcOrd="0" destOrd="0" presId="urn:microsoft.com/office/officeart/2008/layout/VerticalCurvedList"/>
    <dgm:cxn modelId="{202F23CA-2F87-4EF6-BE2D-7CB6D3576FA2}" type="presOf" srcId="{6741A293-807B-4C5B-B4C2-5E18B904123D}" destId="{4E83B011-E797-4BAE-8C1F-C6C4DD672D68}" srcOrd="0" destOrd="0" presId="urn:microsoft.com/office/officeart/2008/layout/VerticalCurvedList"/>
    <dgm:cxn modelId="{EDFC2D34-2290-409B-BCF7-CA8E3F8F9EA5}" srcId="{1D37B17A-7947-48B7-A1F3-556A61C9AB57}" destId="{2C2A5516-059A-4FD3-83D7-A29EF5896571}" srcOrd="8" destOrd="0" parTransId="{F3F4805C-CEA1-48CA-B6B2-4E24825C3E49}" sibTransId="{C11B4C89-A334-4D18-BAE1-5A7867412056}"/>
    <dgm:cxn modelId="{02367CE7-4A7E-4668-B117-F45312A208D5}" srcId="{1D37B17A-7947-48B7-A1F3-556A61C9AB57}" destId="{E9FB589E-EC5B-4045-B00B-1302E0552D0A}" srcOrd="7" destOrd="0" parTransId="{98B8CA6C-2790-4568-AF61-AFF05912DE55}" sibTransId="{C68BB559-D13F-4F64-AD42-2CA18BE9B1A4}"/>
    <dgm:cxn modelId="{748ED87C-2354-45A2-899F-208C533B9070}" srcId="{1D37B17A-7947-48B7-A1F3-556A61C9AB57}" destId="{856BE72F-25DC-4388-8799-74EBC3EF0980}" srcOrd="9" destOrd="0" parTransId="{D3C91365-7755-4218-A09D-459395803E72}" sibTransId="{A852AAFA-FF9D-46FA-8D03-3C402E3CA761}"/>
    <dgm:cxn modelId="{F3C2A7F9-A2A4-4C4B-A04F-8FAF930D3247}" srcId="{1D37B17A-7947-48B7-A1F3-556A61C9AB57}" destId="{87A4ABC5-BC86-41DD-9FBD-097595B3A8C8}" srcOrd="6" destOrd="0" parTransId="{6D701353-DE6C-42F5-9DB2-FFE2F99CBA75}" sibTransId="{7A58A3BC-19C5-4EEE-8E06-B08711986343}"/>
    <dgm:cxn modelId="{EE081A41-F508-470F-BF78-1EBB3A761C43}" type="presOf" srcId="{3A02ED8C-03C9-4B1B-BCA7-A4C1F7F30E42}" destId="{73F3BE94-FD10-4DED-AFD1-DFF7CE81A414}" srcOrd="0" destOrd="0" presId="urn:microsoft.com/office/officeart/2008/layout/VerticalCurvedList"/>
    <dgm:cxn modelId="{1B08A00B-16F5-4B36-AB2E-396B5F759C2D}" srcId="{1D37B17A-7947-48B7-A1F3-556A61C9AB57}" destId="{3A02ED8C-03C9-4B1B-BCA7-A4C1F7F30E42}" srcOrd="1" destOrd="0" parTransId="{5C7D41F7-0E28-450B-A5CC-362BB0801179}" sibTransId="{48BA4059-3B5B-4994-813F-9AB2533459F4}"/>
    <dgm:cxn modelId="{6A10E7AD-F504-487F-8715-29B5A48C2B94}" srcId="{1D37B17A-7947-48B7-A1F3-556A61C9AB57}" destId="{0B94C670-41B8-4D3C-B378-501975CAB652}" srcOrd="3" destOrd="0" parTransId="{3C1526B0-9051-434A-83F8-EB85E2F37BF1}" sibTransId="{D8723A49-7384-4E70-A951-2E26C9DFBBB0}"/>
    <dgm:cxn modelId="{A1551EAB-78E4-41BD-A124-34435499D515}" type="presOf" srcId="{0B94C670-41B8-4D3C-B378-501975CAB652}" destId="{65CDAEBC-F97B-43FC-AE35-E8A7C0612C39}" srcOrd="0" destOrd="0" presId="urn:microsoft.com/office/officeart/2008/layout/VerticalCurvedList"/>
    <dgm:cxn modelId="{CA63F816-2782-41F6-BF0C-E265D17BFE2D}" srcId="{1D37B17A-7947-48B7-A1F3-556A61C9AB57}" destId="{00F8A4D5-D035-49AD-BDF6-21BE01BC75E4}" srcOrd="5" destOrd="0" parTransId="{5B77E893-F127-4A35-A6B3-87D8B2EB18B2}" sibTransId="{56F324BD-57D8-45A1-A9FF-F35B35557140}"/>
    <dgm:cxn modelId="{AD4C9F3F-ED62-4CCF-AFAE-9B5942D4A492}" srcId="{1D37B17A-7947-48B7-A1F3-556A61C9AB57}" destId="{6741A293-807B-4C5B-B4C2-5E18B904123D}" srcOrd="4" destOrd="0" parTransId="{0F6C3694-3472-475A-999F-2689B92E13D8}" sibTransId="{96455CB5-4311-4187-AE24-AE1537A1501E}"/>
    <dgm:cxn modelId="{11B194C3-9B81-4CCC-9207-9DF971712B51}" type="presOf" srcId="{6D768722-E064-4D52-9465-5F235DB7F205}" destId="{3C1C81D0-1C95-44F6-AF75-1DF54235B276}" srcOrd="0" destOrd="0" presId="urn:microsoft.com/office/officeart/2008/layout/VerticalCurvedList"/>
    <dgm:cxn modelId="{45B7FC4D-76B2-41D4-89BB-8E2BD0CF4E57}" srcId="{1D37B17A-7947-48B7-A1F3-556A61C9AB57}" destId="{9BEF05CC-120E-4DC9-88DC-7F2820DC5609}" srcOrd="2" destOrd="0" parTransId="{BD2AB91E-5590-4DE0-A994-9834D893602D}" sibTransId="{48DEC52C-61AD-4DE0-B21D-50037566C5E9}"/>
    <dgm:cxn modelId="{C949134B-2613-40C5-9ACA-852C587F55ED}" type="presOf" srcId="{00F8A4D5-D035-49AD-BDF6-21BE01BC75E4}" destId="{C35C2DA5-D90C-4F86-A768-69EE2A5DAD39}" srcOrd="0" destOrd="0" presId="urn:microsoft.com/office/officeart/2008/layout/VerticalCurvedList"/>
    <dgm:cxn modelId="{21356879-5DC4-4D7B-9838-C889D667196C}" type="presOf" srcId="{9BEF05CC-120E-4DC9-88DC-7F2820DC5609}" destId="{39E4485E-CD64-4680-B8AC-E954626A1ADA}" srcOrd="0" destOrd="0" presId="urn:microsoft.com/office/officeart/2008/layout/VerticalCurvedList"/>
    <dgm:cxn modelId="{959C8284-3AB8-400C-85F5-3FA40243DE55}" type="presOf" srcId="{87A4ABC5-BC86-41DD-9FBD-097595B3A8C8}" destId="{F27901BF-AB3C-4406-9CF5-4EF93E1B8CA3}" srcOrd="0" destOrd="0" presId="urn:microsoft.com/office/officeart/2008/layout/VerticalCurvedList"/>
    <dgm:cxn modelId="{574ABE30-44D5-4302-977F-99CCF00C3685}" type="presParOf" srcId="{662FC27C-8F6E-49AC-9029-42740A6C84F9}" destId="{B9DE971A-1612-4826-ABDE-7879B4BAEB02}" srcOrd="0" destOrd="0" presId="urn:microsoft.com/office/officeart/2008/layout/VerticalCurvedList"/>
    <dgm:cxn modelId="{27B3AA71-AAB7-4867-8078-B38034E51D22}" type="presParOf" srcId="{B9DE971A-1612-4826-ABDE-7879B4BAEB02}" destId="{19CB592D-00CB-42DB-BA96-CBD0F0132AC8}" srcOrd="0" destOrd="0" presId="urn:microsoft.com/office/officeart/2008/layout/VerticalCurvedList"/>
    <dgm:cxn modelId="{A9FF8CD6-7731-481F-ABE7-92CCADD5E5C8}" type="presParOf" srcId="{19CB592D-00CB-42DB-BA96-CBD0F0132AC8}" destId="{5FD31EF2-69B1-4BEA-BDD2-23EE8DF2641A}" srcOrd="0" destOrd="0" presId="urn:microsoft.com/office/officeart/2008/layout/VerticalCurvedList"/>
    <dgm:cxn modelId="{E9BF36CE-676E-44B5-B18E-91C5E563DF9C}" type="presParOf" srcId="{19CB592D-00CB-42DB-BA96-CBD0F0132AC8}" destId="{67B5401D-74A3-4AA3-BCC3-4BBBB5ADCC04}" srcOrd="1" destOrd="0" presId="urn:microsoft.com/office/officeart/2008/layout/VerticalCurvedList"/>
    <dgm:cxn modelId="{A166303F-59FD-4CDA-A154-3695C27EE3B5}" type="presParOf" srcId="{19CB592D-00CB-42DB-BA96-CBD0F0132AC8}" destId="{CFF21EC8-F34F-4A3F-80AB-367136A3B372}" srcOrd="2" destOrd="0" presId="urn:microsoft.com/office/officeart/2008/layout/VerticalCurvedList"/>
    <dgm:cxn modelId="{CA2507FD-708E-4926-AFE7-8DD96D908919}" type="presParOf" srcId="{19CB592D-00CB-42DB-BA96-CBD0F0132AC8}" destId="{370F75DF-4ACA-4CF1-AC38-B185A224BAC1}" srcOrd="3" destOrd="0" presId="urn:microsoft.com/office/officeart/2008/layout/VerticalCurvedList"/>
    <dgm:cxn modelId="{07874E9F-7C4C-4E6E-868D-50F7806AF3D4}" type="presParOf" srcId="{B9DE971A-1612-4826-ABDE-7879B4BAEB02}" destId="{3C1C81D0-1C95-44F6-AF75-1DF54235B276}" srcOrd="1" destOrd="0" presId="urn:microsoft.com/office/officeart/2008/layout/VerticalCurvedList"/>
    <dgm:cxn modelId="{D7342BD0-91CA-497E-A326-A9FADB31AF71}" type="presParOf" srcId="{B9DE971A-1612-4826-ABDE-7879B4BAEB02}" destId="{C782171C-25A7-46B5-B1F8-57F4DC86DC06}" srcOrd="2" destOrd="0" presId="urn:microsoft.com/office/officeart/2008/layout/VerticalCurvedList"/>
    <dgm:cxn modelId="{8276398B-7F13-4CE9-A7D2-6DF428EFF3C5}" type="presParOf" srcId="{C782171C-25A7-46B5-B1F8-57F4DC86DC06}" destId="{44083421-63EE-4AE1-91BE-C6FF05FFD5B9}" srcOrd="0" destOrd="0" presId="urn:microsoft.com/office/officeart/2008/layout/VerticalCurvedList"/>
    <dgm:cxn modelId="{449D127D-063D-4174-A63F-7E1F1AB8AED7}" type="presParOf" srcId="{B9DE971A-1612-4826-ABDE-7879B4BAEB02}" destId="{73F3BE94-FD10-4DED-AFD1-DFF7CE81A414}" srcOrd="3" destOrd="0" presId="urn:microsoft.com/office/officeart/2008/layout/VerticalCurvedList"/>
    <dgm:cxn modelId="{A3BD95BF-7B63-4560-B9D6-CF3DC75B8A54}" type="presParOf" srcId="{B9DE971A-1612-4826-ABDE-7879B4BAEB02}" destId="{CD24F88A-666B-463D-8152-700DEA9E7F5C}" srcOrd="4" destOrd="0" presId="urn:microsoft.com/office/officeart/2008/layout/VerticalCurvedList"/>
    <dgm:cxn modelId="{32A32F92-A334-4439-B701-47BB148EE25D}" type="presParOf" srcId="{CD24F88A-666B-463D-8152-700DEA9E7F5C}" destId="{561F11CA-C00E-439C-9B32-C9F78C53A9A2}" srcOrd="0" destOrd="0" presId="urn:microsoft.com/office/officeart/2008/layout/VerticalCurvedList"/>
    <dgm:cxn modelId="{2A5369D1-2B9B-4F3E-9574-87E0B5273812}" type="presParOf" srcId="{B9DE971A-1612-4826-ABDE-7879B4BAEB02}" destId="{39E4485E-CD64-4680-B8AC-E954626A1ADA}" srcOrd="5" destOrd="0" presId="urn:microsoft.com/office/officeart/2008/layout/VerticalCurvedList"/>
    <dgm:cxn modelId="{98236E90-A2D7-43C3-A480-CACDCEFC0246}" type="presParOf" srcId="{B9DE971A-1612-4826-ABDE-7879B4BAEB02}" destId="{24958EC1-006A-416B-AAA8-AF7852DECC70}" srcOrd="6" destOrd="0" presId="urn:microsoft.com/office/officeart/2008/layout/VerticalCurvedList"/>
    <dgm:cxn modelId="{7D34FE81-6A6F-4C21-A69E-06E3B7EB1950}" type="presParOf" srcId="{24958EC1-006A-416B-AAA8-AF7852DECC70}" destId="{ABB6A0C6-E572-42D0-96E1-47B65026BF04}" srcOrd="0" destOrd="0" presId="urn:microsoft.com/office/officeart/2008/layout/VerticalCurvedList"/>
    <dgm:cxn modelId="{F78D6F45-3CB3-4637-9164-8C81891C29D4}" type="presParOf" srcId="{B9DE971A-1612-4826-ABDE-7879B4BAEB02}" destId="{65CDAEBC-F97B-43FC-AE35-E8A7C0612C39}" srcOrd="7" destOrd="0" presId="urn:microsoft.com/office/officeart/2008/layout/VerticalCurvedList"/>
    <dgm:cxn modelId="{066F036F-D1A9-42BC-8412-5D60B5A641D8}" type="presParOf" srcId="{B9DE971A-1612-4826-ABDE-7879B4BAEB02}" destId="{CD8D75A7-5817-4EFB-AD07-1AAB673C3C74}" srcOrd="8" destOrd="0" presId="urn:microsoft.com/office/officeart/2008/layout/VerticalCurvedList"/>
    <dgm:cxn modelId="{1DDAB718-178B-4028-BA68-F93CE4DB400A}" type="presParOf" srcId="{CD8D75A7-5817-4EFB-AD07-1AAB673C3C74}" destId="{FFCC262D-79CF-41C0-BAA0-DF5FC4E9400E}" srcOrd="0" destOrd="0" presId="urn:microsoft.com/office/officeart/2008/layout/VerticalCurvedList"/>
    <dgm:cxn modelId="{82239525-D4D9-41F3-B2A4-05C3B08D52EE}" type="presParOf" srcId="{B9DE971A-1612-4826-ABDE-7879B4BAEB02}" destId="{4E83B011-E797-4BAE-8C1F-C6C4DD672D68}" srcOrd="9" destOrd="0" presId="urn:microsoft.com/office/officeart/2008/layout/VerticalCurvedList"/>
    <dgm:cxn modelId="{BD3379F2-4011-4A8B-8A3E-D41296F0148C}" type="presParOf" srcId="{B9DE971A-1612-4826-ABDE-7879B4BAEB02}" destId="{48EFFE29-E6D7-49EC-829C-59B027F23A8C}" srcOrd="10" destOrd="0" presId="urn:microsoft.com/office/officeart/2008/layout/VerticalCurvedList"/>
    <dgm:cxn modelId="{D535D166-392C-443F-9740-A0F5B3029312}" type="presParOf" srcId="{48EFFE29-E6D7-49EC-829C-59B027F23A8C}" destId="{69B7B455-ED22-46F2-9ED0-EA22B9E5F04B}" srcOrd="0" destOrd="0" presId="urn:microsoft.com/office/officeart/2008/layout/VerticalCurvedList"/>
    <dgm:cxn modelId="{038F3A6A-39F8-41BC-9EFE-6E1DC9D12017}" type="presParOf" srcId="{B9DE971A-1612-4826-ABDE-7879B4BAEB02}" destId="{C35C2DA5-D90C-4F86-A768-69EE2A5DAD39}" srcOrd="11" destOrd="0" presId="urn:microsoft.com/office/officeart/2008/layout/VerticalCurvedList"/>
    <dgm:cxn modelId="{EA0741A3-AF2A-47C4-9DB1-50F0BF2E2A68}" type="presParOf" srcId="{B9DE971A-1612-4826-ABDE-7879B4BAEB02}" destId="{BA48224D-05B0-49E2-BAA4-CB766279FE60}" srcOrd="12" destOrd="0" presId="urn:microsoft.com/office/officeart/2008/layout/VerticalCurvedList"/>
    <dgm:cxn modelId="{AF25F192-583D-46A4-83E7-D05A26605B68}" type="presParOf" srcId="{BA48224D-05B0-49E2-BAA4-CB766279FE60}" destId="{FB4F9B3A-16EC-41C3-8F3A-E93A3B964687}" srcOrd="0" destOrd="0" presId="urn:microsoft.com/office/officeart/2008/layout/VerticalCurvedList"/>
    <dgm:cxn modelId="{DF79024C-9178-4E69-8999-7817F84AE6EC}" type="presParOf" srcId="{B9DE971A-1612-4826-ABDE-7879B4BAEB02}" destId="{F27901BF-AB3C-4406-9CF5-4EF93E1B8CA3}" srcOrd="13" destOrd="0" presId="urn:microsoft.com/office/officeart/2008/layout/VerticalCurvedList"/>
    <dgm:cxn modelId="{852D880A-B782-4953-9097-52F839DE7AC4}" type="presParOf" srcId="{B9DE971A-1612-4826-ABDE-7879B4BAEB02}" destId="{A97C4870-2693-400A-B8E5-554E7D98A327}" srcOrd="14" destOrd="0" presId="urn:microsoft.com/office/officeart/2008/layout/VerticalCurvedList"/>
    <dgm:cxn modelId="{AFBC1659-4C2D-4A09-A495-0EA565AC435B}" type="presParOf" srcId="{A97C4870-2693-400A-B8E5-554E7D98A327}" destId="{A30749C5-18EF-4ECE-842F-6B46960318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7B17A-7947-48B7-A1F3-556A61C9AB57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2A5516-059A-4FD3-83D7-A29EF5896571}">
      <dgm:prSet phldrT="[Text]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F3F4805C-CEA1-48CA-B6B2-4E24825C3E49}" type="parTrans" cxnId="{EDFC2D34-2290-409B-BCF7-CA8E3F8F9EA5}">
      <dgm:prSet/>
      <dgm:spPr/>
      <dgm:t>
        <a:bodyPr/>
        <a:lstStyle/>
        <a:p>
          <a:endParaRPr lang="en-GB"/>
        </a:p>
      </dgm:t>
    </dgm:pt>
    <dgm:pt modelId="{C11B4C89-A334-4D18-BAE1-5A7867412056}" type="sibTrans" cxnId="{EDFC2D34-2290-409B-BCF7-CA8E3F8F9EA5}">
      <dgm:prSet/>
      <dgm:spPr/>
      <dgm:t>
        <a:bodyPr/>
        <a:lstStyle/>
        <a:p>
          <a:endParaRPr lang="en-GB"/>
        </a:p>
      </dgm:t>
    </dgm:pt>
    <dgm:pt modelId="{856BE72F-25DC-4388-8799-74EBC3EF0980}">
      <dgm:prSet/>
      <dgm:spPr/>
      <dgm:t>
        <a:bodyPr/>
        <a:lstStyle/>
        <a:p>
          <a:endParaRPr lang="en-GB"/>
        </a:p>
      </dgm:t>
    </dgm:pt>
    <dgm:pt modelId="{D3C91365-7755-4218-A09D-459395803E72}" type="parTrans" cxnId="{748ED87C-2354-45A2-899F-208C533B9070}">
      <dgm:prSet/>
      <dgm:spPr/>
      <dgm:t>
        <a:bodyPr/>
        <a:lstStyle/>
        <a:p>
          <a:endParaRPr lang="en-GB"/>
        </a:p>
      </dgm:t>
    </dgm:pt>
    <dgm:pt modelId="{A852AAFA-FF9D-46FA-8D03-3C402E3CA761}" type="sibTrans" cxnId="{748ED87C-2354-45A2-899F-208C533B9070}">
      <dgm:prSet/>
      <dgm:spPr/>
      <dgm:t>
        <a:bodyPr/>
        <a:lstStyle/>
        <a:p>
          <a:endParaRPr lang="en-GB"/>
        </a:p>
      </dgm:t>
    </dgm:pt>
    <dgm:pt modelId="{E9FB589E-EC5B-4045-B00B-1302E0552D0A}">
      <dgm:prSet phldrT="[Text]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C68BB559-D13F-4F64-AD42-2CA18BE9B1A4}" type="sibTrans" cxnId="{02367CE7-4A7E-4668-B117-F45312A208D5}">
      <dgm:prSet/>
      <dgm:spPr/>
      <dgm:t>
        <a:bodyPr/>
        <a:lstStyle/>
        <a:p>
          <a:endParaRPr lang="en-GB"/>
        </a:p>
      </dgm:t>
    </dgm:pt>
    <dgm:pt modelId="{98B8CA6C-2790-4568-AF61-AFF05912DE55}" type="parTrans" cxnId="{02367CE7-4A7E-4668-B117-F45312A208D5}">
      <dgm:prSet/>
      <dgm:spPr/>
      <dgm:t>
        <a:bodyPr/>
        <a:lstStyle/>
        <a:p>
          <a:endParaRPr lang="en-GB"/>
        </a:p>
      </dgm:t>
    </dgm:pt>
    <dgm:pt modelId="{87A4ABC5-BC86-41DD-9FBD-097595B3A8C8}">
      <dgm:prSet phldrT="[Text]" custT="1"/>
      <dgm:spPr/>
      <dgm:t>
        <a:bodyPr/>
        <a:lstStyle/>
        <a:p>
          <a:pPr algn="ctr"/>
          <a:r>
            <a:rPr lang="en-GB" sz="1400" dirty="0" smtClean="0">
              <a:solidFill>
                <a:schemeClr val="bg1"/>
              </a:solidFill>
            </a:rPr>
            <a:t>One Traditional 3 Hour (Centre)</a:t>
          </a:r>
          <a:endParaRPr lang="en-GB" sz="1400" dirty="0">
            <a:solidFill>
              <a:schemeClr val="bg1"/>
            </a:solidFill>
          </a:endParaRPr>
        </a:p>
      </dgm:t>
    </dgm:pt>
    <dgm:pt modelId="{7A58A3BC-19C5-4EEE-8E06-B08711986343}" type="sibTrans" cxnId="{F3C2A7F9-A2A4-4C4B-A04F-8FAF930D3247}">
      <dgm:prSet/>
      <dgm:spPr/>
      <dgm:t>
        <a:bodyPr/>
        <a:lstStyle/>
        <a:p>
          <a:endParaRPr lang="en-GB"/>
        </a:p>
      </dgm:t>
    </dgm:pt>
    <dgm:pt modelId="{6D701353-DE6C-42F5-9DB2-FFE2F99CBA75}" type="parTrans" cxnId="{F3C2A7F9-A2A4-4C4B-A04F-8FAF930D3247}">
      <dgm:prSet/>
      <dgm:spPr/>
      <dgm:t>
        <a:bodyPr/>
        <a:lstStyle/>
        <a:p>
          <a:endParaRPr lang="en-GB"/>
        </a:p>
      </dgm:t>
    </dgm:pt>
    <dgm:pt modelId="{00F8A4D5-D035-49AD-BDF6-21BE01BC75E4}">
      <dgm:prSet phldrT="[Text]" custT="1"/>
      <dgm:spPr/>
      <dgm:t>
        <a:bodyPr/>
        <a:lstStyle/>
        <a:p>
          <a:pPr algn="ctr"/>
          <a:r>
            <a:rPr lang="en-GB" sz="1400" dirty="0" smtClean="0">
              <a:solidFill>
                <a:schemeClr val="bg1"/>
              </a:solidFill>
            </a:rPr>
            <a:t>Two Traditional 3 Hour (Centre)</a:t>
          </a:r>
          <a:endParaRPr lang="en-GB" sz="1400" dirty="0">
            <a:solidFill>
              <a:schemeClr val="bg1"/>
            </a:solidFill>
          </a:endParaRPr>
        </a:p>
      </dgm:t>
    </dgm:pt>
    <dgm:pt modelId="{56F324BD-57D8-45A1-A9FF-F35B35557140}" type="sibTrans" cxnId="{CA63F816-2782-41F6-BF0C-E265D17BFE2D}">
      <dgm:prSet/>
      <dgm:spPr/>
      <dgm:t>
        <a:bodyPr/>
        <a:lstStyle/>
        <a:p>
          <a:endParaRPr lang="en-GB"/>
        </a:p>
      </dgm:t>
    </dgm:pt>
    <dgm:pt modelId="{5B77E893-F127-4A35-A6B3-87D8B2EB18B2}" type="parTrans" cxnId="{CA63F816-2782-41F6-BF0C-E265D17BFE2D}">
      <dgm:prSet/>
      <dgm:spPr/>
      <dgm:t>
        <a:bodyPr/>
        <a:lstStyle/>
        <a:p>
          <a:endParaRPr lang="en-GB"/>
        </a:p>
      </dgm:t>
    </dgm:pt>
    <dgm:pt modelId="{6741A293-807B-4C5B-B4C2-5E18B904123D}">
      <dgm:prSet phldrT="[Text]" custT="1"/>
      <dgm:spPr/>
      <dgm:t>
        <a:bodyPr/>
        <a:lstStyle/>
        <a:p>
          <a:pPr algn="ctr"/>
          <a:r>
            <a:rPr lang="en-GB" sz="1400" dirty="0" smtClean="0">
              <a:solidFill>
                <a:schemeClr val="bg1"/>
              </a:solidFill>
            </a:rPr>
            <a:t>OPAT – 90 Minutes Online (at any time)</a:t>
          </a:r>
        </a:p>
        <a:p>
          <a:pPr algn="ctr"/>
          <a:r>
            <a:rPr lang="en-GB" sz="1400" dirty="0" smtClean="0">
              <a:solidFill>
                <a:schemeClr val="bg1"/>
              </a:solidFill>
            </a:rPr>
            <a:t>PSC – 1 Day Out of Office, 8-10 Hours (evenings and weekends)</a:t>
          </a:r>
          <a:endParaRPr lang="en-GB" sz="1400" dirty="0">
            <a:solidFill>
              <a:schemeClr val="bg1"/>
            </a:solidFill>
          </a:endParaRPr>
        </a:p>
      </dgm:t>
    </dgm:pt>
    <dgm:pt modelId="{96455CB5-4311-4187-AE24-AE1537A1501E}" type="sibTrans" cxnId="{AD4C9F3F-ED62-4CCF-AFAE-9B5942D4A492}">
      <dgm:prSet/>
      <dgm:spPr/>
      <dgm:t>
        <a:bodyPr/>
        <a:lstStyle/>
        <a:p>
          <a:endParaRPr lang="en-GB"/>
        </a:p>
      </dgm:t>
    </dgm:pt>
    <dgm:pt modelId="{0F6C3694-3472-475A-999F-2689B92E13D8}" type="parTrans" cxnId="{AD4C9F3F-ED62-4CCF-AFAE-9B5942D4A492}">
      <dgm:prSet/>
      <dgm:spPr/>
      <dgm:t>
        <a:bodyPr/>
        <a:lstStyle/>
        <a:p>
          <a:endParaRPr lang="en-GB"/>
        </a:p>
      </dgm:t>
    </dgm:pt>
    <dgm:pt modelId="{0B94C670-41B8-4D3C-B378-501975CAB652}">
      <dgm:prSet phldrT="[Text]" custT="1"/>
      <dgm:spPr/>
      <dgm:t>
        <a:bodyPr/>
        <a:lstStyle/>
        <a:p>
          <a:pPr algn="ctr"/>
          <a:r>
            <a:rPr lang="en-GB" sz="1400" dirty="0" smtClean="0">
              <a:solidFill>
                <a:schemeClr val="bg1"/>
              </a:solidFill>
            </a:rPr>
            <a:t>As yet unknown</a:t>
          </a:r>
          <a:endParaRPr lang="en-GB" sz="1400" dirty="0">
            <a:solidFill>
              <a:schemeClr val="bg1"/>
            </a:solidFill>
          </a:endParaRPr>
        </a:p>
      </dgm:t>
    </dgm:pt>
    <dgm:pt modelId="{D8723A49-7384-4E70-A951-2E26C9DFBBB0}" type="sibTrans" cxnId="{6A10E7AD-F504-487F-8715-29B5A48C2B94}">
      <dgm:prSet/>
      <dgm:spPr/>
      <dgm:t>
        <a:bodyPr/>
        <a:lstStyle/>
        <a:p>
          <a:endParaRPr lang="en-GB"/>
        </a:p>
      </dgm:t>
    </dgm:pt>
    <dgm:pt modelId="{3C1526B0-9051-434A-83F8-EB85E2F37BF1}" type="parTrans" cxnId="{6A10E7AD-F504-487F-8715-29B5A48C2B94}">
      <dgm:prSet/>
      <dgm:spPr/>
      <dgm:t>
        <a:bodyPr/>
        <a:lstStyle/>
        <a:p>
          <a:endParaRPr lang="en-GB"/>
        </a:p>
      </dgm:t>
    </dgm:pt>
    <dgm:pt modelId="{9BEF05CC-120E-4DC9-88DC-7F2820DC5609}">
      <dgm:prSet phldrT="[Text]" custT="1"/>
      <dgm:spPr/>
      <dgm:t>
        <a:bodyPr/>
        <a:lstStyle/>
        <a:p>
          <a:pPr algn="ctr"/>
          <a:r>
            <a:rPr lang="en-GB" sz="1400" dirty="0" smtClean="0">
              <a:solidFill>
                <a:schemeClr val="bg1"/>
              </a:solidFill>
            </a:rPr>
            <a:t>One Traditional 3 Hour Exam (Centre)</a:t>
          </a:r>
        </a:p>
        <a:p>
          <a:pPr algn="ctr"/>
          <a:r>
            <a:rPr lang="en-GB" sz="1400" dirty="0" smtClean="0">
              <a:solidFill>
                <a:schemeClr val="bg1"/>
              </a:solidFill>
            </a:rPr>
            <a:t>One 3 Hour Case Study (Centre)</a:t>
          </a:r>
          <a:endParaRPr lang="en-GB" sz="1400" dirty="0">
            <a:solidFill>
              <a:schemeClr val="bg1"/>
            </a:solidFill>
          </a:endParaRPr>
        </a:p>
      </dgm:t>
    </dgm:pt>
    <dgm:pt modelId="{48DEC52C-61AD-4DE0-B21D-50037566C5E9}" type="sibTrans" cxnId="{45B7FC4D-76B2-41D4-89BB-8E2BD0CF4E57}">
      <dgm:prSet/>
      <dgm:spPr/>
      <dgm:t>
        <a:bodyPr/>
        <a:lstStyle/>
        <a:p>
          <a:endParaRPr lang="en-GB"/>
        </a:p>
      </dgm:t>
    </dgm:pt>
    <dgm:pt modelId="{BD2AB91E-5590-4DE0-A994-9834D893602D}" type="parTrans" cxnId="{45B7FC4D-76B2-41D4-89BB-8E2BD0CF4E57}">
      <dgm:prSet/>
      <dgm:spPr/>
      <dgm:t>
        <a:bodyPr/>
        <a:lstStyle/>
        <a:p>
          <a:endParaRPr lang="en-GB"/>
        </a:p>
      </dgm:t>
    </dgm:pt>
    <dgm:pt modelId="{3A02ED8C-03C9-4B1B-BCA7-A4C1F7F30E42}">
      <dgm:prSet phldrT="[Text]" custT="1"/>
      <dgm:spPr/>
      <dgm:t>
        <a:bodyPr/>
        <a:lstStyle/>
        <a:p>
          <a:pPr algn="ctr"/>
          <a:r>
            <a:rPr lang="en-GB" sz="1200" dirty="0" smtClean="0">
              <a:solidFill>
                <a:schemeClr val="bg1"/>
              </a:solidFill>
            </a:rPr>
            <a:t>3 Hour exams (Centre) </a:t>
          </a:r>
          <a:endParaRPr lang="en-GB" sz="1200" dirty="0">
            <a:solidFill>
              <a:schemeClr val="bg1"/>
            </a:solidFill>
          </a:endParaRPr>
        </a:p>
      </dgm:t>
    </dgm:pt>
    <dgm:pt modelId="{48BA4059-3B5B-4994-813F-9AB2533459F4}" type="sibTrans" cxnId="{1B08A00B-16F5-4B36-AB2E-396B5F759C2D}">
      <dgm:prSet/>
      <dgm:spPr/>
      <dgm:t>
        <a:bodyPr/>
        <a:lstStyle/>
        <a:p>
          <a:endParaRPr lang="en-GB"/>
        </a:p>
      </dgm:t>
    </dgm:pt>
    <dgm:pt modelId="{5C7D41F7-0E28-450B-A5CC-362BB0801179}" type="parTrans" cxnId="{1B08A00B-16F5-4B36-AB2E-396B5F759C2D}">
      <dgm:prSet/>
      <dgm:spPr/>
      <dgm:t>
        <a:bodyPr/>
        <a:lstStyle/>
        <a:p>
          <a:endParaRPr lang="en-GB"/>
        </a:p>
      </dgm:t>
    </dgm:pt>
    <dgm:pt modelId="{6D768722-E064-4D52-9465-5F235DB7F205}">
      <dgm:prSet phldrT="[Text]" custT="1"/>
      <dgm:spPr/>
      <dgm:t>
        <a:bodyPr/>
        <a:lstStyle/>
        <a:p>
          <a:pPr algn="ctr"/>
          <a:r>
            <a:rPr lang="en-GB" sz="1400" dirty="0" smtClean="0">
              <a:solidFill>
                <a:schemeClr val="bg1"/>
              </a:solidFill>
            </a:rPr>
            <a:t> Four Traditional (Centre)</a:t>
          </a:r>
        </a:p>
        <a:p>
          <a:pPr algn="ctr"/>
          <a:r>
            <a:rPr lang="en-GB" sz="1400" dirty="0" smtClean="0">
              <a:solidFill>
                <a:schemeClr val="bg1"/>
              </a:solidFill>
            </a:rPr>
            <a:t>Four Online (Office or Home)</a:t>
          </a:r>
          <a:endParaRPr lang="en-GB" sz="1400" dirty="0">
            <a:solidFill>
              <a:schemeClr val="bg1"/>
            </a:solidFill>
          </a:endParaRPr>
        </a:p>
      </dgm:t>
    </dgm:pt>
    <dgm:pt modelId="{F2CEC75D-9FDC-4EE8-8FAA-5037C27D60BC}" type="sibTrans" cxnId="{BCAD1945-66F4-48B5-A23E-95D53CCAEC4B}">
      <dgm:prSet/>
      <dgm:spPr/>
      <dgm:t>
        <a:bodyPr/>
        <a:lstStyle/>
        <a:p>
          <a:endParaRPr lang="en-GB"/>
        </a:p>
      </dgm:t>
    </dgm:pt>
    <dgm:pt modelId="{1265B132-3D04-4A02-A96A-D689BCBBDC10}" type="parTrans" cxnId="{BCAD1945-66F4-48B5-A23E-95D53CCAEC4B}">
      <dgm:prSet/>
      <dgm:spPr/>
      <dgm:t>
        <a:bodyPr/>
        <a:lstStyle/>
        <a:p>
          <a:endParaRPr lang="en-GB"/>
        </a:p>
      </dgm:t>
    </dgm:pt>
    <dgm:pt modelId="{662FC27C-8F6E-49AC-9029-42740A6C84F9}" type="pres">
      <dgm:prSet presAssocID="{1D37B17A-7947-48B7-A1F3-556A61C9AB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9DE971A-1612-4826-ABDE-7879B4BAEB02}" type="pres">
      <dgm:prSet presAssocID="{1D37B17A-7947-48B7-A1F3-556A61C9AB57}" presName="Name1" presStyleCnt="0"/>
      <dgm:spPr/>
    </dgm:pt>
    <dgm:pt modelId="{19CB592D-00CB-42DB-BA96-CBD0F0132AC8}" type="pres">
      <dgm:prSet presAssocID="{1D37B17A-7947-48B7-A1F3-556A61C9AB57}" presName="cycle" presStyleCnt="0"/>
      <dgm:spPr/>
    </dgm:pt>
    <dgm:pt modelId="{5FD31EF2-69B1-4BEA-BDD2-23EE8DF2641A}" type="pres">
      <dgm:prSet presAssocID="{1D37B17A-7947-48B7-A1F3-556A61C9AB57}" presName="srcNode" presStyleLbl="node1" presStyleIdx="0" presStyleCnt="7"/>
      <dgm:spPr/>
    </dgm:pt>
    <dgm:pt modelId="{67B5401D-74A3-4AA3-BCC3-4BBBB5ADCC04}" type="pres">
      <dgm:prSet presAssocID="{1D37B17A-7947-48B7-A1F3-556A61C9AB57}" presName="conn" presStyleLbl="parChTrans1D2" presStyleIdx="0" presStyleCnt="1"/>
      <dgm:spPr/>
      <dgm:t>
        <a:bodyPr/>
        <a:lstStyle/>
        <a:p>
          <a:endParaRPr lang="en-GB"/>
        </a:p>
      </dgm:t>
    </dgm:pt>
    <dgm:pt modelId="{CFF21EC8-F34F-4A3F-80AB-367136A3B372}" type="pres">
      <dgm:prSet presAssocID="{1D37B17A-7947-48B7-A1F3-556A61C9AB57}" presName="extraNode" presStyleLbl="node1" presStyleIdx="0" presStyleCnt="7"/>
      <dgm:spPr/>
    </dgm:pt>
    <dgm:pt modelId="{370F75DF-4ACA-4CF1-AC38-B185A224BAC1}" type="pres">
      <dgm:prSet presAssocID="{1D37B17A-7947-48B7-A1F3-556A61C9AB57}" presName="dstNode" presStyleLbl="node1" presStyleIdx="0" presStyleCnt="7"/>
      <dgm:spPr/>
    </dgm:pt>
    <dgm:pt modelId="{3C1C81D0-1C95-44F6-AF75-1DF54235B276}" type="pres">
      <dgm:prSet presAssocID="{6D768722-E064-4D52-9465-5F235DB7F20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82171C-25A7-46B5-B1F8-57F4DC86DC06}" type="pres">
      <dgm:prSet presAssocID="{6D768722-E064-4D52-9465-5F235DB7F205}" presName="accent_1" presStyleCnt="0"/>
      <dgm:spPr/>
    </dgm:pt>
    <dgm:pt modelId="{44083421-63EE-4AE1-91BE-C6FF05FFD5B9}" type="pres">
      <dgm:prSet presAssocID="{6D768722-E064-4D52-9465-5F235DB7F205}" presName="accentRepeatNode" presStyleLbl="solidFgAcc1" presStyleIdx="0" presStyleCnt="7"/>
      <dgm:spPr/>
    </dgm:pt>
    <dgm:pt modelId="{73F3BE94-FD10-4DED-AFD1-DFF7CE81A414}" type="pres">
      <dgm:prSet presAssocID="{3A02ED8C-03C9-4B1B-BCA7-A4C1F7F30E42}" presName="text_2" presStyleLbl="node1" presStyleIdx="1" presStyleCnt="7" custLinFactNeighborX="49" custLinFactNeighborY="-14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24F88A-666B-463D-8152-700DEA9E7F5C}" type="pres">
      <dgm:prSet presAssocID="{3A02ED8C-03C9-4B1B-BCA7-A4C1F7F30E42}" presName="accent_2" presStyleCnt="0"/>
      <dgm:spPr/>
    </dgm:pt>
    <dgm:pt modelId="{561F11CA-C00E-439C-9B32-C9F78C53A9A2}" type="pres">
      <dgm:prSet presAssocID="{3A02ED8C-03C9-4B1B-BCA7-A4C1F7F30E42}" presName="accentRepeatNode" presStyleLbl="solidFgAcc1" presStyleIdx="1" presStyleCnt="7"/>
      <dgm:spPr/>
    </dgm:pt>
    <dgm:pt modelId="{39E4485E-CD64-4680-B8AC-E954626A1ADA}" type="pres">
      <dgm:prSet presAssocID="{9BEF05CC-120E-4DC9-88DC-7F2820DC5609}" presName="text_3" presStyleLbl="node1" presStyleIdx="2" presStyleCnt="7" custLinFactNeighborX="563" custLinFactNeighborY="-77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958EC1-006A-416B-AAA8-AF7852DECC70}" type="pres">
      <dgm:prSet presAssocID="{9BEF05CC-120E-4DC9-88DC-7F2820DC5609}" presName="accent_3" presStyleCnt="0"/>
      <dgm:spPr/>
    </dgm:pt>
    <dgm:pt modelId="{ABB6A0C6-E572-42D0-96E1-47B65026BF04}" type="pres">
      <dgm:prSet presAssocID="{9BEF05CC-120E-4DC9-88DC-7F2820DC5609}" presName="accentRepeatNode" presStyleLbl="solidFgAcc1" presStyleIdx="2" presStyleCnt="7"/>
      <dgm:spPr/>
    </dgm:pt>
    <dgm:pt modelId="{65CDAEBC-F97B-43FC-AE35-E8A7C0612C39}" type="pres">
      <dgm:prSet presAssocID="{0B94C670-41B8-4D3C-B378-501975CAB65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8D75A7-5817-4EFB-AD07-1AAB673C3C74}" type="pres">
      <dgm:prSet presAssocID="{0B94C670-41B8-4D3C-B378-501975CAB652}" presName="accent_4" presStyleCnt="0"/>
      <dgm:spPr/>
    </dgm:pt>
    <dgm:pt modelId="{FFCC262D-79CF-41C0-BAA0-DF5FC4E9400E}" type="pres">
      <dgm:prSet presAssocID="{0B94C670-41B8-4D3C-B378-501975CAB652}" presName="accentRepeatNode" presStyleLbl="solidFgAcc1" presStyleIdx="3" presStyleCnt="7"/>
      <dgm:spPr/>
    </dgm:pt>
    <dgm:pt modelId="{4E83B011-E797-4BAE-8C1F-C6C4DD672D68}" type="pres">
      <dgm:prSet presAssocID="{6741A293-807B-4C5B-B4C2-5E18B904123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EFFE29-E6D7-49EC-829C-59B027F23A8C}" type="pres">
      <dgm:prSet presAssocID="{6741A293-807B-4C5B-B4C2-5E18B904123D}" presName="accent_5" presStyleCnt="0"/>
      <dgm:spPr/>
    </dgm:pt>
    <dgm:pt modelId="{69B7B455-ED22-46F2-9ED0-EA22B9E5F04B}" type="pres">
      <dgm:prSet presAssocID="{6741A293-807B-4C5B-B4C2-5E18B904123D}" presName="accentRepeatNode" presStyleLbl="solidFgAcc1" presStyleIdx="4" presStyleCnt="7"/>
      <dgm:spPr/>
    </dgm:pt>
    <dgm:pt modelId="{C35C2DA5-D90C-4F86-A768-69EE2A5DAD39}" type="pres">
      <dgm:prSet presAssocID="{00F8A4D5-D035-49AD-BDF6-21BE01BC75E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48224D-05B0-49E2-BAA4-CB766279FE60}" type="pres">
      <dgm:prSet presAssocID="{00F8A4D5-D035-49AD-BDF6-21BE01BC75E4}" presName="accent_6" presStyleCnt="0"/>
      <dgm:spPr/>
    </dgm:pt>
    <dgm:pt modelId="{FB4F9B3A-16EC-41C3-8F3A-E93A3B964687}" type="pres">
      <dgm:prSet presAssocID="{00F8A4D5-D035-49AD-BDF6-21BE01BC75E4}" presName="accentRepeatNode" presStyleLbl="solidFgAcc1" presStyleIdx="5" presStyleCnt="7"/>
      <dgm:spPr/>
    </dgm:pt>
    <dgm:pt modelId="{F27901BF-AB3C-4406-9CF5-4EF93E1B8CA3}" type="pres">
      <dgm:prSet presAssocID="{87A4ABC5-BC86-41DD-9FBD-097595B3A8C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7C4870-2693-400A-B8E5-554E7D98A327}" type="pres">
      <dgm:prSet presAssocID="{87A4ABC5-BC86-41DD-9FBD-097595B3A8C8}" presName="accent_7" presStyleCnt="0"/>
      <dgm:spPr/>
    </dgm:pt>
    <dgm:pt modelId="{A30749C5-18EF-4ECE-842F-6B469603185C}" type="pres">
      <dgm:prSet presAssocID="{87A4ABC5-BC86-41DD-9FBD-097595B3A8C8}" presName="accentRepeatNode" presStyleLbl="solidFgAcc1" presStyleIdx="6" presStyleCnt="7"/>
      <dgm:spPr/>
    </dgm:pt>
  </dgm:ptLst>
  <dgm:cxnLst>
    <dgm:cxn modelId="{BCAD1945-66F4-48B5-A23E-95D53CCAEC4B}" srcId="{1D37B17A-7947-48B7-A1F3-556A61C9AB57}" destId="{6D768722-E064-4D52-9465-5F235DB7F205}" srcOrd="0" destOrd="0" parTransId="{1265B132-3D04-4A02-A96A-D689BCBBDC10}" sibTransId="{F2CEC75D-9FDC-4EE8-8FAA-5037C27D60BC}"/>
    <dgm:cxn modelId="{C9BCB6BB-FFCF-44DA-A8A7-74F6BF558B2F}" type="presOf" srcId="{F2CEC75D-9FDC-4EE8-8FAA-5037C27D60BC}" destId="{67B5401D-74A3-4AA3-BCC3-4BBBB5ADCC04}" srcOrd="0" destOrd="0" presId="urn:microsoft.com/office/officeart/2008/layout/VerticalCurvedList"/>
    <dgm:cxn modelId="{9CA2ABE6-422C-4ECE-B022-7B6B40E1E947}" type="presOf" srcId="{3A02ED8C-03C9-4B1B-BCA7-A4C1F7F30E42}" destId="{73F3BE94-FD10-4DED-AFD1-DFF7CE81A414}" srcOrd="0" destOrd="0" presId="urn:microsoft.com/office/officeart/2008/layout/VerticalCurvedList"/>
    <dgm:cxn modelId="{A5C03F49-2B6A-47FE-8BB0-EBB3066BDC3D}" type="presOf" srcId="{9BEF05CC-120E-4DC9-88DC-7F2820DC5609}" destId="{39E4485E-CD64-4680-B8AC-E954626A1ADA}" srcOrd="0" destOrd="0" presId="urn:microsoft.com/office/officeart/2008/layout/VerticalCurvedList"/>
    <dgm:cxn modelId="{3A6E327F-14F3-48CE-BF0A-0D7F6B9E645B}" type="presOf" srcId="{87A4ABC5-BC86-41DD-9FBD-097595B3A8C8}" destId="{F27901BF-AB3C-4406-9CF5-4EF93E1B8CA3}" srcOrd="0" destOrd="0" presId="urn:microsoft.com/office/officeart/2008/layout/VerticalCurvedList"/>
    <dgm:cxn modelId="{EDFC2D34-2290-409B-BCF7-CA8E3F8F9EA5}" srcId="{1D37B17A-7947-48B7-A1F3-556A61C9AB57}" destId="{2C2A5516-059A-4FD3-83D7-A29EF5896571}" srcOrd="8" destOrd="0" parTransId="{F3F4805C-CEA1-48CA-B6B2-4E24825C3E49}" sibTransId="{C11B4C89-A334-4D18-BAE1-5A7867412056}"/>
    <dgm:cxn modelId="{02367CE7-4A7E-4668-B117-F45312A208D5}" srcId="{1D37B17A-7947-48B7-A1F3-556A61C9AB57}" destId="{E9FB589E-EC5B-4045-B00B-1302E0552D0A}" srcOrd="7" destOrd="0" parTransId="{98B8CA6C-2790-4568-AF61-AFF05912DE55}" sibTransId="{C68BB559-D13F-4F64-AD42-2CA18BE9B1A4}"/>
    <dgm:cxn modelId="{748ED87C-2354-45A2-899F-208C533B9070}" srcId="{1D37B17A-7947-48B7-A1F3-556A61C9AB57}" destId="{856BE72F-25DC-4388-8799-74EBC3EF0980}" srcOrd="9" destOrd="0" parTransId="{D3C91365-7755-4218-A09D-459395803E72}" sibTransId="{A852AAFA-FF9D-46FA-8D03-3C402E3CA761}"/>
    <dgm:cxn modelId="{F3C2A7F9-A2A4-4C4B-A04F-8FAF930D3247}" srcId="{1D37B17A-7947-48B7-A1F3-556A61C9AB57}" destId="{87A4ABC5-BC86-41DD-9FBD-097595B3A8C8}" srcOrd="6" destOrd="0" parTransId="{6D701353-DE6C-42F5-9DB2-FFE2F99CBA75}" sibTransId="{7A58A3BC-19C5-4EEE-8E06-B08711986343}"/>
    <dgm:cxn modelId="{1B08A00B-16F5-4B36-AB2E-396B5F759C2D}" srcId="{1D37B17A-7947-48B7-A1F3-556A61C9AB57}" destId="{3A02ED8C-03C9-4B1B-BCA7-A4C1F7F30E42}" srcOrd="1" destOrd="0" parTransId="{5C7D41F7-0E28-450B-A5CC-362BB0801179}" sibTransId="{48BA4059-3B5B-4994-813F-9AB2533459F4}"/>
    <dgm:cxn modelId="{B70DCDA1-F2DE-4429-B96A-D2DBD626FF3D}" type="presOf" srcId="{6D768722-E064-4D52-9465-5F235DB7F205}" destId="{3C1C81D0-1C95-44F6-AF75-1DF54235B276}" srcOrd="0" destOrd="0" presId="urn:microsoft.com/office/officeart/2008/layout/VerticalCurvedList"/>
    <dgm:cxn modelId="{6CD0DF21-F97C-4451-B8C5-00DD104E19C3}" type="presOf" srcId="{1D37B17A-7947-48B7-A1F3-556A61C9AB57}" destId="{662FC27C-8F6E-49AC-9029-42740A6C84F9}" srcOrd="0" destOrd="0" presId="urn:microsoft.com/office/officeart/2008/layout/VerticalCurvedList"/>
    <dgm:cxn modelId="{6A10E7AD-F504-487F-8715-29B5A48C2B94}" srcId="{1D37B17A-7947-48B7-A1F3-556A61C9AB57}" destId="{0B94C670-41B8-4D3C-B378-501975CAB652}" srcOrd="3" destOrd="0" parTransId="{3C1526B0-9051-434A-83F8-EB85E2F37BF1}" sibTransId="{D8723A49-7384-4E70-A951-2E26C9DFBBB0}"/>
    <dgm:cxn modelId="{2DC8A40B-AFB8-4C53-8930-AFF3963C012B}" type="presOf" srcId="{00F8A4D5-D035-49AD-BDF6-21BE01BC75E4}" destId="{C35C2DA5-D90C-4F86-A768-69EE2A5DAD39}" srcOrd="0" destOrd="0" presId="urn:microsoft.com/office/officeart/2008/layout/VerticalCurvedList"/>
    <dgm:cxn modelId="{CA63F816-2782-41F6-BF0C-E265D17BFE2D}" srcId="{1D37B17A-7947-48B7-A1F3-556A61C9AB57}" destId="{00F8A4D5-D035-49AD-BDF6-21BE01BC75E4}" srcOrd="5" destOrd="0" parTransId="{5B77E893-F127-4A35-A6B3-87D8B2EB18B2}" sibTransId="{56F324BD-57D8-45A1-A9FF-F35B35557140}"/>
    <dgm:cxn modelId="{AD4C9F3F-ED62-4CCF-AFAE-9B5942D4A492}" srcId="{1D37B17A-7947-48B7-A1F3-556A61C9AB57}" destId="{6741A293-807B-4C5B-B4C2-5E18B904123D}" srcOrd="4" destOrd="0" parTransId="{0F6C3694-3472-475A-999F-2689B92E13D8}" sibTransId="{96455CB5-4311-4187-AE24-AE1537A1501E}"/>
    <dgm:cxn modelId="{45B7FC4D-76B2-41D4-89BB-8E2BD0CF4E57}" srcId="{1D37B17A-7947-48B7-A1F3-556A61C9AB57}" destId="{9BEF05CC-120E-4DC9-88DC-7F2820DC5609}" srcOrd="2" destOrd="0" parTransId="{BD2AB91E-5590-4DE0-A994-9834D893602D}" sibTransId="{48DEC52C-61AD-4DE0-B21D-50037566C5E9}"/>
    <dgm:cxn modelId="{531C5D27-2CBC-4E1D-9B85-D6E59AC6AFB9}" type="presOf" srcId="{0B94C670-41B8-4D3C-B378-501975CAB652}" destId="{65CDAEBC-F97B-43FC-AE35-E8A7C0612C39}" srcOrd="0" destOrd="0" presId="urn:microsoft.com/office/officeart/2008/layout/VerticalCurvedList"/>
    <dgm:cxn modelId="{408D44AF-5534-4FAF-8D2F-C45D797D07A1}" type="presOf" srcId="{6741A293-807B-4C5B-B4C2-5E18B904123D}" destId="{4E83B011-E797-4BAE-8C1F-C6C4DD672D68}" srcOrd="0" destOrd="0" presId="urn:microsoft.com/office/officeart/2008/layout/VerticalCurvedList"/>
    <dgm:cxn modelId="{54B7C468-656D-429C-86EF-EAB7C2819F22}" type="presParOf" srcId="{662FC27C-8F6E-49AC-9029-42740A6C84F9}" destId="{B9DE971A-1612-4826-ABDE-7879B4BAEB02}" srcOrd="0" destOrd="0" presId="urn:microsoft.com/office/officeart/2008/layout/VerticalCurvedList"/>
    <dgm:cxn modelId="{C9D53AD9-0861-4CBC-AEB8-E1515020582D}" type="presParOf" srcId="{B9DE971A-1612-4826-ABDE-7879B4BAEB02}" destId="{19CB592D-00CB-42DB-BA96-CBD0F0132AC8}" srcOrd="0" destOrd="0" presId="urn:microsoft.com/office/officeart/2008/layout/VerticalCurvedList"/>
    <dgm:cxn modelId="{FC5C8338-2880-459D-AF3E-B901E3E08C9A}" type="presParOf" srcId="{19CB592D-00CB-42DB-BA96-CBD0F0132AC8}" destId="{5FD31EF2-69B1-4BEA-BDD2-23EE8DF2641A}" srcOrd="0" destOrd="0" presId="urn:microsoft.com/office/officeart/2008/layout/VerticalCurvedList"/>
    <dgm:cxn modelId="{4A7D24B0-4378-4BD9-A37B-5482DDA24D9D}" type="presParOf" srcId="{19CB592D-00CB-42DB-BA96-CBD0F0132AC8}" destId="{67B5401D-74A3-4AA3-BCC3-4BBBB5ADCC04}" srcOrd="1" destOrd="0" presId="urn:microsoft.com/office/officeart/2008/layout/VerticalCurvedList"/>
    <dgm:cxn modelId="{A0F3FC7D-6EFF-4589-A37D-EEE21C82C157}" type="presParOf" srcId="{19CB592D-00CB-42DB-BA96-CBD0F0132AC8}" destId="{CFF21EC8-F34F-4A3F-80AB-367136A3B372}" srcOrd="2" destOrd="0" presId="urn:microsoft.com/office/officeart/2008/layout/VerticalCurvedList"/>
    <dgm:cxn modelId="{A7B69FB7-7651-44A0-95CD-956F1F8928FE}" type="presParOf" srcId="{19CB592D-00CB-42DB-BA96-CBD0F0132AC8}" destId="{370F75DF-4ACA-4CF1-AC38-B185A224BAC1}" srcOrd="3" destOrd="0" presId="urn:microsoft.com/office/officeart/2008/layout/VerticalCurvedList"/>
    <dgm:cxn modelId="{D89B73A7-9D99-4D8F-A1F1-91F72B234045}" type="presParOf" srcId="{B9DE971A-1612-4826-ABDE-7879B4BAEB02}" destId="{3C1C81D0-1C95-44F6-AF75-1DF54235B276}" srcOrd="1" destOrd="0" presId="urn:microsoft.com/office/officeart/2008/layout/VerticalCurvedList"/>
    <dgm:cxn modelId="{7283254A-FC1C-4D12-91C0-7A73BC39A328}" type="presParOf" srcId="{B9DE971A-1612-4826-ABDE-7879B4BAEB02}" destId="{C782171C-25A7-46B5-B1F8-57F4DC86DC06}" srcOrd="2" destOrd="0" presId="urn:microsoft.com/office/officeart/2008/layout/VerticalCurvedList"/>
    <dgm:cxn modelId="{4A1B6920-823D-4C0F-8F22-171286F76941}" type="presParOf" srcId="{C782171C-25A7-46B5-B1F8-57F4DC86DC06}" destId="{44083421-63EE-4AE1-91BE-C6FF05FFD5B9}" srcOrd="0" destOrd="0" presId="urn:microsoft.com/office/officeart/2008/layout/VerticalCurvedList"/>
    <dgm:cxn modelId="{1110B731-7726-474F-856C-8CD9A9A0F67C}" type="presParOf" srcId="{B9DE971A-1612-4826-ABDE-7879B4BAEB02}" destId="{73F3BE94-FD10-4DED-AFD1-DFF7CE81A414}" srcOrd="3" destOrd="0" presId="urn:microsoft.com/office/officeart/2008/layout/VerticalCurvedList"/>
    <dgm:cxn modelId="{69949873-67D6-484F-B167-0EB1939971AE}" type="presParOf" srcId="{B9DE971A-1612-4826-ABDE-7879B4BAEB02}" destId="{CD24F88A-666B-463D-8152-700DEA9E7F5C}" srcOrd="4" destOrd="0" presId="urn:microsoft.com/office/officeart/2008/layout/VerticalCurvedList"/>
    <dgm:cxn modelId="{CE4C4610-26BB-405D-B6CA-4EB996E6FA08}" type="presParOf" srcId="{CD24F88A-666B-463D-8152-700DEA9E7F5C}" destId="{561F11CA-C00E-439C-9B32-C9F78C53A9A2}" srcOrd="0" destOrd="0" presId="urn:microsoft.com/office/officeart/2008/layout/VerticalCurvedList"/>
    <dgm:cxn modelId="{13C4BFC5-F322-436B-B325-FBEAD41E1844}" type="presParOf" srcId="{B9DE971A-1612-4826-ABDE-7879B4BAEB02}" destId="{39E4485E-CD64-4680-B8AC-E954626A1ADA}" srcOrd="5" destOrd="0" presId="urn:microsoft.com/office/officeart/2008/layout/VerticalCurvedList"/>
    <dgm:cxn modelId="{F17101D0-2876-4154-B148-7FAB12486B6C}" type="presParOf" srcId="{B9DE971A-1612-4826-ABDE-7879B4BAEB02}" destId="{24958EC1-006A-416B-AAA8-AF7852DECC70}" srcOrd="6" destOrd="0" presId="urn:microsoft.com/office/officeart/2008/layout/VerticalCurvedList"/>
    <dgm:cxn modelId="{B082C4BB-D8D4-4A7C-8B27-A51EEBDB812F}" type="presParOf" srcId="{24958EC1-006A-416B-AAA8-AF7852DECC70}" destId="{ABB6A0C6-E572-42D0-96E1-47B65026BF04}" srcOrd="0" destOrd="0" presId="urn:microsoft.com/office/officeart/2008/layout/VerticalCurvedList"/>
    <dgm:cxn modelId="{C1CB9091-BA16-4176-BE1A-57E41738E5C8}" type="presParOf" srcId="{B9DE971A-1612-4826-ABDE-7879B4BAEB02}" destId="{65CDAEBC-F97B-43FC-AE35-E8A7C0612C39}" srcOrd="7" destOrd="0" presId="urn:microsoft.com/office/officeart/2008/layout/VerticalCurvedList"/>
    <dgm:cxn modelId="{72ECDA6D-2964-43C8-BC5D-2578183967D9}" type="presParOf" srcId="{B9DE971A-1612-4826-ABDE-7879B4BAEB02}" destId="{CD8D75A7-5817-4EFB-AD07-1AAB673C3C74}" srcOrd="8" destOrd="0" presId="urn:microsoft.com/office/officeart/2008/layout/VerticalCurvedList"/>
    <dgm:cxn modelId="{DFCA000D-4FF5-4E6C-A954-5D3C4DCFDF32}" type="presParOf" srcId="{CD8D75A7-5817-4EFB-AD07-1AAB673C3C74}" destId="{FFCC262D-79CF-41C0-BAA0-DF5FC4E9400E}" srcOrd="0" destOrd="0" presId="urn:microsoft.com/office/officeart/2008/layout/VerticalCurvedList"/>
    <dgm:cxn modelId="{F3BE322B-DAE0-4146-BAA1-C29DB28AB6D4}" type="presParOf" srcId="{B9DE971A-1612-4826-ABDE-7879B4BAEB02}" destId="{4E83B011-E797-4BAE-8C1F-C6C4DD672D68}" srcOrd="9" destOrd="0" presId="urn:microsoft.com/office/officeart/2008/layout/VerticalCurvedList"/>
    <dgm:cxn modelId="{8822AED7-4111-4479-82AE-59131F08BE47}" type="presParOf" srcId="{B9DE971A-1612-4826-ABDE-7879B4BAEB02}" destId="{48EFFE29-E6D7-49EC-829C-59B027F23A8C}" srcOrd="10" destOrd="0" presId="urn:microsoft.com/office/officeart/2008/layout/VerticalCurvedList"/>
    <dgm:cxn modelId="{43F7BCB2-A611-440A-BF57-4842EE624151}" type="presParOf" srcId="{48EFFE29-E6D7-49EC-829C-59B027F23A8C}" destId="{69B7B455-ED22-46F2-9ED0-EA22B9E5F04B}" srcOrd="0" destOrd="0" presId="urn:microsoft.com/office/officeart/2008/layout/VerticalCurvedList"/>
    <dgm:cxn modelId="{ED8989A1-2190-40D0-80A8-84ED34877816}" type="presParOf" srcId="{B9DE971A-1612-4826-ABDE-7879B4BAEB02}" destId="{C35C2DA5-D90C-4F86-A768-69EE2A5DAD39}" srcOrd="11" destOrd="0" presId="urn:microsoft.com/office/officeart/2008/layout/VerticalCurvedList"/>
    <dgm:cxn modelId="{2D66049B-F29F-456E-A55E-81FD03C6EFE2}" type="presParOf" srcId="{B9DE971A-1612-4826-ABDE-7879B4BAEB02}" destId="{BA48224D-05B0-49E2-BAA4-CB766279FE60}" srcOrd="12" destOrd="0" presId="urn:microsoft.com/office/officeart/2008/layout/VerticalCurvedList"/>
    <dgm:cxn modelId="{38868282-47BB-48C3-AD5C-F0C3EA53AD30}" type="presParOf" srcId="{BA48224D-05B0-49E2-BAA4-CB766279FE60}" destId="{FB4F9B3A-16EC-41C3-8F3A-E93A3B964687}" srcOrd="0" destOrd="0" presId="urn:microsoft.com/office/officeart/2008/layout/VerticalCurvedList"/>
    <dgm:cxn modelId="{D9D50136-C3B1-4563-A766-2D9AFDA604AB}" type="presParOf" srcId="{B9DE971A-1612-4826-ABDE-7879B4BAEB02}" destId="{F27901BF-AB3C-4406-9CF5-4EF93E1B8CA3}" srcOrd="13" destOrd="0" presId="urn:microsoft.com/office/officeart/2008/layout/VerticalCurvedList"/>
    <dgm:cxn modelId="{91158EBE-C992-4206-A9F8-D6A39EA4611D}" type="presParOf" srcId="{B9DE971A-1612-4826-ABDE-7879B4BAEB02}" destId="{A97C4870-2693-400A-B8E5-554E7D98A327}" srcOrd="14" destOrd="0" presId="urn:microsoft.com/office/officeart/2008/layout/VerticalCurvedList"/>
    <dgm:cxn modelId="{ED95D583-ED3A-45F0-9293-77F19005FC71}" type="presParOf" srcId="{A97C4870-2693-400A-B8E5-554E7D98A327}" destId="{A30749C5-18EF-4ECE-842F-6B46960318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5401D-74A3-4AA3-BCC3-4BBBB5ADCC04}">
      <dsp:nvSpPr>
        <dsp:cNvPr id="0" name=""/>
        <dsp:cNvSpPr/>
      </dsp:nvSpPr>
      <dsp:spPr>
        <a:xfrm>
          <a:off x="-5858464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C81D0-1C95-44F6-AF75-1DF54235B276}">
      <dsp:nvSpPr>
        <dsp:cNvPr id="0" name=""/>
        <dsp:cNvSpPr/>
      </dsp:nvSpPr>
      <dsp:spPr>
        <a:xfrm>
          <a:off x="363698" y="235690"/>
          <a:ext cx="8766774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Eight Traditional 3 Hour (Centre)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1 Two day or Online (Two weeks – Evening and Weekends)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363698" y="235690"/>
        <a:ext cx="8766774" cy="471174"/>
      </dsp:txXfrm>
    </dsp:sp>
    <dsp:sp modelId="{44083421-63EE-4AE1-91BE-C6FF05FFD5B9}">
      <dsp:nvSpPr>
        <dsp:cNvPr id="0" name=""/>
        <dsp:cNvSpPr/>
      </dsp:nvSpPr>
      <dsp:spPr>
        <a:xfrm>
          <a:off x="69214" y="17679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3BE94-FD10-4DED-AFD1-DFF7CE81A414}">
      <dsp:nvSpPr>
        <dsp:cNvPr id="0" name=""/>
        <dsp:cNvSpPr/>
      </dsp:nvSpPr>
      <dsp:spPr>
        <a:xfrm>
          <a:off x="790388" y="942866"/>
          <a:ext cx="8340084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90 Minute Online (at any time)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790388" y="942866"/>
        <a:ext cx="8340084" cy="471174"/>
      </dsp:txXfrm>
    </dsp:sp>
    <dsp:sp modelId="{561F11CA-C00E-439C-9B32-C9F78C53A9A2}">
      <dsp:nvSpPr>
        <dsp:cNvPr id="0" name=""/>
        <dsp:cNvSpPr/>
      </dsp:nvSpPr>
      <dsp:spPr>
        <a:xfrm>
          <a:off x="495904" y="88397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4485E-CD64-4680-B8AC-E954626A1ADA}">
      <dsp:nvSpPr>
        <dsp:cNvPr id="0" name=""/>
        <dsp:cNvSpPr/>
      </dsp:nvSpPr>
      <dsp:spPr>
        <a:xfrm>
          <a:off x="1069851" y="1613051"/>
          <a:ext cx="8106259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Two Traditional 3 Hour (Centre)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1069851" y="1613051"/>
        <a:ext cx="8106259" cy="471174"/>
      </dsp:txXfrm>
    </dsp:sp>
    <dsp:sp modelId="{ABB6A0C6-E572-42D0-96E1-47B65026BF04}">
      <dsp:nvSpPr>
        <dsp:cNvPr id="0" name=""/>
        <dsp:cNvSpPr/>
      </dsp:nvSpPr>
      <dsp:spPr>
        <a:xfrm>
          <a:off x="729729" y="1590627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DAEBC-F97B-43FC-AE35-E8A7C0612C39}">
      <dsp:nvSpPr>
        <dsp:cNvPr id="0" name=""/>
        <dsp:cNvSpPr/>
      </dsp:nvSpPr>
      <dsp:spPr>
        <a:xfrm>
          <a:off x="1098870" y="2356700"/>
          <a:ext cx="8031602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Two Half Day Online (Office or Home)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1098870" y="2356700"/>
        <a:ext cx="8031602" cy="471174"/>
      </dsp:txXfrm>
    </dsp:sp>
    <dsp:sp modelId="{FFCC262D-79CF-41C0-BAA0-DF5FC4E9400E}">
      <dsp:nvSpPr>
        <dsp:cNvPr id="0" name=""/>
        <dsp:cNvSpPr/>
      </dsp:nvSpPr>
      <dsp:spPr>
        <a:xfrm>
          <a:off x="804386" y="229780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3B011-E797-4BAE-8C1F-C6C4DD672D68}">
      <dsp:nvSpPr>
        <dsp:cNvPr id="0" name=""/>
        <dsp:cNvSpPr/>
      </dsp:nvSpPr>
      <dsp:spPr>
        <a:xfrm>
          <a:off x="1024212" y="3063877"/>
          <a:ext cx="8106259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One Day Out of Office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8 – 10 Hours (Evenings and Weekends)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1024212" y="3063877"/>
        <a:ext cx="8106259" cy="471174"/>
      </dsp:txXfrm>
    </dsp:sp>
    <dsp:sp modelId="{69B7B455-ED22-46F2-9ED0-EA22B9E5F04B}">
      <dsp:nvSpPr>
        <dsp:cNvPr id="0" name=""/>
        <dsp:cNvSpPr/>
      </dsp:nvSpPr>
      <dsp:spPr>
        <a:xfrm>
          <a:off x="729729" y="300498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C2DA5-D90C-4F86-A768-69EE2A5DAD39}">
      <dsp:nvSpPr>
        <dsp:cNvPr id="0" name=""/>
        <dsp:cNvSpPr/>
      </dsp:nvSpPr>
      <dsp:spPr>
        <a:xfrm>
          <a:off x="790388" y="3770534"/>
          <a:ext cx="8340084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Two Traditional 3 Hour (Centre)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790388" y="3770534"/>
        <a:ext cx="8340084" cy="471174"/>
      </dsp:txXfrm>
    </dsp:sp>
    <dsp:sp modelId="{FB4F9B3A-16EC-41C3-8F3A-E93A3B964687}">
      <dsp:nvSpPr>
        <dsp:cNvPr id="0" name=""/>
        <dsp:cNvSpPr/>
      </dsp:nvSpPr>
      <dsp:spPr>
        <a:xfrm>
          <a:off x="495904" y="3711637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901BF-AB3C-4406-9CF5-4EF93E1B8CA3}">
      <dsp:nvSpPr>
        <dsp:cNvPr id="0" name=""/>
        <dsp:cNvSpPr/>
      </dsp:nvSpPr>
      <dsp:spPr>
        <a:xfrm>
          <a:off x="363698" y="4477710"/>
          <a:ext cx="8766774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One Traditional 3 Hour (Centre)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363698" y="4477710"/>
        <a:ext cx="8766774" cy="471174"/>
      </dsp:txXfrm>
    </dsp:sp>
    <dsp:sp modelId="{A30749C5-18EF-4ECE-842F-6B469603185C}">
      <dsp:nvSpPr>
        <dsp:cNvPr id="0" name=""/>
        <dsp:cNvSpPr/>
      </dsp:nvSpPr>
      <dsp:spPr>
        <a:xfrm>
          <a:off x="69214" y="441881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5401D-74A3-4AA3-BCC3-4BBBB5ADCC04}">
      <dsp:nvSpPr>
        <dsp:cNvPr id="0" name=""/>
        <dsp:cNvSpPr/>
      </dsp:nvSpPr>
      <dsp:spPr>
        <a:xfrm>
          <a:off x="-5858464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C81D0-1C95-44F6-AF75-1DF54235B276}">
      <dsp:nvSpPr>
        <dsp:cNvPr id="0" name=""/>
        <dsp:cNvSpPr/>
      </dsp:nvSpPr>
      <dsp:spPr>
        <a:xfrm>
          <a:off x="363698" y="235690"/>
          <a:ext cx="8766774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 Four Traditional (Centre)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Four Online (Office or Home)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363698" y="235690"/>
        <a:ext cx="8766774" cy="471174"/>
      </dsp:txXfrm>
    </dsp:sp>
    <dsp:sp modelId="{44083421-63EE-4AE1-91BE-C6FF05FFD5B9}">
      <dsp:nvSpPr>
        <dsp:cNvPr id="0" name=""/>
        <dsp:cNvSpPr/>
      </dsp:nvSpPr>
      <dsp:spPr>
        <a:xfrm>
          <a:off x="69214" y="17679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3BE94-FD10-4DED-AFD1-DFF7CE81A414}">
      <dsp:nvSpPr>
        <dsp:cNvPr id="0" name=""/>
        <dsp:cNvSpPr/>
      </dsp:nvSpPr>
      <dsp:spPr>
        <a:xfrm>
          <a:off x="794475" y="936105"/>
          <a:ext cx="8340084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3 Hour exams (Centre) 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794475" y="936105"/>
        <a:ext cx="8340084" cy="471174"/>
      </dsp:txXfrm>
    </dsp:sp>
    <dsp:sp modelId="{561F11CA-C00E-439C-9B32-C9F78C53A9A2}">
      <dsp:nvSpPr>
        <dsp:cNvPr id="0" name=""/>
        <dsp:cNvSpPr/>
      </dsp:nvSpPr>
      <dsp:spPr>
        <a:xfrm>
          <a:off x="495904" y="88397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4485E-CD64-4680-B8AC-E954626A1ADA}">
      <dsp:nvSpPr>
        <dsp:cNvPr id="0" name=""/>
        <dsp:cNvSpPr/>
      </dsp:nvSpPr>
      <dsp:spPr>
        <a:xfrm>
          <a:off x="1069851" y="1613051"/>
          <a:ext cx="8106259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One Traditional 3 Hour Exam (Centre)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One 3 Hour Case Study (Centre)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1069851" y="1613051"/>
        <a:ext cx="8106259" cy="471174"/>
      </dsp:txXfrm>
    </dsp:sp>
    <dsp:sp modelId="{ABB6A0C6-E572-42D0-96E1-47B65026BF04}">
      <dsp:nvSpPr>
        <dsp:cNvPr id="0" name=""/>
        <dsp:cNvSpPr/>
      </dsp:nvSpPr>
      <dsp:spPr>
        <a:xfrm>
          <a:off x="729729" y="1590627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DAEBC-F97B-43FC-AE35-E8A7C0612C39}">
      <dsp:nvSpPr>
        <dsp:cNvPr id="0" name=""/>
        <dsp:cNvSpPr/>
      </dsp:nvSpPr>
      <dsp:spPr>
        <a:xfrm>
          <a:off x="1098870" y="2356700"/>
          <a:ext cx="8031602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As yet unknown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1098870" y="2356700"/>
        <a:ext cx="8031602" cy="471174"/>
      </dsp:txXfrm>
    </dsp:sp>
    <dsp:sp modelId="{FFCC262D-79CF-41C0-BAA0-DF5FC4E9400E}">
      <dsp:nvSpPr>
        <dsp:cNvPr id="0" name=""/>
        <dsp:cNvSpPr/>
      </dsp:nvSpPr>
      <dsp:spPr>
        <a:xfrm>
          <a:off x="804386" y="229780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3B011-E797-4BAE-8C1F-C6C4DD672D68}">
      <dsp:nvSpPr>
        <dsp:cNvPr id="0" name=""/>
        <dsp:cNvSpPr/>
      </dsp:nvSpPr>
      <dsp:spPr>
        <a:xfrm>
          <a:off x="1024212" y="3063877"/>
          <a:ext cx="8106259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OPAT – 90 Minutes Online (at any time)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PSC – 1 Day Out of Office, 8-10 Hours (evenings and weekends)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1024212" y="3063877"/>
        <a:ext cx="8106259" cy="471174"/>
      </dsp:txXfrm>
    </dsp:sp>
    <dsp:sp modelId="{69B7B455-ED22-46F2-9ED0-EA22B9E5F04B}">
      <dsp:nvSpPr>
        <dsp:cNvPr id="0" name=""/>
        <dsp:cNvSpPr/>
      </dsp:nvSpPr>
      <dsp:spPr>
        <a:xfrm>
          <a:off x="729729" y="300498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C2DA5-D90C-4F86-A768-69EE2A5DAD39}">
      <dsp:nvSpPr>
        <dsp:cNvPr id="0" name=""/>
        <dsp:cNvSpPr/>
      </dsp:nvSpPr>
      <dsp:spPr>
        <a:xfrm>
          <a:off x="790388" y="3770534"/>
          <a:ext cx="8340084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Two Traditional 3 Hour (Centre)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790388" y="3770534"/>
        <a:ext cx="8340084" cy="471174"/>
      </dsp:txXfrm>
    </dsp:sp>
    <dsp:sp modelId="{FB4F9B3A-16EC-41C3-8F3A-E93A3B964687}">
      <dsp:nvSpPr>
        <dsp:cNvPr id="0" name=""/>
        <dsp:cNvSpPr/>
      </dsp:nvSpPr>
      <dsp:spPr>
        <a:xfrm>
          <a:off x="495904" y="3711637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901BF-AB3C-4406-9CF5-4EF93E1B8CA3}">
      <dsp:nvSpPr>
        <dsp:cNvPr id="0" name=""/>
        <dsp:cNvSpPr/>
      </dsp:nvSpPr>
      <dsp:spPr>
        <a:xfrm>
          <a:off x="363698" y="4477710"/>
          <a:ext cx="8766774" cy="471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One Traditional 3 Hour (Centre)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363698" y="4477710"/>
        <a:ext cx="8766774" cy="471174"/>
      </dsp:txXfrm>
    </dsp:sp>
    <dsp:sp modelId="{A30749C5-18EF-4ECE-842F-6B469603185C}">
      <dsp:nvSpPr>
        <dsp:cNvPr id="0" name=""/>
        <dsp:cNvSpPr/>
      </dsp:nvSpPr>
      <dsp:spPr>
        <a:xfrm>
          <a:off x="69214" y="441881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54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2116263"/>
            <a:ext cx="4264471" cy="4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413203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23 February 2016</a:t>
            </a:fld>
            <a:endParaRPr lang="en-GB" dirty="0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23 February 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404664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23 February 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23 February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23 February 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653136"/>
            <a:ext cx="59436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4" y="466328"/>
            <a:ext cx="9073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25" y="5219874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23 February 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23 February 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2365" y="6410325"/>
            <a:ext cx="4681273" cy="331788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6901035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23 February 2016</a:t>
            </a:fld>
            <a:endParaRPr lang="en-GB" dirty="0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905328" y="493473"/>
            <a:ext cx="1656184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7905328" y="1357569"/>
            <a:ext cx="1656184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3784" y="5546036"/>
            <a:ext cx="11214196" cy="959392"/>
            <a:chOff x="-663784" y="5546036"/>
            <a:chExt cx="11214196" cy="959392"/>
          </a:xfrm>
        </p:grpSpPr>
        <p:sp>
          <p:nvSpPr>
            <p:cNvPr id="7" name="TextBox 6"/>
            <p:cNvSpPr txBox="1"/>
            <p:nvPr userDrawn="1"/>
          </p:nvSpPr>
          <p:spPr>
            <a:xfrm rot="-2700000">
              <a:off x="521642" y="6074541"/>
              <a:ext cx="13147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-2700000">
              <a:off x="989622" y="6024208"/>
              <a:ext cx="16129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-2700000">
              <a:off x="1416660" y="5646703"/>
              <a:ext cx="26324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-2700000">
              <a:off x="2155809" y="6024206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-2700000">
              <a:off x="2587673" y="5797705"/>
              <a:ext cx="21416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-2700000">
              <a:off x="3238954" y="5948709"/>
              <a:ext cx="17544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-2700000">
              <a:off x="3898857" y="6040986"/>
              <a:ext cx="13933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-2700000">
              <a:off x="4293259" y="5680258"/>
              <a:ext cx="24929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-2700000">
              <a:off x="5027083" y="5960094"/>
              <a:ext cx="15969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-2700000">
              <a:off x="5390230" y="5565807"/>
              <a:ext cx="27590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-2700000">
              <a:off x="6017374" y="5641309"/>
              <a:ext cx="25394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-2700000">
              <a:off x="6634158" y="5767143"/>
              <a:ext cx="21788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-2700000">
              <a:off x="7230849" y="5993647"/>
              <a:ext cx="16450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-2700000">
              <a:off x="7745744" y="5607753"/>
              <a:ext cx="25875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-2700000">
              <a:off x="8515225" y="6052369"/>
              <a:ext cx="12522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-2700000">
              <a:off x="8999988" y="6002036"/>
              <a:ext cx="1550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-2700000">
              <a:off x="-663784" y="5546036"/>
              <a:ext cx="13612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-2700000">
              <a:off x="-612202" y="5873207"/>
              <a:ext cx="175400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-2700000">
              <a:off x="-251213" y="5655092"/>
              <a:ext cx="26035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23 February 2016</a:t>
            </a:fld>
            <a:endParaRPr lang="en-GB" dirty="0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-2700000">
            <a:off x="521642" y="6074541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-2700000">
            <a:off x="989622" y="6024208"/>
            <a:ext cx="1612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Community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-2700000">
            <a:off x="1416660" y="5646703"/>
            <a:ext cx="2632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-2700000">
            <a:off x="2155809" y="6024206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-2700000">
            <a:off x="2587673" y="5797705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Working parties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-2700000">
            <a:off x="3238954" y="5948709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Volunteering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-2700000">
            <a:off x="3898857" y="6040986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Research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-2700000">
            <a:off x="4293259" y="5680258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-2700000">
            <a:off x="5027083" y="5960094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Networking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-2700000">
            <a:off x="5390230" y="5565807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-2700000">
            <a:off x="6017374" y="5641309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-2700000">
            <a:off x="6634158" y="5767143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 rot="-2700000">
            <a:off x="7230849" y="5993647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 rot="-2700000">
            <a:off x="7745744" y="5607753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 rot="-2700000">
            <a:off x="8515225" y="6052369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Journals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-2700000">
            <a:off x="8999988" y="6002036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Supporting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-2700000">
            <a:off x="-663784" y="5546036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Expertise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-2700000">
            <a:off x="-612202" y="5873207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Sponsorship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-2700000">
            <a:off x="-251213" y="5655092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23 February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23 February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23 February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23 February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1500435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23 February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556792"/>
            <a:ext cx="8982471" cy="464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23 February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04813"/>
            <a:ext cx="89824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557338"/>
            <a:ext cx="8982471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23 February 2016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2365" y="6410325"/>
            <a:ext cx="468127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7340" y="6329363"/>
            <a:ext cx="88913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Dark blue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rgbClr val="D9AB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Gold</a:t>
                </a:r>
              </a:p>
              <a:p>
                <a:r>
                  <a:rPr lang="en-GB" sz="1000" dirty="0" smtClean="0"/>
                  <a:t>R217</a:t>
                </a:r>
                <a:r>
                  <a:rPr lang="en-GB" sz="1000" baseline="0" dirty="0" smtClean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rgbClr val="4096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Mid blue</a:t>
                </a:r>
              </a:p>
              <a:p>
                <a:r>
                  <a:rPr lang="en-GB" sz="1000" dirty="0" smtClean="0"/>
                  <a:t>R64</a:t>
                </a:r>
                <a:r>
                  <a:rPr lang="en-GB" sz="1000" baseline="0" dirty="0" smtClean="0"/>
                  <a:t>  G150  B184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grey</a:t>
                </a:r>
              </a:p>
              <a:p>
                <a:r>
                  <a:rPr lang="en-GB" sz="1000" dirty="0" smtClean="0"/>
                  <a:t>R220</a:t>
                </a:r>
                <a:r>
                  <a:rPr lang="en-GB" sz="1000" baseline="0" dirty="0" smtClean="0"/>
                  <a:t>  G221  B217</a:t>
                </a:r>
                <a:endParaRPr lang="en-US" sz="1000" dirty="0"/>
              </a:p>
            </p:txBody>
          </p:sp>
        </p:grp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Pea green</a:t>
                </a:r>
              </a:p>
              <a:p>
                <a:r>
                  <a:rPr lang="en-GB" sz="1000" dirty="0" smtClean="0"/>
                  <a:t>R121</a:t>
                </a:r>
                <a:r>
                  <a:rPr lang="en-GB" sz="1000" baseline="0" dirty="0" smtClean="0"/>
                  <a:t>  G163  B42</a:t>
                </a:r>
                <a:endParaRPr lang="en-US" sz="1000" dirty="0"/>
              </a:p>
            </p:txBody>
          </p:sp>
        </p:grpSp>
        <p:grpSp>
          <p:nvGrpSpPr>
            <p:cNvPr id="2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Forest green</a:t>
                </a:r>
              </a:p>
              <a:p>
                <a:r>
                  <a:rPr lang="en-GB" sz="1000" dirty="0" smtClean="0"/>
                  <a:t>R</a:t>
                </a:r>
                <a:r>
                  <a:rPr lang="en-GB" sz="1000" baseline="0" dirty="0" smtClean="0"/>
                  <a:t>0 G132  B82</a:t>
                </a:r>
                <a:endParaRPr lang="en-US" sz="1000" dirty="0"/>
              </a:p>
            </p:txBody>
          </p:sp>
        </p:grp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Bottle green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Cyan</a:t>
                </a:r>
              </a:p>
              <a:p>
                <a:r>
                  <a:rPr lang="en-GB" sz="1000" dirty="0" smtClean="0"/>
                  <a:t>R0</a:t>
                </a:r>
                <a:r>
                  <a:rPr lang="en-GB" sz="1000" baseline="0" dirty="0" smtClean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blue</a:t>
                </a:r>
              </a:p>
              <a:p>
                <a:r>
                  <a:rPr lang="en-GB" sz="1000" dirty="0" smtClean="0"/>
                  <a:t>R124</a:t>
                </a:r>
                <a:r>
                  <a:rPr lang="en-GB" sz="1000" baseline="0" dirty="0" smtClean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Violet</a:t>
                </a:r>
              </a:p>
              <a:p>
                <a:r>
                  <a:rPr lang="en-GB" sz="1000" dirty="0" smtClean="0"/>
                  <a:t>R128</a:t>
                </a:r>
                <a:r>
                  <a:rPr lang="en-GB" sz="1000" baseline="0" dirty="0" smtClean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Purple</a:t>
                </a:r>
              </a:p>
              <a:p>
                <a:r>
                  <a:rPr lang="en-GB" sz="1000" dirty="0" smtClean="0"/>
                  <a:t>R143</a:t>
                </a:r>
                <a:r>
                  <a:rPr lang="en-GB" sz="1000" baseline="0" dirty="0" smtClean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Fuscia</a:t>
                </a:r>
              </a:p>
              <a:p>
                <a:r>
                  <a:rPr lang="en-GB" sz="1000" dirty="0" smtClean="0"/>
                  <a:t>R233</a:t>
                </a:r>
                <a:r>
                  <a:rPr lang="en-GB" sz="1000" baseline="0" dirty="0" smtClean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Red</a:t>
                </a:r>
              </a:p>
              <a:p>
                <a:r>
                  <a:rPr lang="en-GB" sz="1000" dirty="0" smtClean="0"/>
                  <a:t>R200</a:t>
                </a:r>
                <a:r>
                  <a:rPr lang="en-GB" sz="1000" baseline="0" dirty="0" smtClean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Orange</a:t>
                </a:r>
              </a:p>
              <a:p>
                <a:r>
                  <a:rPr lang="en-GB" sz="1000" dirty="0" smtClean="0"/>
                  <a:t>R238</a:t>
                </a:r>
                <a:r>
                  <a:rPr lang="en-GB" sz="1000" baseline="0" dirty="0" smtClean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989413" y="2351160"/>
            <a:ext cx="309565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-2503533" y="234888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/>
              <a:t>Dark grey</a:t>
            </a:r>
          </a:p>
          <a:p>
            <a:r>
              <a:rPr lang="en-GB" sz="1000" dirty="0" smtClean="0"/>
              <a:t>R63</a:t>
            </a:r>
            <a:r>
              <a:rPr lang="en-GB" sz="1000" baseline="0" dirty="0" smtClean="0"/>
              <a:t>  G69  B72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7" r:id="rId14"/>
    <p:sldLayoutId id="214748366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413203" cy="1655439"/>
          </a:xfrm>
        </p:spPr>
        <p:txBody>
          <a:bodyPr/>
          <a:lstStyle/>
          <a:p>
            <a:r>
              <a:rPr lang="en-GB" dirty="0" smtClean="0"/>
              <a:t>Education Strategy Review</a:t>
            </a:r>
            <a:br>
              <a:rPr lang="en-GB" dirty="0" smtClean="0"/>
            </a:br>
            <a:r>
              <a:rPr lang="en-GB" dirty="0" smtClean="0"/>
              <a:t>Norwich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25 </a:t>
            </a:r>
            <a:r>
              <a:rPr lang="en-GB" smtClean="0"/>
              <a:t>February 2016</a:t>
            </a:r>
            <a:endParaRPr lang="en-GB" sz="2500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3789040"/>
            <a:ext cx="6631517" cy="1296789"/>
          </a:xfrm>
        </p:spPr>
        <p:txBody>
          <a:bodyPr/>
          <a:lstStyle/>
          <a:p>
            <a:r>
              <a:rPr lang="en-GB" dirty="0" smtClean="0"/>
              <a:t>Karen Brocklesby – Registrar</a:t>
            </a:r>
          </a:p>
          <a:p>
            <a:r>
              <a:rPr lang="en-GB" dirty="0" smtClean="0"/>
              <a:t>Tim Birse – Chair of Education Board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February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Technical Subjects CS1/2, CM1/2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268760"/>
            <a:ext cx="8982471" cy="558924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dirty="0" smtClean="0"/>
              <a:t>CS1 and CS2 Statistical Theory and Applications</a:t>
            </a:r>
          </a:p>
          <a:p>
            <a:pPr lvl="1">
              <a:spcBef>
                <a:spcPts val="1000"/>
              </a:spcBef>
            </a:pPr>
            <a:r>
              <a:rPr lang="en-GB" b="1" dirty="0" smtClean="0"/>
              <a:t>Rough equivalent</a:t>
            </a:r>
            <a:r>
              <a:rPr lang="en-GB" dirty="0" smtClean="0"/>
              <a:t>: CT3, CT4 and some of CT6</a:t>
            </a:r>
          </a:p>
          <a:p>
            <a:pPr lvl="1"/>
            <a:r>
              <a:rPr lang="en-GB" b="1" dirty="0" smtClean="0"/>
              <a:t>Aim</a:t>
            </a:r>
            <a:r>
              <a:rPr lang="en-GB" dirty="0" smtClean="0"/>
              <a:t>: Provide a grounding in the aspects of statistics and in particular </a:t>
            </a:r>
            <a:r>
              <a:rPr lang="en-GB" dirty="0"/>
              <a:t>statistical modelling that are of relevance to actuarial work</a:t>
            </a:r>
            <a:endParaRPr lang="en-GB" dirty="0" smtClean="0"/>
          </a:p>
          <a:p>
            <a:pPr>
              <a:spcBef>
                <a:spcPts val="1000"/>
              </a:spcBef>
            </a:pPr>
            <a:r>
              <a:rPr lang="en-GB" dirty="0" smtClean="0"/>
              <a:t>CM1 Modelling 1 </a:t>
            </a:r>
          </a:p>
          <a:p>
            <a:pPr lvl="1">
              <a:spcBef>
                <a:spcPts val="1000"/>
              </a:spcBef>
            </a:pPr>
            <a:r>
              <a:rPr lang="en-GB" b="1" dirty="0" smtClean="0"/>
              <a:t>Rough equivalent</a:t>
            </a:r>
            <a:r>
              <a:rPr lang="en-GB" dirty="0" smtClean="0"/>
              <a:t>: CT1 and CT5</a:t>
            </a:r>
          </a:p>
          <a:p>
            <a:pPr lvl="1"/>
            <a:r>
              <a:rPr lang="en-GB" b="1" dirty="0" smtClean="0"/>
              <a:t>Aim</a:t>
            </a:r>
            <a:r>
              <a:rPr lang="en-GB" dirty="0" smtClean="0"/>
              <a:t>: Provide a grounding in the principles of modelling as applied to actuarial work – focusing particularly on deterministic models</a:t>
            </a:r>
          </a:p>
          <a:p>
            <a:pPr>
              <a:spcBef>
                <a:spcPts val="1000"/>
              </a:spcBef>
            </a:pPr>
            <a:r>
              <a:rPr lang="en-GB" dirty="0" smtClean="0"/>
              <a:t>CM2 Modelling 2</a:t>
            </a:r>
          </a:p>
          <a:p>
            <a:pPr lvl="1">
              <a:spcBef>
                <a:spcPts val="1000"/>
              </a:spcBef>
            </a:pPr>
            <a:r>
              <a:rPr lang="en-GB" b="1" dirty="0" smtClean="0"/>
              <a:t>Rough equivalent: </a:t>
            </a:r>
            <a:r>
              <a:rPr lang="en-GB" dirty="0" smtClean="0"/>
              <a:t>CT8 and some of CT6</a:t>
            </a:r>
          </a:p>
          <a:p>
            <a:pPr lvl="1"/>
            <a:r>
              <a:rPr lang="en-GB" b="1" dirty="0" smtClean="0"/>
              <a:t>Aim:</a:t>
            </a:r>
            <a:r>
              <a:rPr lang="en-GB" dirty="0" smtClean="0"/>
              <a:t> Provide </a:t>
            </a:r>
            <a:r>
              <a:rPr lang="en-GB" dirty="0"/>
              <a:t>a grounding in the principles of modelling as applied to actuarial work – focusing particularly on stochastic </a:t>
            </a:r>
            <a:r>
              <a:rPr lang="en-GB" dirty="0" smtClean="0"/>
              <a:t>models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719931"/>
          </a:xfrm>
        </p:spPr>
        <p:txBody>
          <a:bodyPr/>
          <a:lstStyle/>
          <a:p>
            <a:r>
              <a:rPr lang="en-GB" sz="2200" dirty="0" smtClean="0"/>
              <a:t>Why use R?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980728"/>
            <a:ext cx="8982471" cy="4928294"/>
          </a:xfrm>
        </p:spPr>
        <p:txBody>
          <a:bodyPr/>
          <a:lstStyle/>
          <a:p>
            <a:r>
              <a:rPr lang="en-GB" sz="2200" dirty="0" smtClean="0"/>
              <a:t>R is widely used in education and industry and has a growing user base</a:t>
            </a:r>
          </a:p>
          <a:p>
            <a:r>
              <a:rPr lang="en-GB" sz="2200" dirty="0" smtClean="0"/>
              <a:t>R is used by typing lines of code rather than pointing and clicking</a:t>
            </a:r>
          </a:p>
          <a:p>
            <a:r>
              <a:rPr lang="en-GB" sz="2200" dirty="0" smtClean="0"/>
              <a:t>The skills required for the actuarial exams will focus on core statistics and modelling concepts and will be largely transferrable to other packages</a:t>
            </a:r>
          </a:p>
          <a:p>
            <a:r>
              <a:rPr lang="en-GB" sz="2200" dirty="0" smtClean="0"/>
              <a:t>R is free, well supported and runs on all common platforms</a:t>
            </a:r>
          </a:p>
          <a:p>
            <a:r>
              <a:rPr lang="en-GB" sz="2200" dirty="0" smtClean="0"/>
              <a:t>R works with a range of packages and other tools that can support actuarial applications, education and assessment.</a:t>
            </a:r>
          </a:p>
          <a:p>
            <a:r>
              <a:rPr lang="en-GB" sz="2200" dirty="0" smtClean="0"/>
              <a:t>R is, or will be, used by other major actuarial associations</a:t>
            </a:r>
          </a:p>
          <a:p>
            <a:r>
              <a:rPr lang="en-GB" sz="2200" dirty="0" smtClean="0"/>
              <a:t>R has functions that support the current IAA draft syllabus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0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Business Subjects (CT2, 7 and 9)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309711"/>
          </a:xfrm>
        </p:spPr>
        <p:txBody>
          <a:bodyPr/>
          <a:lstStyle/>
          <a:p>
            <a:pPr algn="ctr"/>
            <a:r>
              <a:rPr lang="en-GB" dirty="0" smtClean="0"/>
              <a:t>Syllabus Content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CT2 &amp; CT7 changes include additions and expansions to the syllabus topics to make subjects more relevant</a:t>
            </a:r>
          </a:p>
          <a:p>
            <a:r>
              <a:rPr lang="en-GB" dirty="0" smtClean="0"/>
              <a:t>CT9 ‘Introduction to Business and Management’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309711"/>
          </a:xfrm>
        </p:spPr>
        <p:txBody>
          <a:bodyPr/>
          <a:lstStyle/>
          <a:p>
            <a:pPr algn="ctr"/>
            <a:r>
              <a:rPr lang="en-GB" dirty="0" smtClean="0"/>
              <a:t>Assessment Method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A 3 hour unseen exam for each subject covering both a computer marked element (eg multiple choice or short answer) and some longer questions</a:t>
            </a:r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3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Application 1 (CA1)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309711"/>
          </a:xfrm>
        </p:spPr>
        <p:txBody>
          <a:bodyPr/>
          <a:lstStyle/>
          <a:p>
            <a:pPr algn="ctr"/>
            <a:r>
              <a:rPr lang="en-GB" dirty="0" smtClean="0"/>
              <a:t>Syllabus Content	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/>
              <a:t>Move relevant topics to Core Business subjects, in particular project management techniques</a:t>
            </a:r>
          </a:p>
          <a:p>
            <a:r>
              <a:rPr lang="en-GB" sz="2000" dirty="0" smtClean="0"/>
              <a:t>Remove duplicate content already covered in STs</a:t>
            </a:r>
          </a:p>
          <a:p>
            <a:r>
              <a:rPr lang="en-GB" sz="2000" dirty="0" smtClean="0"/>
              <a:t>Overall proposed changes are minor</a:t>
            </a:r>
          </a:p>
          <a:p>
            <a:r>
              <a:rPr lang="en-GB" sz="2000" dirty="0" smtClean="0"/>
              <a:t>Possibly move risk management objectives to a new subject (Introduction to Risk Management) – one two hour exam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309711"/>
          </a:xfrm>
        </p:spPr>
        <p:txBody>
          <a:bodyPr/>
          <a:lstStyle/>
          <a:p>
            <a:pPr algn="ctr"/>
            <a:r>
              <a:rPr lang="en-GB" dirty="0" smtClean="0"/>
              <a:t>Assessment Method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032110" y="1988840"/>
            <a:ext cx="4445661" cy="4137323"/>
          </a:xfrm>
        </p:spPr>
        <p:txBody>
          <a:bodyPr/>
          <a:lstStyle/>
          <a:p>
            <a:r>
              <a:rPr lang="en-GB" dirty="0" smtClean="0"/>
              <a:t>Two papers</a:t>
            </a:r>
          </a:p>
          <a:p>
            <a:pPr marL="627063" lvl="1" indent="-439738">
              <a:buFont typeface="+mj-lt"/>
              <a:buAutoNum type="arabicPeriod"/>
            </a:pPr>
            <a:r>
              <a:rPr lang="en-GB" dirty="0" smtClean="0"/>
              <a:t>Written</a:t>
            </a:r>
          </a:p>
          <a:p>
            <a:pPr marL="896938" lvl="2" indent="-269875"/>
            <a:r>
              <a:rPr lang="en-GB" dirty="0"/>
              <a:t>S</a:t>
            </a:r>
            <a:r>
              <a:rPr lang="en-GB" dirty="0" smtClean="0"/>
              <a:t>hort answer questions</a:t>
            </a:r>
          </a:p>
          <a:p>
            <a:pPr marL="896938" lvl="2" indent="-269875"/>
            <a:r>
              <a:rPr lang="en-GB" dirty="0" smtClean="0"/>
              <a:t>Mainly application with some bookwork</a:t>
            </a:r>
          </a:p>
          <a:p>
            <a:pPr marL="627063" lvl="1" indent="-457200" defTabSz="627063">
              <a:buFont typeface="+mj-lt"/>
              <a:buAutoNum type="arabicPeriod"/>
            </a:pPr>
            <a:r>
              <a:rPr lang="en-GB" dirty="0" smtClean="0"/>
              <a:t>Written Case-study</a:t>
            </a:r>
          </a:p>
          <a:p>
            <a:pPr marL="896938" lvl="2" indent="-269875"/>
            <a:r>
              <a:rPr lang="en-GB" dirty="0" smtClean="0"/>
              <a:t>¾ hour planning time</a:t>
            </a:r>
          </a:p>
          <a:p>
            <a:pPr marL="896938" lvl="2" indent="-269875"/>
            <a:r>
              <a:rPr lang="en-GB" dirty="0" smtClean="0"/>
              <a:t>2½ hour writing time</a:t>
            </a:r>
          </a:p>
          <a:p>
            <a:pPr marL="896938" lvl="2" indent="-269875"/>
            <a:r>
              <a:rPr lang="en-GB" dirty="0" smtClean="0"/>
              <a:t>Content drawn from across syllabus but not from a single practice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5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Application 2 and 3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CA2 (Modelling Documentation, Analysis and Reporting)</a:t>
            </a:r>
          </a:p>
          <a:p>
            <a:pPr lvl="1"/>
            <a:r>
              <a:rPr lang="en-GB" dirty="0" smtClean="0"/>
              <a:t>New content to include data analytics</a:t>
            </a:r>
          </a:p>
          <a:p>
            <a:r>
              <a:rPr lang="en-GB" b="1" dirty="0" smtClean="0"/>
              <a:t>CA3 (Communications)</a:t>
            </a:r>
          </a:p>
          <a:p>
            <a:pPr lvl="1"/>
            <a:r>
              <a:rPr lang="en-GB" dirty="0" smtClean="0"/>
              <a:t>Proposals include:</a:t>
            </a:r>
          </a:p>
          <a:p>
            <a:pPr lvl="2"/>
            <a:r>
              <a:rPr lang="en-GB" dirty="0" smtClean="0"/>
              <a:t>Moving communication of issues to a technical audience into CA2</a:t>
            </a:r>
          </a:p>
          <a:p>
            <a:pPr lvl="2"/>
            <a:r>
              <a:rPr lang="en-GB" dirty="0"/>
              <a:t>Moving communication of issues to a </a:t>
            </a:r>
            <a:r>
              <a:rPr lang="en-GB" dirty="0" smtClean="0"/>
              <a:t>non-technical </a:t>
            </a:r>
            <a:r>
              <a:rPr lang="en-GB" dirty="0"/>
              <a:t>audience into </a:t>
            </a:r>
            <a:r>
              <a:rPr lang="en-GB" dirty="0" smtClean="0"/>
              <a:t>CA1</a:t>
            </a:r>
          </a:p>
          <a:p>
            <a:pPr lvl="2"/>
            <a:r>
              <a:rPr lang="en-GB" dirty="0" smtClean="0"/>
              <a:t>Covering communication within work-based skills – without assessment</a:t>
            </a:r>
          </a:p>
          <a:p>
            <a:pPr lvl="2"/>
            <a:r>
              <a:rPr lang="en-GB" dirty="0" smtClean="0"/>
              <a:t>Removing requirement for oral presentation</a:t>
            </a:r>
          </a:p>
          <a:p>
            <a:pPr lvl="2"/>
            <a:r>
              <a:rPr lang="en-GB" dirty="0"/>
              <a:t>M</a:t>
            </a:r>
            <a:r>
              <a:rPr lang="en-GB" dirty="0" smtClean="0"/>
              <a:t>aintain the status quo, or parts of it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9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Work-based Skills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63105"/>
            <a:ext cx="4376870" cy="309711"/>
          </a:xfrm>
        </p:spPr>
        <p:txBody>
          <a:bodyPr/>
          <a:lstStyle/>
          <a:p>
            <a:pPr algn="ctr"/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925984"/>
            <a:ext cx="4376870" cy="3951288"/>
          </a:xfrm>
        </p:spPr>
        <p:txBody>
          <a:bodyPr/>
          <a:lstStyle/>
          <a:p>
            <a:r>
              <a:rPr lang="en-GB" dirty="0"/>
              <a:t>Rename as ‘Personal and Professional Development’</a:t>
            </a:r>
          </a:p>
          <a:p>
            <a:r>
              <a:rPr lang="en-GB" dirty="0" smtClean="0"/>
              <a:t>Four Objectives, subdivided into Key Competencies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463105"/>
            <a:ext cx="4378590" cy="309711"/>
          </a:xfrm>
        </p:spPr>
        <p:txBody>
          <a:bodyPr/>
          <a:lstStyle/>
          <a:p>
            <a:pPr algn="ctr"/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853976"/>
            <a:ext cx="4378590" cy="3951288"/>
          </a:xfrm>
        </p:spPr>
        <p:txBody>
          <a:bodyPr/>
          <a:lstStyle/>
          <a:p>
            <a:r>
              <a:rPr lang="en-GB" dirty="0" smtClean="0"/>
              <a:t>Credit-based</a:t>
            </a:r>
          </a:p>
          <a:p>
            <a:r>
              <a:rPr lang="en-GB" dirty="0" smtClean="0"/>
              <a:t>10-25 credits per key competency</a:t>
            </a:r>
          </a:p>
          <a:p>
            <a:r>
              <a:rPr lang="en-GB" dirty="0" smtClean="0"/>
              <a:t>Minimum annual requirement (different for CAA, Associate and Fellow)</a:t>
            </a:r>
          </a:p>
          <a:p>
            <a:r>
              <a:rPr lang="en-GB" dirty="0" smtClean="0"/>
              <a:t>Recorded online similar to CPD</a:t>
            </a:r>
          </a:p>
          <a:p>
            <a:endParaRPr lang="en-GB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13AD-2D40-40B6-B454-91430654BAD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0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Specialist Technical Subjects (ST/SA)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Renamed Specialist Principles (SP) and Specialist Advanced (SA)</a:t>
            </a:r>
          </a:p>
          <a:p>
            <a:r>
              <a:rPr lang="en-GB" sz="1800" dirty="0" smtClean="0"/>
              <a:t>ST5 renamed SP5 ‘Finance and Investment’</a:t>
            </a:r>
          </a:p>
          <a:p>
            <a:r>
              <a:rPr lang="en-GB" sz="1800" dirty="0" smtClean="0"/>
              <a:t>ST6 renamed SP6 ‘Financial Derivatives’</a:t>
            </a:r>
          </a:p>
          <a:p>
            <a:r>
              <a:rPr lang="en-GB" sz="1800" dirty="0" smtClean="0"/>
              <a:t>SA5 and SA6 withdrawn and replaced by SA7 ‘Advanced Investments’. This paper will focus on investments but will contain some corporate finance topics</a:t>
            </a:r>
          </a:p>
          <a:p>
            <a:r>
              <a:rPr lang="en-GB" sz="1800" dirty="0" smtClean="0"/>
              <a:t>All UK specific legislation and regulation to be moved to UK Practice Modules (as post qualification learning)</a:t>
            </a:r>
          </a:p>
          <a:p>
            <a:r>
              <a:rPr lang="en-GB" sz="1800" dirty="0" smtClean="0"/>
              <a:t>SA subjects become less UK centric</a:t>
            </a:r>
          </a:p>
          <a:p>
            <a:r>
              <a:rPr lang="en-GB" sz="1800" dirty="0" smtClean="0"/>
              <a:t>In both SP and SA UK practice can be used as an example with comparative material from practice elsewhere</a:t>
            </a:r>
          </a:p>
          <a:p>
            <a:r>
              <a:rPr lang="en-GB" sz="1800" dirty="0" smtClean="0"/>
              <a:t>Additional specialisms can be added at any time if there is a justification for them</a:t>
            </a:r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13AD-2D40-40B6-B454-91430654BAD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9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02389"/>
            <a:ext cx="2184135" cy="331788"/>
          </a:xfrm>
        </p:spPr>
        <p:txBody>
          <a:bodyPr/>
          <a:lstStyle/>
          <a:p>
            <a:r>
              <a:rPr lang="en-GB" dirty="0"/>
              <a:t>February 2016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6496" y="260271"/>
            <a:ext cx="8982471" cy="432805"/>
          </a:xfrm>
        </p:spPr>
        <p:txBody>
          <a:bodyPr/>
          <a:lstStyle/>
          <a:p>
            <a:pPr algn="ctr"/>
            <a:r>
              <a:rPr lang="en-GB" sz="2400" dirty="0" smtClean="0"/>
              <a:t>EXISTING EXAM ASSESSMENT STRUCTURE</a:t>
            </a:r>
            <a:endParaRPr lang="en-GB" sz="2400" dirty="0"/>
          </a:p>
        </p:txBody>
      </p:sp>
      <p:graphicFrame>
        <p:nvGraphicFramePr>
          <p:cNvPr id="1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669213"/>
              </p:ext>
            </p:extLst>
          </p:nvPr>
        </p:nvGraphicFramePr>
        <p:xfrm>
          <a:off x="272480" y="1052736"/>
          <a:ext cx="919968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F4548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E8DA6AF-1811-4E27-A96F-54109F1D02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24919" y="1300118"/>
            <a:ext cx="648072" cy="40069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GB" sz="1600" b="1" dirty="0" smtClean="0"/>
              <a:t>CT’s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8954" y="2063482"/>
            <a:ext cx="836038" cy="584775"/>
          </a:xfrm>
          <a:custGeom>
            <a:avLst/>
            <a:gdLst>
              <a:gd name="connsiteX0" fmla="*/ 0 w 775653"/>
              <a:gd name="connsiteY0" fmla="*/ 0 h 584775"/>
              <a:gd name="connsiteX1" fmla="*/ 775653 w 775653"/>
              <a:gd name="connsiteY1" fmla="*/ 0 h 584775"/>
              <a:gd name="connsiteX2" fmla="*/ 775653 w 775653"/>
              <a:gd name="connsiteY2" fmla="*/ 584775 h 584775"/>
              <a:gd name="connsiteX3" fmla="*/ 0 w 775653"/>
              <a:gd name="connsiteY3" fmla="*/ 584775 h 584775"/>
              <a:gd name="connsiteX4" fmla="*/ 0 w 775653"/>
              <a:gd name="connsiteY4" fmla="*/ 0 h 584775"/>
              <a:gd name="connsiteX0" fmla="*/ 34505 w 775653"/>
              <a:gd name="connsiteY0" fmla="*/ 129396 h 584775"/>
              <a:gd name="connsiteX1" fmla="*/ 775653 w 775653"/>
              <a:gd name="connsiteY1" fmla="*/ 0 h 584775"/>
              <a:gd name="connsiteX2" fmla="*/ 775653 w 775653"/>
              <a:gd name="connsiteY2" fmla="*/ 584775 h 584775"/>
              <a:gd name="connsiteX3" fmla="*/ 0 w 775653"/>
              <a:gd name="connsiteY3" fmla="*/ 584775 h 584775"/>
              <a:gd name="connsiteX4" fmla="*/ 34505 w 775653"/>
              <a:gd name="connsiteY4" fmla="*/ 129396 h 584775"/>
              <a:gd name="connsiteX0" fmla="*/ 34505 w 775653"/>
              <a:gd name="connsiteY0" fmla="*/ 129396 h 584775"/>
              <a:gd name="connsiteX1" fmla="*/ 775653 w 775653"/>
              <a:gd name="connsiteY1" fmla="*/ 0 h 584775"/>
              <a:gd name="connsiteX2" fmla="*/ 577246 w 775653"/>
              <a:gd name="connsiteY2" fmla="*/ 576148 h 584775"/>
              <a:gd name="connsiteX3" fmla="*/ 0 w 775653"/>
              <a:gd name="connsiteY3" fmla="*/ 584775 h 584775"/>
              <a:gd name="connsiteX4" fmla="*/ 34505 w 775653"/>
              <a:gd name="connsiteY4" fmla="*/ 129396 h 584775"/>
              <a:gd name="connsiteX0" fmla="*/ 34505 w 723894"/>
              <a:gd name="connsiteY0" fmla="*/ 0 h 455379"/>
              <a:gd name="connsiteX1" fmla="*/ 723894 w 723894"/>
              <a:gd name="connsiteY1" fmla="*/ 69012 h 455379"/>
              <a:gd name="connsiteX2" fmla="*/ 577246 w 723894"/>
              <a:gd name="connsiteY2" fmla="*/ 446752 h 455379"/>
              <a:gd name="connsiteX3" fmla="*/ 0 w 723894"/>
              <a:gd name="connsiteY3" fmla="*/ 455379 h 455379"/>
              <a:gd name="connsiteX4" fmla="*/ 34505 w 723894"/>
              <a:gd name="connsiteY4" fmla="*/ 0 h 455379"/>
              <a:gd name="connsiteX0" fmla="*/ 34505 w 723895"/>
              <a:gd name="connsiteY0" fmla="*/ 0 h 455379"/>
              <a:gd name="connsiteX1" fmla="*/ 723894 w 723895"/>
              <a:gd name="connsiteY1" fmla="*/ 69012 h 455379"/>
              <a:gd name="connsiteX2" fmla="*/ 723895 w 723895"/>
              <a:gd name="connsiteY2" fmla="*/ 412247 h 455379"/>
              <a:gd name="connsiteX3" fmla="*/ 0 w 723895"/>
              <a:gd name="connsiteY3" fmla="*/ 455379 h 455379"/>
              <a:gd name="connsiteX4" fmla="*/ 34505 w 723895"/>
              <a:gd name="connsiteY4" fmla="*/ 0 h 455379"/>
              <a:gd name="connsiteX0" fmla="*/ 0 w 723896"/>
              <a:gd name="connsiteY0" fmla="*/ 51758 h 386367"/>
              <a:gd name="connsiteX1" fmla="*/ 723895 w 723896"/>
              <a:gd name="connsiteY1" fmla="*/ 0 h 386367"/>
              <a:gd name="connsiteX2" fmla="*/ 723896 w 723896"/>
              <a:gd name="connsiteY2" fmla="*/ 343235 h 386367"/>
              <a:gd name="connsiteX3" fmla="*/ 1 w 723896"/>
              <a:gd name="connsiteY3" fmla="*/ 386367 h 386367"/>
              <a:gd name="connsiteX4" fmla="*/ 0 w 723896"/>
              <a:gd name="connsiteY4" fmla="*/ 51758 h 386367"/>
              <a:gd name="connsiteX0" fmla="*/ 0 w 723896"/>
              <a:gd name="connsiteY0" fmla="*/ 76624 h 411233"/>
              <a:gd name="connsiteX1" fmla="*/ 723895 w 723896"/>
              <a:gd name="connsiteY1" fmla="*/ 24866 h 411233"/>
              <a:gd name="connsiteX2" fmla="*/ 723896 w 723896"/>
              <a:gd name="connsiteY2" fmla="*/ 368101 h 411233"/>
              <a:gd name="connsiteX3" fmla="*/ 1 w 723896"/>
              <a:gd name="connsiteY3" fmla="*/ 411233 h 411233"/>
              <a:gd name="connsiteX4" fmla="*/ 0 w 723896"/>
              <a:gd name="connsiteY4" fmla="*/ 76624 h 411233"/>
              <a:gd name="connsiteX0" fmla="*/ 0 w 870544"/>
              <a:gd name="connsiteY0" fmla="*/ 155275 h 489884"/>
              <a:gd name="connsiteX1" fmla="*/ 870544 w 870544"/>
              <a:gd name="connsiteY1" fmla="*/ 0 h 489884"/>
              <a:gd name="connsiteX2" fmla="*/ 723896 w 870544"/>
              <a:gd name="connsiteY2" fmla="*/ 446752 h 489884"/>
              <a:gd name="connsiteX3" fmla="*/ 1 w 870544"/>
              <a:gd name="connsiteY3" fmla="*/ 489884 h 489884"/>
              <a:gd name="connsiteX4" fmla="*/ 0 w 870544"/>
              <a:gd name="connsiteY4" fmla="*/ 155275 h 489884"/>
              <a:gd name="connsiteX0" fmla="*/ 0 w 836038"/>
              <a:gd name="connsiteY0" fmla="*/ 103516 h 438125"/>
              <a:gd name="connsiteX1" fmla="*/ 836038 w 836038"/>
              <a:gd name="connsiteY1" fmla="*/ 0 h 438125"/>
              <a:gd name="connsiteX2" fmla="*/ 723896 w 836038"/>
              <a:gd name="connsiteY2" fmla="*/ 394993 h 438125"/>
              <a:gd name="connsiteX3" fmla="*/ 1 w 836038"/>
              <a:gd name="connsiteY3" fmla="*/ 438125 h 438125"/>
              <a:gd name="connsiteX4" fmla="*/ 0 w 836038"/>
              <a:gd name="connsiteY4" fmla="*/ 103516 h 4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038" h="438125">
                <a:moveTo>
                  <a:pt x="0" y="103516"/>
                </a:moveTo>
                <a:cubicBezTo>
                  <a:pt x="241298" y="-43133"/>
                  <a:pt x="594740" y="17253"/>
                  <a:pt x="836038" y="0"/>
                </a:cubicBezTo>
                <a:cubicBezTo>
                  <a:pt x="836038" y="114412"/>
                  <a:pt x="723896" y="280581"/>
                  <a:pt x="723896" y="394993"/>
                </a:cubicBezTo>
                <a:lnTo>
                  <a:pt x="1" y="438125"/>
                </a:lnTo>
                <a:cubicBezTo>
                  <a:pt x="1" y="326589"/>
                  <a:pt x="0" y="215052"/>
                  <a:pt x="0" y="103516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OPAT</a:t>
            </a:r>
          </a:p>
          <a:p>
            <a:pPr algn="ctr"/>
            <a:endParaRPr lang="en-GB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021916" y="2544792"/>
            <a:ext cx="640790" cy="584775"/>
          </a:xfrm>
          <a:custGeom>
            <a:avLst/>
            <a:gdLst>
              <a:gd name="connsiteX0" fmla="*/ 0 w 667640"/>
              <a:gd name="connsiteY0" fmla="*/ 0 h 657364"/>
              <a:gd name="connsiteX1" fmla="*/ 667640 w 667640"/>
              <a:gd name="connsiteY1" fmla="*/ 0 h 657364"/>
              <a:gd name="connsiteX2" fmla="*/ 667640 w 667640"/>
              <a:gd name="connsiteY2" fmla="*/ 657364 h 657364"/>
              <a:gd name="connsiteX3" fmla="*/ 0 w 667640"/>
              <a:gd name="connsiteY3" fmla="*/ 657364 h 657364"/>
              <a:gd name="connsiteX4" fmla="*/ 0 w 667640"/>
              <a:gd name="connsiteY4" fmla="*/ 0 h 657364"/>
              <a:gd name="connsiteX0" fmla="*/ 43132 w 667640"/>
              <a:gd name="connsiteY0" fmla="*/ 77637 h 657364"/>
              <a:gd name="connsiteX1" fmla="*/ 667640 w 667640"/>
              <a:gd name="connsiteY1" fmla="*/ 0 h 657364"/>
              <a:gd name="connsiteX2" fmla="*/ 667640 w 667640"/>
              <a:gd name="connsiteY2" fmla="*/ 657364 h 657364"/>
              <a:gd name="connsiteX3" fmla="*/ 0 w 667640"/>
              <a:gd name="connsiteY3" fmla="*/ 657364 h 657364"/>
              <a:gd name="connsiteX4" fmla="*/ 43132 w 667640"/>
              <a:gd name="connsiteY4" fmla="*/ 77637 h 657364"/>
              <a:gd name="connsiteX0" fmla="*/ 43132 w 667640"/>
              <a:gd name="connsiteY0" fmla="*/ 77637 h 657364"/>
              <a:gd name="connsiteX1" fmla="*/ 667640 w 667640"/>
              <a:gd name="connsiteY1" fmla="*/ 0 h 657364"/>
              <a:gd name="connsiteX2" fmla="*/ 590003 w 667640"/>
              <a:gd name="connsiteY2" fmla="*/ 588353 h 657364"/>
              <a:gd name="connsiteX3" fmla="*/ 0 w 667640"/>
              <a:gd name="connsiteY3" fmla="*/ 657364 h 657364"/>
              <a:gd name="connsiteX4" fmla="*/ 43132 w 667640"/>
              <a:gd name="connsiteY4" fmla="*/ 77637 h 657364"/>
              <a:gd name="connsiteX0" fmla="*/ 43132 w 590003"/>
              <a:gd name="connsiteY0" fmla="*/ 0 h 579727"/>
              <a:gd name="connsiteX1" fmla="*/ 577182 w 590003"/>
              <a:gd name="connsiteY1" fmla="*/ 77518 h 579727"/>
              <a:gd name="connsiteX2" fmla="*/ 590003 w 590003"/>
              <a:gd name="connsiteY2" fmla="*/ 510716 h 579727"/>
              <a:gd name="connsiteX3" fmla="*/ 0 w 590003"/>
              <a:gd name="connsiteY3" fmla="*/ 579727 h 579727"/>
              <a:gd name="connsiteX4" fmla="*/ 43132 w 590003"/>
              <a:gd name="connsiteY4" fmla="*/ 0 h 579727"/>
              <a:gd name="connsiteX0" fmla="*/ 43132 w 590003"/>
              <a:gd name="connsiteY0" fmla="*/ 368554 h 948281"/>
              <a:gd name="connsiteX1" fmla="*/ 577182 w 590003"/>
              <a:gd name="connsiteY1" fmla="*/ 0 h 948281"/>
              <a:gd name="connsiteX2" fmla="*/ 590003 w 590003"/>
              <a:gd name="connsiteY2" fmla="*/ 879270 h 948281"/>
              <a:gd name="connsiteX3" fmla="*/ 0 w 590003"/>
              <a:gd name="connsiteY3" fmla="*/ 948281 h 948281"/>
              <a:gd name="connsiteX4" fmla="*/ 43132 w 590003"/>
              <a:gd name="connsiteY4" fmla="*/ 368554 h 948281"/>
              <a:gd name="connsiteX0" fmla="*/ 43132 w 688685"/>
              <a:gd name="connsiteY0" fmla="*/ 368554 h 948281"/>
              <a:gd name="connsiteX1" fmla="*/ 577182 w 688685"/>
              <a:gd name="connsiteY1" fmla="*/ 0 h 948281"/>
              <a:gd name="connsiteX2" fmla="*/ 688685 w 688685"/>
              <a:gd name="connsiteY2" fmla="*/ 947150 h 948281"/>
              <a:gd name="connsiteX3" fmla="*/ 0 w 688685"/>
              <a:gd name="connsiteY3" fmla="*/ 948281 h 948281"/>
              <a:gd name="connsiteX4" fmla="*/ 43132 w 688685"/>
              <a:gd name="connsiteY4" fmla="*/ 368554 h 948281"/>
              <a:gd name="connsiteX0" fmla="*/ 150038 w 688685"/>
              <a:gd name="connsiteY0" fmla="*/ 446132 h 948281"/>
              <a:gd name="connsiteX1" fmla="*/ 577182 w 688685"/>
              <a:gd name="connsiteY1" fmla="*/ 0 h 948281"/>
              <a:gd name="connsiteX2" fmla="*/ 688685 w 688685"/>
              <a:gd name="connsiteY2" fmla="*/ 947150 h 948281"/>
              <a:gd name="connsiteX3" fmla="*/ 0 w 688685"/>
              <a:gd name="connsiteY3" fmla="*/ 948281 h 948281"/>
              <a:gd name="connsiteX4" fmla="*/ 150038 w 688685"/>
              <a:gd name="connsiteY4" fmla="*/ 446132 h 948281"/>
              <a:gd name="connsiteX0" fmla="*/ 2015 w 540662"/>
              <a:gd name="connsiteY0" fmla="*/ 446132 h 947150"/>
              <a:gd name="connsiteX1" fmla="*/ 429159 w 540662"/>
              <a:gd name="connsiteY1" fmla="*/ 0 h 947150"/>
              <a:gd name="connsiteX2" fmla="*/ 540662 w 540662"/>
              <a:gd name="connsiteY2" fmla="*/ 947150 h 947150"/>
              <a:gd name="connsiteX3" fmla="*/ 0 w 540662"/>
              <a:gd name="connsiteY3" fmla="*/ 841612 h 947150"/>
              <a:gd name="connsiteX4" fmla="*/ 2015 w 540662"/>
              <a:gd name="connsiteY4" fmla="*/ 446132 h 947150"/>
              <a:gd name="connsiteX0" fmla="*/ 23278 w 561925"/>
              <a:gd name="connsiteY0" fmla="*/ 446132 h 947150"/>
              <a:gd name="connsiteX1" fmla="*/ 450422 w 561925"/>
              <a:gd name="connsiteY1" fmla="*/ 0 h 947150"/>
              <a:gd name="connsiteX2" fmla="*/ 561925 w 561925"/>
              <a:gd name="connsiteY2" fmla="*/ 947150 h 947150"/>
              <a:gd name="connsiteX3" fmla="*/ 21263 w 561925"/>
              <a:gd name="connsiteY3" fmla="*/ 841612 h 947150"/>
              <a:gd name="connsiteX4" fmla="*/ 23278 w 561925"/>
              <a:gd name="connsiteY4" fmla="*/ 446132 h 947150"/>
              <a:gd name="connsiteX0" fmla="*/ 23278 w 561925"/>
              <a:gd name="connsiteY0" fmla="*/ 300674 h 801692"/>
              <a:gd name="connsiteX1" fmla="*/ 417528 w 561925"/>
              <a:gd name="connsiteY1" fmla="*/ 0 h 801692"/>
              <a:gd name="connsiteX2" fmla="*/ 561925 w 561925"/>
              <a:gd name="connsiteY2" fmla="*/ 801692 h 801692"/>
              <a:gd name="connsiteX3" fmla="*/ 21263 w 561925"/>
              <a:gd name="connsiteY3" fmla="*/ 696154 h 801692"/>
              <a:gd name="connsiteX4" fmla="*/ 23278 w 561925"/>
              <a:gd name="connsiteY4" fmla="*/ 300674 h 801692"/>
              <a:gd name="connsiteX0" fmla="*/ 72213 w 610860"/>
              <a:gd name="connsiteY0" fmla="*/ 300674 h 801692"/>
              <a:gd name="connsiteX1" fmla="*/ 466463 w 610860"/>
              <a:gd name="connsiteY1" fmla="*/ 0 h 801692"/>
              <a:gd name="connsiteX2" fmla="*/ 610860 w 610860"/>
              <a:gd name="connsiteY2" fmla="*/ 801692 h 801692"/>
              <a:gd name="connsiteX3" fmla="*/ 12634 w 610860"/>
              <a:gd name="connsiteY3" fmla="*/ 705852 h 801692"/>
              <a:gd name="connsiteX4" fmla="*/ 72213 w 610860"/>
              <a:gd name="connsiteY4" fmla="*/ 300674 h 80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860" h="801692">
                <a:moveTo>
                  <a:pt x="72213" y="300674"/>
                </a:moveTo>
                <a:lnTo>
                  <a:pt x="466463" y="0"/>
                </a:lnTo>
                <a:lnTo>
                  <a:pt x="610860" y="801692"/>
                </a:lnTo>
                <a:lnTo>
                  <a:pt x="12634" y="705852"/>
                </a:lnTo>
                <a:cubicBezTo>
                  <a:pt x="-36034" y="574025"/>
                  <a:pt x="71541" y="432501"/>
                  <a:pt x="72213" y="300674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b="1" dirty="0" smtClean="0"/>
              <a:t>CA1</a:t>
            </a:r>
            <a:endParaRPr lang="en-GB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72990" y="3477761"/>
            <a:ext cx="883665" cy="307777"/>
          </a:xfrm>
          <a:custGeom>
            <a:avLst/>
            <a:gdLst>
              <a:gd name="connsiteX0" fmla="*/ 0 w 883665"/>
              <a:gd name="connsiteY0" fmla="*/ 0 h 307777"/>
              <a:gd name="connsiteX1" fmla="*/ 883665 w 883665"/>
              <a:gd name="connsiteY1" fmla="*/ 0 h 307777"/>
              <a:gd name="connsiteX2" fmla="*/ 883665 w 883665"/>
              <a:gd name="connsiteY2" fmla="*/ 307777 h 307777"/>
              <a:gd name="connsiteX3" fmla="*/ 0 w 883665"/>
              <a:gd name="connsiteY3" fmla="*/ 307777 h 307777"/>
              <a:gd name="connsiteX4" fmla="*/ 0 w 883665"/>
              <a:gd name="connsiteY4" fmla="*/ 0 h 307777"/>
              <a:gd name="connsiteX0" fmla="*/ 0 w 883665"/>
              <a:gd name="connsiteY0" fmla="*/ 0 h 471679"/>
              <a:gd name="connsiteX1" fmla="*/ 883665 w 883665"/>
              <a:gd name="connsiteY1" fmla="*/ 0 h 471679"/>
              <a:gd name="connsiteX2" fmla="*/ 883665 w 883665"/>
              <a:gd name="connsiteY2" fmla="*/ 307777 h 471679"/>
              <a:gd name="connsiteX3" fmla="*/ 0 w 883665"/>
              <a:gd name="connsiteY3" fmla="*/ 471679 h 471679"/>
              <a:gd name="connsiteX4" fmla="*/ 0 w 883665"/>
              <a:gd name="connsiteY4" fmla="*/ 0 h 471679"/>
              <a:gd name="connsiteX0" fmla="*/ 0 w 909544"/>
              <a:gd name="connsiteY0" fmla="*/ 0 h 471679"/>
              <a:gd name="connsiteX1" fmla="*/ 909544 w 909544"/>
              <a:gd name="connsiteY1" fmla="*/ 172528 h 471679"/>
              <a:gd name="connsiteX2" fmla="*/ 883665 w 909544"/>
              <a:gd name="connsiteY2" fmla="*/ 307777 h 471679"/>
              <a:gd name="connsiteX3" fmla="*/ 0 w 909544"/>
              <a:gd name="connsiteY3" fmla="*/ 471679 h 471679"/>
              <a:gd name="connsiteX4" fmla="*/ 0 w 909544"/>
              <a:gd name="connsiteY4" fmla="*/ 0 h 471679"/>
              <a:gd name="connsiteX0" fmla="*/ 60385 w 909544"/>
              <a:gd name="connsiteY0" fmla="*/ 8627 h 299151"/>
              <a:gd name="connsiteX1" fmla="*/ 909544 w 909544"/>
              <a:gd name="connsiteY1" fmla="*/ 0 h 299151"/>
              <a:gd name="connsiteX2" fmla="*/ 883665 w 909544"/>
              <a:gd name="connsiteY2" fmla="*/ 135249 h 299151"/>
              <a:gd name="connsiteX3" fmla="*/ 0 w 909544"/>
              <a:gd name="connsiteY3" fmla="*/ 299151 h 299151"/>
              <a:gd name="connsiteX4" fmla="*/ 60385 w 909544"/>
              <a:gd name="connsiteY4" fmla="*/ 8627 h 299151"/>
              <a:gd name="connsiteX0" fmla="*/ 60385 w 918170"/>
              <a:gd name="connsiteY0" fmla="*/ 51759 h 342283"/>
              <a:gd name="connsiteX1" fmla="*/ 918170 w 918170"/>
              <a:gd name="connsiteY1" fmla="*/ 0 h 342283"/>
              <a:gd name="connsiteX2" fmla="*/ 883665 w 918170"/>
              <a:gd name="connsiteY2" fmla="*/ 178381 h 342283"/>
              <a:gd name="connsiteX3" fmla="*/ 0 w 918170"/>
              <a:gd name="connsiteY3" fmla="*/ 342283 h 342283"/>
              <a:gd name="connsiteX4" fmla="*/ 60385 w 918170"/>
              <a:gd name="connsiteY4" fmla="*/ 51759 h 342283"/>
              <a:gd name="connsiteX0" fmla="*/ 60385 w 918170"/>
              <a:gd name="connsiteY0" fmla="*/ 51759 h 342283"/>
              <a:gd name="connsiteX1" fmla="*/ 918170 w 918170"/>
              <a:gd name="connsiteY1" fmla="*/ 0 h 342283"/>
              <a:gd name="connsiteX2" fmla="*/ 829930 w 918170"/>
              <a:gd name="connsiteY2" fmla="*/ 119454 h 342283"/>
              <a:gd name="connsiteX3" fmla="*/ 883665 w 918170"/>
              <a:gd name="connsiteY3" fmla="*/ 178381 h 342283"/>
              <a:gd name="connsiteX4" fmla="*/ 0 w 918170"/>
              <a:gd name="connsiteY4" fmla="*/ 342283 h 342283"/>
              <a:gd name="connsiteX5" fmla="*/ 60385 w 918170"/>
              <a:gd name="connsiteY5" fmla="*/ 51759 h 342283"/>
              <a:gd name="connsiteX0" fmla="*/ 60385 w 883665"/>
              <a:gd name="connsiteY0" fmla="*/ 60386 h 350910"/>
              <a:gd name="connsiteX1" fmla="*/ 883664 w 883665"/>
              <a:gd name="connsiteY1" fmla="*/ 0 h 350910"/>
              <a:gd name="connsiteX2" fmla="*/ 829930 w 883665"/>
              <a:gd name="connsiteY2" fmla="*/ 128081 h 350910"/>
              <a:gd name="connsiteX3" fmla="*/ 883665 w 883665"/>
              <a:gd name="connsiteY3" fmla="*/ 187008 h 350910"/>
              <a:gd name="connsiteX4" fmla="*/ 0 w 883665"/>
              <a:gd name="connsiteY4" fmla="*/ 350910 h 350910"/>
              <a:gd name="connsiteX5" fmla="*/ 60385 w 883665"/>
              <a:gd name="connsiteY5" fmla="*/ 60386 h 35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665" h="350910">
                <a:moveTo>
                  <a:pt x="60385" y="60386"/>
                </a:moveTo>
                <a:lnTo>
                  <a:pt x="883664" y="0"/>
                </a:lnTo>
                <a:cubicBezTo>
                  <a:pt x="883005" y="31191"/>
                  <a:pt x="830589" y="96890"/>
                  <a:pt x="829930" y="128081"/>
                </a:cubicBezTo>
                <a:lnTo>
                  <a:pt x="883665" y="187008"/>
                </a:lnTo>
                <a:lnTo>
                  <a:pt x="0" y="350910"/>
                </a:lnTo>
                <a:lnTo>
                  <a:pt x="60385" y="60386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 </a:t>
            </a:r>
            <a:r>
              <a:rPr lang="en-GB" sz="1400" b="1" dirty="0" smtClean="0"/>
              <a:t>CA2/3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12606" y="4016687"/>
            <a:ext cx="767353" cy="523220"/>
          </a:xfrm>
          <a:custGeom>
            <a:avLst/>
            <a:gdLst>
              <a:gd name="connsiteX0" fmla="*/ 0 w 689715"/>
              <a:gd name="connsiteY0" fmla="*/ 0 h 523220"/>
              <a:gd name="connsiteX1" fmla="*/ 689715 w 689715"/>
              <a:gd name="connsiteY1" fmla="*/ 0 h 523220"/>
              <a:gd name="connsiteX2" fmla="*/ 689715 w 689715"/>
              <a:gd name="connsiteY2" fmla="*/ 523220 h 523220"/>
              <a:gd name="connsiteX3" fmla="*/ 0 w 689715"/>
              <a:gd name="connsiteY3" fmla="*/ 523220 h 523220"/>
              <a:gd name="connsiteX4" fmla="*/ 0 w 689715"/>
              <a:gd name="connsiteY4" fmla="*/ 0 h 523220"/>
              <a:gd name="connsiteX0" fmla="*/ 0 w 689715"/>
              <a:gd name="connsiteY0" fmla="*/ 0 h 523220"/>
              <a:gd name="connsiteX1" fmla="*/ 689715 w 689715"/>
              <a:gd name="connsiteY1" fmla="*/ 0 h 523220"/>
              <a:gd name="connsiteX2" fmla="*/ 612077 w 689715"/>
              <a:gd name="connsiteY2" fmla="*/ 376571 h 523220"/>
              <a:gd name="connsiteX3" fmla="*/ 0 w 689715"/>
              <a:gd name="connsiteY3" fmla="*/ 523220 h 523220"/>
              <a:gd name="connsiteX4" fmla="*/ 0 w 689715"/>
              <a:gd name="connsiteY4" fmla="*/ 0 h 523220"/>
              <a:gd name="connsiteX0" fmla="*/ 155276 w 689715"/>
              <a:gd name="connsiteY0" fmla="*/ 172528 h 523220"/>
              <a:gd name="connsiteX1" fmla="*/ 689715 w 689715"/>
              <a:gd name="connsiteY1" fmla="*/ 0 h 523220"/>
              <a:gd name="connsiteX2" fmla="*/ 612077 w 689715"/>
              <a:gd name="connsiteY2" fmla="*/ 376571 h 523220"/>
              <a:gd name="connsiteX3" fmla="*/ 0 w 689715"/>
              <a:gd name="connsiteY3" fmla="*/ 523220 h 523220"/>
              <a:gd name="connsiteX4" fmla="*/ 155276 w 689715"/>
              <a:gd name="connsiteY4" fmla="*/ 172528 h 523220"/>
              <a:gd name="connsiteX0" fmla="*/ 155276 w 612077"/>
              <a:gd name="connsiteY0" fmla="*/ 69011 h 419703"/>
              <a:gd name="connsiteX1" fmla="*/ 499934 w 612077"/>
              <a:gd name="connsiteY1" fmla="*/ 0 h 419703"/>
              <a:gd name="connsiteX2" fmla="*/ 612077 w 612077"/>
              <a:gd name="connsiteY2" fmla="*/ 273054 h 419703"/>
              <a:gd name="connsiteX3" fmla="*/ 0 w 612077"/>
              <a:gd name="connsiteY3" fmla="*/ 419703 h 419703"/>
              <a:gd name="connsiteX4" fmla="*/ 155276 w 612077"/>
              <a:gd name="connsiteY4" fmla="*/ 69011 h 419703"/>
              <a:gd name="connsiteX0" fmla="*/ 34506 w 491307"/>
              <a:gd name="connsiteY0" fmla="*/ 69011 h 298933"/>
              <a:gd name="connsiteX1" fmla="*/ 379164 w 491307"/>
              <a:gd name="connsiteY1" fmla="*/ 0 h 298933"/>
              <a:gd name="connsiteX2" fmla="*/ 491307 w 491307"/>
              <a:gd name="connsiteY2" fmla="*/ 273054 h 298933"/>
              <a:gd name="connsiteX3" fmla="*/ 0 w 491307"/>
              <a:gd name="connsiteY3" fmla="*/ 298933 h 298933"/>
              <a:gd name="connsiteX4" fmla="*/ 34506 w 491307"/>
              <a:gd name="connsiteY4" fmla="*/ 69011 h 298933"/>
              <a:gd name="connsiteX0" fmla="*/ 0 w 543065"/>
              <a:gd name="connsiteY0" fmla="*/ 0 h 350692"/>
              <a:gd name="connsiteX1" fmla="*/ 430922 w 543065"/>
              <a:gd name="connsiteY1" fmla="*/ 51759 h 350692"/>
              <a:gd name="connsiteX2" fmla="*/ 543065 w 543065"/>
              <a:gd name="connsiteY2" fmla="*/ 324813 h 350692"/>
              <a:gd name="connsiteX3" fmla="*/ 51758 w 543065"/>
              <a:gd name="connsiteY3" fmla="*/ 350692 h 350692"/>
              <a:gd name="connsiteX4" fmla="*/ 0 w 543065"/>
              <a:gd name="connsiteY4" fmla="*/ 0 h 350692"/>
              <a:gd name="connsiteX0" fmla="*/ 0 w 637956"/>
              <a:gd name="connsiteY0" fmla="*/ 0 h 557726"/>
              <a:gd name="connsiteX1" fmla="*/ 430922 w 637956"/>
              <a:gd name="connsiteY1" fmla="*/ 51759 h 557726"/>
              <a:gd name="connsiteX2" fmla="*/ 637956 w 637956"/>
              <a:gd name="connsiteY2" fmla="*/ 557726 h 557726"/>
              <a:gd name="connsiteX3" fmla="*/ 51758 w 637956"/>
              <a:gd name="connsiteY3" fmla="*/ 350692 h 557726"/>
              <a:gd name="connsiteX4" fmla="*/ 0 w 637956"/>
              <a:gd name="connsiteY4" fmla="*/ 0 h 557726"/>
              <a:gd name="connsiteX0" fmla="*/ 129397 w 767353"/>
              <a:gd name="connsiteY0" fmla="*/ 0 h 574979"/>
              <a:gd name="connsiteX1" fmla="*/ 560319 w 767353"/>
              <a:gd name="connsiteY1" fmla="*/ 51759 h 574979"/>
              <a:gd name="connsiteX2" fmla="*/ 767353 w 767353"/>
              <a:gd name="connsiteY2" fmla="*/ 557726 h 574979"/>
              <a:gd name="connsiteX3" fmla="*/ 0 w 767353"/>
              <a:gd name="connsiteY3" fmla="*/ 574979 h 574979"/>
              <a:gd name="connsiteX4" fmla="*/ 129397 w 767353"/>
              <a:gd name="connsiteY4" fmla="*/ 0 h 574979"/>
              <a:gd name="connsiteX0" fmla="*/ 129397 w 767353"/>
              <a:gd name="connsiteY0" fmla="*/ 0 h 574979"/>
              <a:gd name="connsiteX1" fmla="*/ 560319 w 767353"/>
              <a:gd name="connsiteY1" fmla="*/ 51759 h 574979"/>
              <a:gd name="connsiteX2" fmla="*/ 767353 w 767353"/>
              <a:gd name="connsiteY2" fmla="*/ 557726 h 574979"/>
              <a:gd name="connsiteX3" fmla="*/ 0 w 767353"/>
              <a:gd name="connsiteY3" fmla="*/ 574979 h 574979"/>
              <a:gd name="connsiteX4" fmla="*/ 129397 w 767353"/>
              <a:gd name="connsiteY4" fmla="*/ 0 h 574979"/>
              <a:gd name="connsiteX0" fmla="*/ 129397 w 767353"/>
              <a:gd name="connsiteY0" fmla="*/ 69011 h 643990"/>
              <a:gd name="connsiteX1" fmla="*/ 577571 w 767353"/>
              <a:gd name="connsiteY1" fmla="*/ 0 h 643990"/>
              <a:gd name="connsiteX2" fmla="*/ 767353 w 767353"/>
              <a:gd name="connsiteY2" fmla="*/ 626737 h 643990"/>
              <a:gd name="connsiteX3" fmla="*/ 0 w 767353"/>
              <a:gd name="connsiteY3" fmla="*/ 643990 h 643990"/>
              <a:gd name="connsiteX4" fmla="*/ 129397 w 767353"/>
              <a:gd name="connsiteY4" fmla="*/ 69011 h 643990"/>
              <a:gd name="connsiteX0" fmla="*/ 120771 w 767353"/>
              <a:gd name="connsiteY0" fmla="*/ 17253 h 643990"/>
              <a:gd name="connsiteX1" fmla="*/ 577571 w 767353"/>
              <a:gd name="connsiteY1" fmla="*/ 0 h 643990"/>
              <a:gd name="connsiteX2" fmla="*/ 767353 w 767353"/>
              <a:gd name="connsiteY2" fmla="*/ 626737 h 643990"/>
              <a:gd name="connsiteX3" fmla="*/ 0 w 767353"/>
              <a:gd name="connsiteY3" fmla="*/ 643990 h 643990"/>
              <a:gd name="connsiteX4" fmla="*/ 120771 w 767353"/>
              <a:gd name="connsiteY4" fmla="*/ 17253 h 643990"/>
              <a:gd name="connsiteX0" fmla="*/ 120771 w 767353"/>
              <a:gd name="connsiteY0" fmla="*/ 60385 h 687122"/>
              <a:gd name="connsiteX1" fmla="*/ 637956 w 767353"/>
              <a:gd name="connsiteY1" fmla="*/ 0 h 687122"/>
              <a:gd name="connsiteX2" fmla="*/ 767353 w 767353"/>
              <a:gd name="connsiteY2" fmla="*/ 669869 h 687122"/>
              <a:gd name="connsiteX3" fmla="*/ 0 w 767353"/>
              <a:gd name="connsiteY3" fmla="*/ 687122 h 687122"/>
              <a:gd name="connsiteX4" fmla="*/ 120771 w 767353"/>
              <a:gd name="connsiteY4" fmla="*/ 60385 h 6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353" h="687122">
                <a:moveTo>
                  <a:pt x="120771" y="60385"/>
                </a:moveTo>
                <a:lnTo>
                  <a:pt x="637956" y="0"/>
                </a:lnTo>
                <a:lnTo>
                  <a:pt x="767353" y="669869"/>
                </a:lnTo>
                <a:cubicBezTo>
                  <a:pt x="511569" y="675620"/>
                  <a:pt x="247157" y="569227"/>
                  <a:pt x="0" y="687122"/>
                </a:cubicBezTo>
                <a:lnTo>
                  <a:pt x="120771" y="60385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pPr algn="ctr"/>
            <a:r>
              <a:rPr lang="en-GB" sz="1400" dirty="0"/>
              <a:t> </a:t>
            </a:r>
            <a:r>
              <a:rPr lang="en-GB" sz="1400" b="1" dirty="0" smtClean="0"/>
              <a:t>PSC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0717" y="4846383"/>
            <a:ext cx="74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 ST</a:t>
            </a:r>
            <a:endParaRPr lang="en-GB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2298" y="5410719"/>
            <a:ext cx="724595" cy="523220"/>
          </a:xfrm>
          <a:custGeom>
            <a:avLst/>
            <a:gdLst>
              <a:gd name="connsiteX0" fmla="*/ 0 w 484376"/>
              <a:gd name="connsiteY0" fmla="*/ 0 h 523220"/>
              <a:gd name="connsiteX1" fmla="*/ 484376 w 484376"/>
              <a:gd name="connsiteY1" fmla="*/ 0 h 523220"/>
              <a:gd name="connsiteX2" fmla="*/ 484376 w 484376"/>
              <a:gd name="connsiteY2" fmla="*/ 523220 h 523220"/>
              <a:gd name="connsiteX3" fmla="*/ 0 w 484376"/>
              <a:gd name="connsiteY3" fmla="*/ 523220 h 523220"/>
              <a:gd name="connsiteX4" fmla="*/ 0 w 484376"/>
              <a:gd name="connsiteY4" fmla="*/ 0 h 523220"/>
              <a:gd name="connsiteX0" fmla="*/ 138023 w 622399"/>
              <a:gd name="connsiteY0" fmla="*/ 0 h 635363"/>
              <a:gd name="connsiteX1" fmla="*/ 622399 w 622399"/>
              <a:gd name="connsiteY1" fmla="*/ 0 h 635363"/>
              <a:gd name="connsiteX2" fmla="*/ 622399 w 622399"/>
              <a:gd name="connsiteY2" fmla="*/ 523220 h 635363"/>
              <a:gd name="connsiteX3" fmla="*/ 0 w 622399"/>
              <a:gd name="connsiteY3" fmla="*/ 635363 h 635363"/>
              <a:gd name="connsiteX4" fmla="*/ 138023 w 622399"/>
              <a:gd name="connsiteY4" fmla="*/ 0 h 635363"/>
              <a:gd name="connsiteX0" fmla="*/ 138023 w 838060"/>
              <a:gd name="connsiteY0" fmla="*/ 0 h 669869"/>
              <a:gd name="connsiteX1" fmla="*/ 622399 w 838060"/>
              <a:gd name="connsiteY1" fmla="*/ 0 h 669869"/>
              <a:gd name="connsiteX2" fmla="*/ 838060 w 838060"/>
              <a:gd name="connsiteY2" fmla="*/ 669869 h 669869"/>
              <a:gd name="connsiteX3" fmla="*/ 0 w 838060"/>
              <a:gd name="connsiteY3" fmla="*/ 635363 h 669869"/>
              <a:gd name="connsiteX4" fmla="*/ 138023 w 838060"/>
              <a:gd name="connsiteY4" fmla="*/ 0 h 669869"/>
              <a:gd name="connsiteX0" fmla="*/ 138023 w 846686"/>
              <a:gd name="connsiteY0" fmla="*/ 34505 h 704374"/>
              <a:gd name="connsiteX1" fmla="*/ 846686 w 846686"/>
              <a:gd name="connsiteY1" fmla="*/ 0 h 704374"/>
              <a:gd name="connsiteX2" fmla="*/ 838060 w 846686"/>
              <a:gd name="connsiteY2" fmla="*/ 704374 h 704374"/>
              <a:gd name="connsiteX3" fmla="*/ 0 w 846686"/>
              <a:gd name="connsiteY3" fmla="*/ 669868 h 704374"/>
              <a:gd name="connsiteX4" fmla="*/ 138023 w 846686"/>
              <a:gd name="connsiteY4" fmla="*/ 34505 h 704374"/>
              <a:gd name="connsiteX0" fmla="*/ 161186 w 869849"/>
              <a:gd name="connsiteY0" fmla="*/ 36462 h 706331"/>
              <a:gd name="connsiteX1" fmla="*/ 375 w 869849"/>
              <a:gd name="connsiteY1" fmla="*/ 0 h 706331"/>
              <a:gd name="connsiteX2" fmla="*/ 869849 w 869849"/>
              <a:gd name="connsiteY2" fmla="*/ 1957 h 706331"/>
              <a:gd name="connsiteX3" fmla="*/ 861223 w 869849"/>
              <a:gd name="connsiteY3" fmla="*/ 706331 h 706331"/>
              <a:gd name="connsiteX4" fmla="*/ 23163 w 869849"/>
              <a:gd name="connsiteY4" fmla="*/ 671825 h 706331"/>
              <a:gd name="connsiteX5" fmla="*/ 161186 w 869849"/>
              <a:gd name="connsiteY5" fmla="*/ 36462 h 706331"/>
              <a:gd name="connsiteX0" fmla="*/ 210570 w 919233"/>
              <a:gd name="connsiteY0" fmla="*/ 36462 h 706331"/>
              <a:gd name="connsiteX1" fmla="*/ 49759 w 919233"/>
              <a:gd name="connsiteY1" fmla="*/ 0 h 706331"/>
              <a:gd name="connsiteX2" fmla="*/ 919233 w 919233"/>
              <a:gd name="connsiteY2" fmla="*/ 1957 h 706331"/>
              <a:gd name="connsiteX3" fmla="*/ 910607 w 919233"/>
              <a:gd name="connsiteY3" fmla="*/ 706331 h 706331"/>
              <a:gd name="connsiteX4" fmla="*/ 72547 w 919233"/>
              <a:gd name="connsiteY4" fmla="*/ 671825 h 706331"/>
              <a:gd name="connsiteX5" fmla="*/ 6628 w 919233"/>
              <a:gd name="connsiteY5" fmla="*/ 51760 h 706331"/>
              <a:gd name="connsiteX6" fmla="*/ 210570 w 919233"/>
              <a:gd name="connsiteY6" fmla="*/ 36462 h 706331"/>
              <a:gd name="connsiteX0" fmla="*/ 203942 w 912605"/>
              <a:gd name="connsiteY0" fmla="*/ 36462 h 706331"/>
              <a:gd name="connsiteX1" fmla="*/ 43131 w 912605"/>
              <a:gd name="connsiteY1" fmla="*/ 0 h 706331"/>
              <a:gd name="connsiteX2" fmla="*/ 912605 w 912605"/>
              <a:gd name="connsiteY2" fmla="*/ 1957 h 706331"/>
              <a:gd name="connsiteX3" fmla="*/ 903979 w 912605"/>
              <a:gd name="connsiteY3" fmla="*/ 706331 h 706331"/>
              <a:gd name="connsiteX4" fmla="*/ 65919 w 912605"/>
              <a:gd name="connsiteY4" fmla="*/ 671825 h 706331"/>
              <a:gd name="connsiteX5" fmla="*/ 0 w 912605"/>
              <a:gd name="connsiteY5" fmla="*/ 51760 h 706331"/>
              <a:gd name="connsiteX6" fmla="*/ 203942 w 912605"/>
              <a:gd name="connsiteY6" fmla="*/ 36462 h 706331"/>
              <a:gd name="connsiteX0" fmla="*/ 203942 w 912605"/>
              <a:gd name="connsiteY0" fmla="*/ 36462 h 706331"/>
              <a:gd name="connsiteX1" fmla="*/ 43131 w 912605"/>
              <a:gd name="connsiteY1" fmla="*/ 0 h 706331"/>
              <a:gd name="connsiteX2" fmla="*/ 912605 w 912605"/>
              <a:gd name="connsiteY2" fmla="*/ 1957 h 706331"/>
              <a:gd name="connsiteX3" fmla="*/ 903979 w 912605"/>
              <a:gd name="connsiteY3" fmla="*/ 706331 h 706331"/>
              <a:gd name="connsiteX4" fmla="*/ 264326 w 912605"/>
              <a:gd name="connsiteY4" fmla="*/ 654573 h 706331"/>
              <a:gd name="connsiteX5" fmla="*/ 0 w 912605"/>
              <a:gd name="connsiteY5" fmla="*/ 51760 h 706331"/>
              <a:gd name="connsiteX6" fmla="*/ 203942 w 912605"/>
              <a:gd name="connsiteY6" fmla="*/ 36462 h 706331"/>
              <a:gd name="connsiteX0" fmla="*/ 161187 w 869850"/>
              <a:gd name="connsiteY0" fmla="*/ 36462 h 706331"/>
              <a:gd name="connsiteX1" fmla="*/ 376 w 869850"/>
              <a:gd name="connsiteY1" fmla="*/ 0 h 706331"/>
              <a:gd name="connsiteX2" fmla="*/ 869850 w 869850"/>
              <a:gd name="connsiteY2" fmla="*/ 1957 h 706331"/>
              <a:gd name="connsiteX3" fmla="*/ 861224 w 869850"/>
              <a:gd name="connsiteY3" fmla="*/ 706331 h 706331"/>
              <a:gd name="connsiteX4" fmla="*/ 221571 w 869850"/>
              <a:gd name="connsiteY4" fmla="*/ 654573 h 706331"/>
              <a:gd name="connsiteX5" fmla="*/ 172905 w 869850"/>
              <a:gd name="connsiteY5" fmla="*/ 146650 h 706331"/>
              <a:gd name="connsiteX6" fmla="*/ 161187 w 869850"/>
              <a:gd name="connsiteY6" fmla="*/ 36462 h 706331"/>
              <a:gd name="connsiteX0" fmla="*/ 15932 w 724595"/>
              <a:gd name="connsiteY0" fmla="*/ 34505 h 704374"/>
              <a:gd name="connsiteX1" fmla="*/ 1770 w 724595"/>
              <a:gd name="connsiteY1" fmla="*/ 75681 h 704374"/>
              <a:gd name="connsiteX2" fmla="*/ 724595 w 724595"/>
              <a:gd name="connsiteY2" fmla="*/ 0 h 704374"/>
              <a:gd name="connsiteX3" fmla="*/ 715969 w 724595"/>
              <a:gd name="connsiteY3" fmla="*/ 704374 h 704374"/>
              <a:gd name="connsiteX4" fmla="*/ 76316 w 724595"/>
              <a:gd name="connsiteY4" fmla="*/ 652616 h 704374"/>
              <a:gd name="connsiteX5" fmla="*/ 27650 w 724595"/>
              <a:gd name="connsiteY5" fmla="*/ 144693 h 704374"/>
              <a:gd name="connsiteX6" fmla="*/ 15932 w 724595"/>
              <a:gd name="connsiteY6" fmla="*/ 34505 h 70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595" h="704374">
                <a:moveTo>
                  <a:pt x="15932" y="34505"/>
                </a:moveTo>
                <a:cubicBezTo>
                  <a:pt x="25589" y="30978"/>
                  <a:pt x="-7887" y="79208"/>
                  <a:pt x="1770" y="75681"/>
                </a:cubicBezTo>
                <a:lnTo>
                  <a:pt x="724595" y="0"/>
                </a:lnTo>
                <a:lnTo>
                  <a:pt x="715969" y="704374"/>
                </a:lnTo>
                <a:lnTo>
                  <a:pt x="76316" y="652616"/>
                </a:lnTo>
                <a:cubicBezTo>
                  <a:pt x="114728" y="454554"/>
                  <a:pt x="222151" y="342755"/>
                  <a:pt x="27650" y="144693"/>
                </a:cubicBezTo>
                <a:lnTo>
                  <a:pt x="15932" y="34505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r>
              <a:rPr lang="en-GB" sz="1400" b="1" dirty="0" smtClean="0"/>
              <a:t>SA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6126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F4548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E8DA6AF-1811-4E27-A96F-54109F1D027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6496" y="328867"/>
            <a:ext cx="8982471" cy="295612"/>
          </a:xfrm>
        </p:spPr>
        <p:txBody>
          <a:bodyPr/>
          <a:lstStyle/>
          <a:p>
            <a:pPr algn="ctr"/>
            <a:r>
              <a:rPr lang="en-GB" sz="2400" dirty="0" smtClean="0"/>
              <a:t>PROPOSED </a:t>
            </a:r>
            <a:r>
              <a:rPr lang="en-GB" sz="2400" smtClean="0"/>
              <a:t>NEW ASSESSMENT </a:t>
            </a:r>
            <a:r>
              <a:rPr lang="en-GB" sz="2400" dirty="0" smtClean="0"/>
              <a:t>STRUCTURE</a:t>
            </a:r>
            <a:endParaRPr lang="en-GB" sz="2400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171978"/>
              </p:ext>
            </p:extLst>
          </p:nvPr>
        </p:nvGraphicFramePr>
        <p:xfrm>
          <a:off x="272480" y="1052736"/>
          <a:ext cx="919968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F4548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E8DA6AF-1811-4E27-A96F-54109F1D027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4919" y="1300118"/>
            <a:ext cx="648072" cy="400690"/>
          </a:xfrm>
          <a:prstGeom prst="rect">
            <a:avLst/>
          </a:prstGeom>
          <a:noFill/>
        </p:spPr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en-GB" sz="1200" b="1" dirty="0" smtClean="0"/>
              <a:t>CS1,</a:t>
            </a:r>
          </a:p>
          <a:p>
            <a:pPr algn="ctr"/>
            <a:r>
              <a:rPr lang="en-GB" sz="1200" b="1" dirty="0" smtClean="0"/>
              <a:t>CM1,CM2</a:t>
            </a:r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8954" y="2063482"/>
            <a:ext cx="836038" cy="553998"/>
          </a:xfrm>
          <a:custGeom>
            <a:avLst/>
            <a:gdLst>
              <a:gd name="connsiteX0" fmla="*/ 0 w 775653"/>
              <a:gd name="connsiteY0" fmla="*/ 0 h 584775"/>
              <a:gd name="connsiteX1" fmla="*/ 775653 w 775653"/>
              <a:gd name="connsiteY1" fmla="*/ 0 h 584775"/>
              <a:gd name="connsiteX2" fmla="*/ 775653 w 775653"/>
              <a:gd name="connsiteY2" fmla="*/ 584775 h 584775"/>
              <a:gd name="connsiteX3" fmla="*/ 0 w 775653"/>
              <a:gd name="connsiteY3" fmla="*/ 584775 h 584775"/>
              <a:gd name="connsiteX4" fmla="*/ 0 w 775653"/>
              <a:gd name="connsiteY4" fmla="*/ 0 h 584775"/>
              <a:gd name="connsiteX0" fmla="*/ 34505 w 775653"/>
              <a:gd name="connsiteY0" fmla="*/ 129396 h 584775"/>
              <a:gd name="connsiteX1" fmla="*/ 775653 w 775653"/>
              <a:gd name="connsiteY1" fmla="*/ 0 h 584775"/>
              <a:gd name="connsiteX2" fmla="*/ 775653 w 775653"/>
              <a:gd name="connsiteY2" fmla="*/ 584775 h 584775"/>
              <a:gd name="connsiteX3" fmla="*/ 0 w 775653"/>
              <a:gd name="connsiteY3" fmla="*/ 584775 h 584775"/>
              <a:gd name="connsiteX4" fmla="*/ 34505 w 775653"/>
              <a:gd name="connsiteY4" fmla="*/ 129396 h 584775"/>
              <a:gd name="connsiteX0" fmla="*/ 34505 w 775653"/>
              <a:gd name="connsiteY0" fmla="*/ 129396 h 584775"/>
              <a:gd name="connsiteX1" fmla="*/ 775653 w 775653"/>
              <a:gd name="connsiteY1" fmla="*/ 0 h 584775"/>
              <a:gd name="connsiteX2" fmla="*/ 577246 w 775653"/>
              <a:gd name="connsiteY2" fmla="*/ 576148 h 584775"/>
              <a:gd name="connsiteX3" fmla="*/ 0 w 775653"/>
              <a:gd name="connsiteY3" fmla="*/ 584775 h 584775"/>
              <a:gd name="connsiteX4" fmla="*/ 34505 w 775653"/>
              <a:gd name="connsiteY4" fmla="*/ 129396 h 584775"/>
              <a:gd name="connsiteX0" fmla="*/ 34505 w 723894"/>
              <a:gd name="connsiteY0" fmla="*/ 0 h 455379"/>
              <a:gd name="connsiteX1" fmla="*/ 723894 w 723894"/>
              <a:gd name="connsiteY1" fmla="*/ 69012 h 455379"/>
              <a:gd name="connsiteX2" fmla="*/ 577246 w 723894"/>
              <a:gd name="connsiteY2" fmla="*/ 446752 h 455379"/>
              <a:gd name="connsiteX3" fmla="*/ 0 w 723894"/>
              <a:gd name="connsiteY3" fmla="*/ 455379 h 455379"/>
              <a:gd name="connsiteX4" fmla="*/ 34505 w 723894"/>
              <a:gd name="connsiteY4" fmla="*/ 0 h 455379"/>
              <a:gd name="connsiteX0" fmla="*/ 34505 w 723895"/>
              <a:gd name="connsiteY0" fmla="*/ 0 h 455379"/>
              <a:gd name="connsiteX1" fmla="*/ 723894 w 723895"/>
              <a:gd name="connsiteY1" fmla="*/ 69012 h 455379"/>
              <a:gd name="connsiteX2" fmla="*/ 723895 w 723895"/>
              <a:gd name="connsiteY2" fmla="*/ 412247 h 455379"/>
              <a:gd name="connsiteX3" fmla="*/ 0 w 723895"/>
              <a:gd name="connsiteY3" fmla="*/ 455379 h 455379"/>
              <a:gd name="connsiteX4" fmla="*/ 34505 w 723895"/>
              <a:gd name="connsiteY4" fmla="*/ 0 h 455379"/>
              <a:gd name="connsiteX0" fmla="*/ 0 w 723896"/>
              <a:gd name="connsiteY0" fmla="*/ 51758 h 386367"/>
              <a:gd name="connsiteX1" fmla="*/ 723895 w 723896"/>
              <a:gd name="connsiteY1" fmla="*/ 0 h 386367"/>
              <a:gd name="connsiteX2" fmla="*/ 723896 w 723896"/>
              <a:gd name="connsiteY2" fmla="*/ 343235 h 386367"/>
              <a:gd name="connsiteX3" fmla="*/ 1 w 723896"/>
              <a:gd name="connsiteY3" fmla="*/ 386367 h 386367"/>
              <a:gd name="connsiteX4" fmla="*/ 0 w 723896"/>
              <a:gd name="connsiteY4" fmla="*/ 51758 h 386367"/>
              <a:gd name="connsiteX0" fmla="*/ 0 w 723896"/>
              <a:gd name="connsiteY0" fmla="*/ 76624 h 411233"/>
              <a:gd name="connsiteX1" fmla="*/ 723895 w 723896"/>
              <a:gd name="connsiteY1" fmla="*/ 24866 h 411233"/>
              <a:gd name="connsiteX2" fmla="*/ 723896 w 723896"/>
              <a:gd name="connsiteY2" fmla="*/ 368101 h 411233"/>
              <a:gd name="connsiteX3" fmla="*/ 1 w 723896"/>
              <a:gd name="connsiteY3" fmla="*/ 411233 h 411233"/>
              <a:gd name="connsiteX4" fmla="*/ 0 w 723896"/>
              <a:gd name="connsiteY4" fmla="*/ 76624 h 411233"/>
              <a:gd name="connsiteX0" fmla="*/ 0 w 870544"/>
              <a:gd name="connsiteY0" fmla="*/ 155275 h 489884"/>
              <a:gd name="connsiteX1" fmla="*/ 870544 w 870544"/>
              <a:gd name="connsiteY1" fmla="*/ 0 h 489884"/>
              <a:gd name="connsiteX2" fmla="*/ 723896 w 870544"/>
              <a:gd name="connsiteY2" fmla="*/ 446752 h 489884"/>
              <a:gd name="connsiteX3" fmla="*/ 1 w 870544"/>
              <a:gd name="connsiteY3" fmla="*/ 489884 h 489884"/>
              <a:gd name="connsiteX4" fmla="*/ 0 w 870544"/>
              <a:gd name="connsiteY4" fmla="*/ 155275 h 489884"/>
              <a:gd name="connsiteX0" fmla="*/ 0 w 836038"/>
              <a:gd name="connsiteY0" fmla="*/ 103516 h 438125"/>
              <a:gd name="connsiteX1" fmla="*/ 836038 w 836038"/>
              <a:gd name="connsiteY1" fmla="*/ 0 h 438125"/>
              <a:gd name="connsiteX2" fmla="*/ 723896 w 836038"/>
              <a:gd name="connsiteY2" fmla="*/ 394993 h 438125"/>
              <a:gd name="connsiteX3" fmla="*/ 1 w 836038"/>
              <a:gd name="connsiteY3" fmla="*/ 438125 h 438125"/>
              <a:gd name="connsiteX4" fmla="*/ 0 w 836038"/>
              <a:gd name="connsiteY4" fmla="*/ 103516 h 4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038" h="438125">
                <a:moveTo>
                  <a:pt x="0" y="103516"/>
                </a:moveTo>
                <a:cubicBezTo>
                  <a:pt x="241298" y="-43133"/>
                  <a:pt x="594740" y="17253"/>
                  <a:pt x="836038" y="0"/>
                </a:cubicBezTo>
                <a:cubicBezTo>
                  <a:pt x="836038" y="114412"/>
                  <a:pt x="723896" y="280581"/>
                  <a:pt x="723896" y="394993"/>
                </a:cubicBezTo>
                <a:lnTo>
                  <a:pt x="1" y="438125"/>
                </a:lnTo>
                <a:cubicBezTo>
                  <a:pt x="1" y="326589"/>
                  <a:pt x="0" y="215052"/>
                  <a:pt x="0" y="103516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BM</a:t>
            </a:r>
            <a:endParaRPr lang="en-GB" sz="1400" b="1" dirty="0"/>
          </a:p>
          <a:p>
            <a:pPr algn="ctr"/>
            <a:endParaRPr lang="en-GB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21916" y="2544792"/>
            <a:ext cx="640790" cy="584775"/>
          </a:xfrm>
          <a:custGeom>
            <a:avLst/>
            <a:gdLst>
              <a:gd name="connsiteX0" fmla="*/ 0 w 667640"/>
              <a:gd name="connsiteY0" fmla="*/ 0 h 657364"/>
              <a:gd name="connsiteX1" fmla="*/ 667640 w 667640"/>
              <a:gd name="connsiteY1" fmla="*/ 0 h 657364"/>
              <a:gd name="connsiteX2" fmla="*/ 667640 w 667640"/>
              <a:gd name="connsiteY2" fmla="*/ 657364 h 657364"/>
              <a:gd name="connsiteX3" fmla="*/ 0 w 667640"/>
              <a:gd name="connsiteY3" fmla="*/ 657364 h 657364"/>
              <a:gd name="connsiteX4" fmla="*/ 0 w 667640"/>
              <a:gd name="connsiteY4" fmla="*/ 0 h 657364"/>
              <a:gd name="connsiteX0" fmla="*/ 43132 w 667640"/>
              <a:gd name="connsiteY0" fmla="*/ 77637 h 657364"/>
              <a:gd name="connsiteX1" fmla="*/ 667640 w 667640"/>
              <a:gd name="connsiteY1" fmla="*/ 0 h 657364"/>
              <a:gd name="connsiteX2" fmla="*/ 667640 w 667640"/>
              <a:gd name="connsiteY2" fmla="*/ 657364 h 657364"/>
              <a:gd name="connsiteX3" fmla="*/ 0 w 667640"/>
              <a:gd name="connsiteY3" fmla="*/ 657364 h 657364"/>
              <a:gd name="connsiteX4" fmla="*/ 43132 w 667640"/>
              <a:gd name="connsiteY4" fmla="*/ 77637 h 657364"/>
              <a:gd name="connsiteX0" fmla="*/ 43132 w 667640"/>
              <a:gd name="connsiteY0" fmla="*/ 77637 h 657364"/>
              <a:gd name="connsiteX1" fmla="*/ 667640 w 667640"/>
              <a:gd name="connsiteY1" fmla="*/ 0 h 657364"/>
              <a:gd name="connsiteX2" fmla="*/ 590003 w 667640"/>
              <a:gd name="connsiteY2" fmla="*/ 588353 h 657364"/>
              <a:gd name="connsiteX3" fmla="*/ 0 w 667640"/>
              <a:gd name="connsiteY3" fmla="*/ 657364 h 657364"/>
              <a:gd name="connsiteX4" fmla="*/ 43132 w 667640"/>
              <a:gd name="connsiteY4" fmla="*/ 77637 h 657364"/>
              <a:gd name="connsiteX0" fmla="*/ 43132 w 590003"/>
              <a:gd name="connsiteY0" fmla="*/ 0 h 579727"/>
              <a:gd name="connsiteX1" fmla="*/ 577182 w 590003"/>
              <a:gd name="connsiteY1" fmla="*/ 77518 h 579727"/>
              <a:gd name="connsiteX2" fmla="*/ 590003 w 590003"/>
              <a:gd name="connsiteY2" fmla="*/ 510716 h 579727"/>
              <a:gd name="connsiteX3" fmla="*/ 0 w 590003"/>
              <a:gd name="connsiteY3" fmla="*/ 579727 h 579727"/>
              <a:gd name="connsiteX4" fmla="*/ 43132 w 590003"/>
              <a:gd name="connsiteY4" fmla="*/ 0 h 579727"/>
              <a:gd name="connsiteX0" fmla="*/ 43132 w 590003"/>
              <a:gd name="connsiteY0" fmla="*/ 368554 h 948281"/>
              <a:gd name="connsiteX1" fmla="*/ 577182 w 590003"/>
              <a:gd name="connsiteY1" fmla="*/ 0 h 948281"/>
              <a:gd name="connsiteX2" fmla="*/ 590003 w 590003"/>
              <a:gd name="connsiteY2" fmla="*/ 879270 h 948281"/>
              <a:gd name="connsiteX3" fmla="*/ 0 w 590003"/>
              <a:gd name="connsiteY3" fmla="*/ 948281 h 948281"/>
              <a:gd name="connsiteX4" fmla="*/ 43132 w 590003"/>
              <a:gd name="connsiteY4" fmla="*/ 368554 h 948281"/>
              <a:gd name="connsiteX0" fmla="*/ 43132 w 688685"/>
              <a:gd name="connsiteY0" fmla="*/ 368554 h 948281"/>
              <a:gd name="connsiteX1" fmla="*/ 577182 w 688685"/>
              <a:gd name="connsiteY1" fmla="*/ 0 h 948281"/>
              <a:gd name="connsiteX2" fmla="*/ 688685 w 688685"/>
              <a:gd name="connsiteY2" fmla="*/ 947150 h 948281"/>
              <a:gd name="connsiteX3" fmla="*/ 0 w 688685"/>
              <a:gd name="connsiteY3" fmla="*/ 948281 h 948281"/>
              <a:gd name="connsiteX4" fmla="*/ 43132 w 688685"/>
              <a:gd name="connsiteY4" fmla="*/ 368554 h 948281"/>
              <a:gd name="connsiteX0" fmla="*/ 150038 w 688685"/>
              <a:gd name="connsiteY0" fmla="*/ 446132 h 948281"/>
              <a:gd name="connsiteX1" fmla="*/ 577182 w 688685"/>
              <a:gd name="connsiteY1" fmla="*/ 0 h 948281"/>
              <a:gd name="connsiteX2" fmla="*/ 688685 w 688685"/>
              <a:gd name="connsiteY2" fmla="*/ 947150 h 948281"/>
              <a:gd name="connsiteX3" fmla="*/ 0 w 688685"/>
              <a:gd name="connsiteY3" fmla="*/ 948281 h 948281"/>
              <a:gd name="connsiteX4" fmla="*/ 150038 w 688685"/>
              <a:gd name="connsiteY4" fmla="*/ 446132 h 948281"/>
              <a:gd name="connsiteX0" fmla="*/ 2015 w 540662"/>
              <a:gd name="connsiteY0" fmla="*/ 446132 h 947150"/>
              <a:gd name="connsiteX1" fmla="*/ 429159 w 540662"/>
              <a:gd name="connsiteY1" fmla="*/ 0 h 947150"/>
              <a:gd name="connsiteX2" fmla="*/ 540662 w 540662"/>
              <a:gd name="connsiteY2" fmla="*/ 947150 h 947150"/>
              <a:gd name="connsiteX3" fmla="*/ 0 w 540662"/>
              <a:gd name="connsiteY3" fmla="*/ 841612 h 947150"/>
              <a:gd name="connsiteX4" fmla="*/ 2015 w 540662"/>
              <a:gd name="connsiteY4" fmla="*/ 446132 h 947150"/>
              <a:gd name="connsiteX0" fmla="*/ 23278 w 561925"/>
              <a:gd name="connsiteY0" fmla="*/ 446132 h 947150"/>
              <a:gd name="connsiteX1" fmla="*/ 450422 w 561925"/>
              <a:gd name="connsiteY1" fmla="*/ 0 h 947150"/>
              <a:gd name="connsiteX2" fmla="*/ 561925 w 561925"/>
              <a:gd name="connsiteY2" fmla="*/ 947150 h 947150"/>
              <a:gd name="connsiteX3" fmla="*/ 21263 w 561925"/>
              <a:gd name="connsiteY3" fmla="*/ 841612 h 947150"/>
              <a:gd name="connsiteX4" fmla="*/ 23278 w 561925"/>
              <a:gd name="connsiteY4" fmla="*/ 446132 h 947150"/>
              <a:gd name="connsiteX0" fmla="*/ 23278 w 561925"/>
              <a:gd name="connsiteY0" fmla="*/ 300674 h 801692"/>
              <a:gd name="connsiteX1" fmla="*/ 417528 w 561925"/>
              <a:gd name="connsiteY1" fmla="*/ 0 h 801692"/>
              <a:gd name="connsiteX2" fmla="*/ 561925 w 561925"/>
              <a:gd name="connsiteY2" fmla="*/ 801692 h 801692"/>
              <a:gd name="connsiteX3" fmla="*/ 21263 w 561925"/>
              <a:gd name="connsiteY3" fmla="*/ 696154 h 801692"/>
              <a:gd name="connsiteX4" fmla="*/ 23278 w 561925"/>
              <a:gd name="connsiteY4" fmla="*/ 300674 h 801692"/>
              <a:gd name="connsiteX0" fmla="*/ 72213 w 610860"/>
              <a:gd name="connsiteY0" fmla="*/ 300674 h 801692"/>
              <a:gd name="connsiteX1" fmla="*/ 466463 w 610860"/>
              <a:gd name="connsiteY1" fmla="*/ 0 h 801692"/>
              <a:gd name="connsiteX2" fmla="*/ 610860 w 610860"/>
              <a:gd name="connsiteY2" fmla="*/ 801692 h 801692"/>
              <a:gd name="connsiteX3" fmla="*/ 12634 w 610860"/>
              <a:gd name="connsiteY3" fmla="*/ 705852 h 801692"/>
              <a:gd name="connsiteX4" fmla="*/ 72213 w 610860"/>
              <a:gd name="connsiteY4" fmla="*/ 300674 h 80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860" h="801692">
                <a:moveTo>
                  <a:pt x="72213" y="300674"/>
                </a:moveTo>
                <a:lnTo>
                  <a:pt x="466463" y="0"/>
                </a:lnTo>
                <a:lnTo>
                  <a:pt x="610860" y="801692"/>
                </a:lnTo>
                <a:lnTo>
                  <a:pt x="12634" y="705852"/>
                </a:lnTo>
                <a:cubicBezTo>
                  <a:pt x="-36034" y="574025"/>
                  <a:pt x="71541" y="432501"/>
                  <a:pt x="72213" y="300674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b="1" dirty="0" smtClean="0"/>
              <a:t>CA1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72990" y="3477761"/>
            <a:ext cx="883665" cy="276999"/>
          </a:xfrm>
          <a:custGeom>
            <a:avLst/>
            <a:gdLst>
              <a:gd name="connsiteX0" fmla="*/ 0 w 883665"/>
              <a:gd name="connsiteY0" fmla="*/ 0 h 307777"/>
              <a:gd name="connsiteX1" fmla="*/ 883665 w 883665"/>
              <a:gd name="connsiteY1" fmla="*/ 0 h 307777"/>
              <a:gd name="connsiteX2" fmla="*/ 883665 w 883665"/>
              <a:gd name="connsiteY2" fmla="*/ 307777 h 307777"/>
              <a:gd name="connsiteX3" fmla="*/ 0 w 883665"/>
              <a:gd name="connsiteY3" fmla="*/ 307777 h 307777"/>
              <a:gd name="connsiteX4" fmla="*/ 0 w 883665"/>
              <a:gd name="connsiteY4" fmla="*/ 0 h 307777"/>
              <a:gd name="connsiteX0" fmla="*/ 0 w 883665"/>
              <a:gd name="connsiteY0" fmla="*/ 0 h 471679"/>
              <a:gd name="connsiteX1" fmla="*/ 883665 w 883665"/>
              <a:gd name="connsiteY1" fmla="*/ 0 h 471679"/>
              <a:gd name="connsiteX2" fmla="*/ 883665 w 883665"/>
              <a:gd name="connsiteY2" fmla="*/ 307777 h 471679"/>
              <a:gd name="connsiteX3" fmla="*/ 0 w 883665"/>
              <a:gd name="connsiteY3" fmla="*/ 471679 h 471679"/>
              <a:gd name="connsiteX4" fmla="*/ 0 w 883665"/>
              <a:gd name="connsiteY4" fmla="*/ 0 h 471679"/>
              <a:gd name="connsiteX0" fmla="*/ 0 w 909544"/>
              <a:gd name="connsiteY0" fmla="*/ 0 h 471679"/>
              <a:gd name="connsiteX1" fmla="*/ 909544 w 909544"/>
              <a:gd name="connsiteY1" fmla="*/ 172528 h 471679"/>
              <a:gd name="connsiteX2" fmla="*/ 883665 w 909544"/>
              <a:gd name="connsiteY2" fmla="*/ 307777 h 471679"/>
              <a:gd name="connsiteX3" fmla="*/ 0 w 909544"/>
              <a:gd name="connsiteY3" fmla="*/ 471679 h 471679"/>
              <a:gd name="connsiteX4" fmla="*/ 0 w 909544"/>
              <a:gd name="connsiteY4" fmla="*/ 0 h 471679"/>
              <a:gd name="connsiteX0" fmla="*/ 60385 w 909544"/>
              <a:gd name="connsiteY0" fmla="*/ 8627 h 299151"/>
              <a:gd name="connsiteX1" fmla="*/ 909544 w 909544"/>
              <a:gd name="connsiteY1" fmla="*/ 0 h 299151"/>
              <a:gd name="connsiteX2" fmla="*/ 883665 w 909544"/>
              <a:gd name="connsiteY2" fmla="*/ 135249 h 299151"/>
              <a:gd name="connsiteX3" fmla="*/ 0 w 909544"/>
              <a:gd name="connsiteY3" fmla="*/ 299151 h 299151"/>
              <a:gd name="connsiteX4" fmla="*/ 60385 w 909544"/>
              <a:gd name="connsiteY4" fmla="*/ 8627 h 299151"/>
              <a:gd name="connsiteX0" fmla="*/ 60385 w 918170"/>
              <a:gd name="connsiteY0" fmla="*/ 51759 h 342283"/>
              <a:gd name="connsiteX1" fmla="*/ 918170 w 918170"/>
              <a:gd name="connsiteY1" fmla="*/ 0 h 342283"/>
              <a:gd name="connsiteX2" fmla="*/ 883665 w 918170"/>
              <a:gd name="connsiteY2" fmla="*/ 178381 h 342283"/>
              <a:gd name="connsiteX3" fmla="*/ 0 w 918170"/>
              <a:gd name="connsiteY3" fmla="*/ 342283 h 342283"/>
              <a:gd name="connsiteX4" fmla="*/ 60385 w 918170"/>
              <a:gd name="connsiteY4" fmla="*/ 51759 h 342283"/>
              <a:gd name="connsiteX0" fmla="*/ 60385 w 918170"/>
              <a:gd name="connsiteY0" fmla="*/ 51759 h 342283"/>
              <a:gd name="connsiteX1" fmla="*/ 918170 w 918170"/>
              <a:gd name="connsiteY1" fmla="*/ 0 h 342283"/>
              <a:gd name="connsiteX2" fmla="*/ 829930 w 918170"/>
              <a:gd name="connsiteY2" fmla="*/ 119454 h 342283"/>
              <a:gd name="connsiteX3" fmla="*/ 883665 w 918170"/>
              <a:gd name="connsiteY3" fmla="*/ 178381 h 342283"/>
              <a:gd name="connsiteX4" fmla="*/ 0 w 918170"/>
              <a:gd name="connsiteY4" fmla="*/ 342283 h 342283"/>
              <a:gd name="connsiteX5" fmla="*/ 60385 w 918170"/>
              <a:gd name="connsiteY5" fmla="*/ 51759 h 342283"/>
              <a:gd name="connsiteX0" fmla="*/ 60385 w 883665"/>
              <a:gd name="connsiteY0" fmla="*/ 60386 h 350910"/>
              <a:gd name="connsiteX1" fmla="*/ 883664 w 883665"/>
              <a:gd name="connsiteY1" fmla="*/ 0 h 350910"/>
              <a:gd name="connsiteX2" fmla="*/ 829930 w 883665"/>
              <a:gd name="connsiteY2" fmla="*/ 128081 h 350910"/>
              <a:gd name="connsiteX3" fmla="*/ 883665 w 883665"/>
              <a:gd name="connsiteY3" fmla="*/ 187008 h 350910"/>
              <a:gd name="connsiteX4" fmla="*/ 0 w 883665"/>
              <a:gd name="connsiteY4" fmla="*/ 350910 h 350910"/>
              <a:gd name="connsiteX5" fmla="*/ 60385 w 883665"/>
              <a:gd name="connsiteY5" fmla="*/ 60386 h 35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665" h="350910">
                <a:moveTo>
                  <a:pt x="60385" y="60386"/>
                </a:moveTo>
                <a:lnTo>
                  <a:pt x="883664" y="0"/>
                </a:lnTo>
                <a:cubicBezTo>
                  <a:pt x="883005" y="31191"/>
                  <a:pt x="830589" y="96890"/>
                  <a:pt x="829930" y="128081"/>
                </a:cubicBezTo>
                <a:lnTo>
                  <a:pt x="883665" y="187008"/>
                </a:lnTo>
                <a:lnTo>
                  <a:pt x="0" y="350910"/>
                </a:lnTo>
                <a:lnTo>
                  <a:pt x="60385" y="60386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CA2/CA3</a:t>
            </a:r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1416" y="3965171"/>
            <a:ext cx="684226" cy="646331"/>
          </a:xfrm>
          <a:custGeom>
            <a:avLst/>
            <a:gdLst>
              <a:gd name="connsiteX0" fmla="*/ 0 w 689715"/>
              <a:gd name="connsiteY0" fmla="*/ 0 h 523220"/>
              <a:gd name="connsiteX1" fmla="*/ 689715 w 689715"/>
              <a:gd name="connsiteY1" fmla="*/ 0 h 523220"/>
              <a:gd name="connsiteX2" fmla="*/ 689715 w 689715"/>
              <a:gd name="connsiteY2" fmla="*/ 523220 h 523220"/>
              <a:gd name="connsiteX3" fmla="*/ 0 w 689715"/>
              <a:gd name="connsiteY3" fmla="*/ 523220 h 523220"/>
              <a:gd name="connsiteX4" fmla="*/ 0 w 689715"/>
              <a:gd name="connsiteY4" fmla="*/ 0 h 523220"/>
              <a:gd name="connsiteX0" fmla="*/ 0 w 689715"/>
              <a:gd name="connsiteY0" fmla="*/ 0 h 523220"/>
              <a:gd name="connsiteX1" fmla="*/ 689715 w 689715"/>
              <a:gd name="connsiteY1" fmla="*/ 0 h 523220"/>
              <a:gd name="connsiteX2" fmla="*/ 612077 w 689715"/>
              <a:gd name="connsiteY2" fmla="*/ 376571 h 523220"/>
              <a:gd name="connsiteX3" fmla="*/ 0 w 689715"/>
              <a:gd name="connsiteY3" fmla="*/ 523220 h 523220"/>
              <a:gd name="connsiteX4" fmla="*/ 0 w 689715"/>
              <a:gd name="connsiteY4" fmla="*/ 0 h 523220"/>
              <a:gd name="connsiteX0" fmla="*/ 155276 w 689715"/>
              <a:gd name="connsiteY0" fmla="*/ 172528 h 523220"/>
              <a:gd name="connsiteX1" fmla="*/ 689715 w 689715"/>
              <a:gd name="connsiteY1" fmla="*/ 0 h 523220"/>
              <a:gd name="connsiteX2" fmla="*/ 612077 w 689715"/>
              <a:gd name="connsiteY2" fmla="*/ 376571 h 523220"/>
              <a:gd name="connsiteX3" fmla="*/ 0 w 689715"/>
              <a:gd name="connsiteY3" fmla="*/ 523220 h 523220"/>
              <a:gd name="connsiteX4" fmla="*/ 155276 w 689715"/>
              <a:gd name="connsiteY4" fmla="*/ 172528 h 523220"/>
              <a:gd name="connsiteX0" fmla="*/ 155276 w 612077"/>
              <a:gd name="connsiteY0" fmla="*/ 69011 h 419703"/>
              <a:gd name="connsiteX1" fmla="*/ 499934 w 612077"/>
              <a:gd name="connsiteY1" fmla="*/ 0 h 419703"/>
              <a:gd name="connsiteX2" fmla="*/ 612077 w 612077"/>
              <a:gd name="connsiteY2" fmla="*/ 273054 h 419703"/>
              <a:gd name="connsiteX3" fmla="*/ 0 w 612077"/>
              <a:gd name="connsiteY3" fmla="*/ 419703 h 419703"/>
              <a:gd name="connsiteX4" fmla="*/ 155276 w 612077"/>
              <a:gd name="connsiteY4" fmla="*/ 69011 h 419703"/>
              <a:gd name="connsiteX0" fmla="*/ 34506 w 491307"/>
              <a:gd name="connsiteY0" fmla="*/ 69011 h 298933"/>
              <a:gd name="connsiteX1" fmla="*/ 379164 w 491307"/>
              <a:gd name="connsiteY1" fmla="*/ 0 h 298933"/>
              <a:gd name="connsiteX2" fmla="*/ 491307 w 491307"/>
              <a:gd name="connsiteY2" fmla="*/ 273054 h 298933"/>
              <a:gd name="connsiteX3" fmla="*/ 0 w 491307"/>
              <a:gd name="connsiteY3" fmla="*/ 298933 h 298933"/>
              <a:gd name="connsiteX4" fmla="*/ 34506 w 491307"/>
              <a:gd name="connsiteY4" fmla="*/ 69011 h 298933"/>
              <a:gd name="connsiteX0" fmla="*/ 0 w 543065"/>
              <a:gd name="connsiteY0" fmla="*/ 0 h 350692"/>
              <a:gd name="connsiteX1" fmla="*/ 430922 w 543065"/>
              <a:gd name="connsiteY1" fmla="*/ 51759 h 350692"/>
              <a:gd name="connsiteX2" fmla="*/ 543065 w 543065"/>
              <a:gd name="connsiteY2" fmla="*/ 324813 h 350692"/>
              <a:gd name="connsiteX3" fmla="*/ 51758 w 543065"/>
              <a:gd name="connsiteY3" fmla="*/ 350692 h 350692"/>
              <a:gd name="connsiteX4" fmla="*/ 0 w 543065"/>
              <a:gd name="connsiteY4" fmla="*/ 0 h 350692"/>
              <a:gd name="connsiteX0" fmla="*/ 0 w 637956"/>
              <a:gd name="connsiteY0" fmla="*/ 0 h 557726"/>
              <a:gd name="connsiteX1" fmla="*/ 430922 w 637956"/>
              <a:gd name="connsiteY1" fmla="*/ 51759 h 557726"/>
              <a:gd name="connsiteX2" fmla="*/ 637956 w 637956"/>
              <a:gd name="connsiteY2" fmla="*/ 557726 h 557726"/>
              <a:gd name="connsiteX3" fmla="*/ 51758 w 637956"/>
              <a:gd name="connsiteY3" fmla="*/ 350692 h 557726"/>
              <a:gd name="connsiteX4" fmla="*/ 0 w 637956"/>
              <a:gd name="connsiteY4" fmla="*/ 0 h 557726"/>
              <a:gd name="connsiteX0" fmla="*/ 129397 w 767353"/>
              <a:gd name="connsiteY0" fmla="*/ 0 h 574979"/>
              <a:gd name="connsiteX1" fmla="*/ 560319 w 767353"/>
              <a:gd name="connsiteY1" fmla="*/ 51759 h 574979"/>
              <a:gd name="connsiteX2" fmla="*/ 767353 w 767353"/>
              <a:gd name="connsiteY2" fmla="*/ 557726 h 574979"/>
              <a:gd name="connsiteX3" fmla="*/ 0 w 767353"/>
              <a:gd name="connsiteY3" fmla="*/ 574979 h 574979"/>
              <a:gd name="connsiteX4" fmla="*/ 129397 w 767353"/>
              <a:gd name="connsiteY4" fmla="*/ 0 h 574979"/>
              <a:gd name="connsiteX0" fmla="*/ 129397 w 767353"/>
              <a:gd name="connsiteY0" fmla="*/ 0 h 574979"/>
              <a:gd name="connsiteX1" fmla="*/ 560319 w 767353"/>
              <a:gd name="connsiteY1" fmla="*/ 51759 h 574979"/>
              <a:gd name="connsiteX2" fmla="*/ 767353 w 767353"/>
              <a:gd name="connsiteY2" fmla="*/ 557726 h 574979"/>
              <a:gd name="connsiteX3" fmla="*/ 0 w 767353"/>
              <a:gd name="connsiteY3" fmla="*/ 574979 h 574979"/>
              <a:gd name="connsiteX4" fmla="*/ 129397 w 767353"/>
              <a:gd name="connsiteY4" fmla="*/ 0 h 574979"/>
              <a:gd name="connsiteX0" fmla="*/ 129397 w 767353"/>
              <a:gd name="connsiteY0" fmla="*/ 69011 h 643990"/>
              <a:gd name="connsiteX1" fmla="*/ 577571 w 767353"/>
              <a:gd name="connsiteY1" fmla="*/ 0 h 643990"/>
              <a:gd name="connsiteX2" fmla="*/ 767353 w 767353"/>
              <a:gd name="connsiteY2" fmla="*/ 626737 h 643990"/>
              <a:gd name="connsiteX3" fmla="*/ 0 w 767353"/>
              <a:gd name="connsiteY3" fmla="*/ 643990 h 643990"/>
              <a:gd name="connsiteX4" fmla="*/ 129397 w 767353"/>
              <a:gd name="connsiteY4" fmla="*/ 69011 h 643990"/>
              <a:gd name="connsiteX0" fmla="*/ 120771 w 767353"/>
              <a:gd name="connsiteY0" fmla="*/ 17253 h 643990"/>
              <a:gd name="connsiteX1" fmla="*/ 577571 w 767353"/>
              <a:gd name="connsiteY1" fmla="*/ 0 h 643990"/>
              <a:gd name="connsiteX2" fmla="*/ 767353 w 767353"/>
              <a:gd name="connsiteY2" fmla="*/ 626737 h 643990"/>
              <a:gd name="connsiteX3" fmla="*/ 0 w 767353"/>
              <a:gd name="connsiteY3" fmla="*/ 643990 h 643990"/>
              <a:gd name="connsiteX4" fmla="*/ 120771 w 767353"/>
              <a:gd name="connsiteY4" fmla="*/ 17253 h 643990"/>
              <a:gd name="connsiteX0" fmla="*/ 120771 w 767353"/>
              <a:gd name="connsiteY0" fmla="*/ 60385 h 687122"/>
              <a:gd name="connsiteX1" fmla="*/ 637956 w 767353"/>
              <a:gd name="connsiteY1" fmla="*/ 0 h 687122"/>
              <a:gd name="connsiteX2" fmla="*/ 767353 w 767353"/>
              <a:gd name="connsiteY2" fmla="*/ 669869 h 687122"/>
              <a:gd name="connsiteX3" fmla="*/ 0 w 767353"/>
              <a:gd name="connsiteY3" fmla="*/ 687122 h 687122"/>
              <a:gd name="connsiteX4" fmla="*/ 120771 w 767353"/>
              <a:gd name="connsiteY4" fmla="*/ 60385 h 687122"/>
              <a:gd name="connsiteX0" fmla="*/ 95833 w 742415"/>
              <a:gd name="connsiteY0" fmla="*/ 60385 h 670051"/>
              <a:gd name="connsiteX1" fmla="*/ 613018 w 742415"/>
              <a:gd name="connsiteY1" fmla="*/ 0 h 670051"/>
              <a:gd name="connsiteX2" fmla="*/ 742415 w 742415"/>
              <a:gd name="connsiteY2" fmla="*/ 669869 h 670051"/>
              <a:gd name="connsiteX3" fmla="*/ 0 w 742415"/>
              <a:gd name="connsiteY3" fmla="*/ 660610 h 670051"/>
              <a:gd name="connsiteX4" fmla="*/ 95833 w 742415"/>
              <a:gd name="connsiteY4" fmla="*/ 60385 h 670051"/>
              <a:gd name="connsiteX0" fmla="*/ 95833 w 734102"/>
              <a:gd name="connsiteY0" fmla="*/ 60385 h 660609"/>
              <a:gd name="connsiteX1" fmla="*/ 613018 w 734102"/>
              <a:gd name="connsiteY1" fmla="*/ 0 h 660609"/>
              <a:gd name="connsiteX2" fmla="*/ 734102 w 734102"/>
              <a:gd name="connsiteY2" fmla="*/ 563822 h 660609"/>
              <a:gd name="connsiteX3" fmla="*/ 0 w 734102"/>
              <a:gd name="connsiteY3" fmla="*/ 660610 h 660609"/>
              <a:gd name="connsiteX4" fmla="*/ 95833 w 734102"/>
              <a:gd name="connsiteY4" fmla="*/ 60385 h 660609"/>
              <a:gd name="connsiteX0" fmla="*/ 112458 w 734102"/>
              <a:gd name="connsiteY0" fmla="*/ 139921 h 660610"/>
              <a:gd name="connsiteX1" fmla="*/ 613018 w 734102"/>
              <a:gd name="connsiteY1" fmla="*/ 0 h 660610"/>
              <a:gd name="connsiteX2" fmla="*/ 734102 w 734102"/>
              <a:gd name="connsiteY2" fmla="*/ 563822 h 660610"/>
              <a:gd name="connsiteX3" fmla="*/ 0 w 734102"/>
              <a:gd name="connsiteY3" fmla="*/ 660610 h 660610"/>
              <a:gd name="connsiteX4" fmla="*/ 112458 w 734102"/>
              <a:gd name="connsiteY4" fmla="*/ 139921 h 660610"/>
              <a:gd name="connsiteX0" fmla="*/ 0 w 621644"/>
              <a:gd name="connsiteY0" fmla="*/ 139921 h 616423"/>
              <a:gd name="connsiteX1" fmla="*/ 500560 w 621644"/>
              <a:gd name="connsiteY1" fmla="*/ 0 h 616423"/>
              <a:gd name="connsiteX2" fmla="*/ 621644 w 621644"/>
              <a:gd name="connsiteY2" fmla="*/ 563822 h 616423"/>
              <a:gd name="connsiteX3" fmla="*/ 12233 w 621644"/>
              <a:gd name="connsiteY3" fmla="*/ 616423 h 616423"/>
              <a:gd name="connsiteX4" fmla="*/ 0 w 621644"/>
              <a:gd name="connsiteY4" fmla="*/ 139921 h 616423"/>
              <a:gd name="connsiteX0" fmla="*/ 62582 w 684226"/>
              <a:gd name="connsiteY0" fmla="*/ 139921 h 616423"/>
              <a:gd name="connsiteX1" fmla="*/ 563142 w 684226"/>
              <a:gd name="connsiteY1" fmla="*/ 0 h 616423"/>
              <a:gd name="connsiteX2" fmla="*/ 684226 w 684226"/>
              <a:gd name="connsiteY2" fmla="*/ 563822 h 616423"/>
              <a:gd name="connsiteX3" fmla="*/ 0 w 684226"/>
              <a:gd name="connsiteY3" fmla="*/ 616423 h 616423"/>
              <a:gd name="connsiteX4" fmla="*/ 62582 w 684226"/>
              <a:gd name="connsiteY4" fmla="*/ 139921 h 616423"/>
              <a:gd name="connsiteX0" fmla="*/ 62582 w 684226"/>
              <a:gd name="connsiteY0" fmla="*/ 0 h 476502"/>
              <a:gd name="connsiteX1" fmla="*/ 554830 w 684226"/>
              <a:gd name="connsiteY1" fmla="*/ 45663 h 476502"/>
              <a:gd name="connsiteX2" fmla="*/ 684226 w 684226"/>
              <a:gd name="connsiteY2" fmla="*/ 423901 h 476502"/>
              <a:gd name="connsiteX3" fmla="*/ 0 w 684226"/>
              <a:gd name="connsiteY3" fmla="*/ 476502 h 476502"/>
              <a:gd name="connsiteX4" fmla="*/ 62582 w 684226"/>
              <a:gd name="connsiteY4" fmla="*/ 0 h 476502"/>
              <a:gd name="connsiteX0" fmla="*/ 62582 w 684226"/>
              <a:gd name="connsiteY0" fmla="*/ 95735 h 572237"/>
              <a:gd name="connsiteX1" fmla="*/ 646270 w 684226"/>
              <a:gd name="connsiteY1" fmla="*/ 0 h 572237"/>
              <a:gd name="connsiteX2" fmla="*/ 684226 w 684226"/>
              <a:gd name="connsiteY2" fmla="*/ 519636 h 572237"/>
              <a:gd name="connsiteX3" fmla="*/ 0 w 684226"/>
              <a:gd name="connsiteY3" fmla="*/ 572237 h 572237"/>
              <a:gd name="connsiteX4" fmla="*/ 62582 w 684226"/>
              <a:gd name="connsiteY4" fmla="*/ 95735 h 572237"/>
              <a:gd name="connsiteX0" fmla="*/ 62582 w 684226"/>
              <a:gd name="connsiteY0" fmla="*/ 194689 h 671191"/>
              <a:gd name="connsiteX1" fmla="*/ 646270 w 684226"/>
              <a:gd name="connsiteY1" fmla="*/ 98954 h 671191"/>
              <a:gd name="connsiteX2" fmla="*/ 684226 w 684226"/>
              <a:gd name="connsiteY2" fmla="*/ 618590 h 671191"/>
              <a:gd name="connsiteX3" fmla="*/ 0 w 684226"/>
              <a:gd name="connsiteY3" fmla="*/ 671191 h 671191"/>
              <a:gd name="connsiteX4" fmla="*/ 92613 w 684226"/>
              <a:gd name="connsiteY4" fmla="*/ 0 h 671191"/>
              <a:gd name="connsiteX5" fmla="*/ 62582 w 684226"/>
              <a:gd name="connsiteY5" fmla="*/ 194689 h 671191"/>
              <a:gd name="connsiteX0" fmla="*/ 70895 w 684226"/>
              <a:gd name="connsiteY0" fmla="*/ 150501 h 671191"/>
              <a:gd name="connsiteX1" fmla="*/ 646270 w 684226"/>
              <a:gd name="connsiteY1" fmla="*/ 98954 h 671191"/>
              <a:gd name="connsiteX2" fmla="*/ 684226 w 684226"/>
              <a:gd name="connsiteY2" fmla="*/ 618590 h 671191"/>
              <a:gd name="connsiteX3" fmla="*/ 0 w 684226"/>
              <a:gd name="connsiteY3" fmla="*/ 671191 h 671191"/>
              <a:gd name="connsiteX4" fmla="*/ 92613 w 684226"/>
              <a:gd name="connsiteY4" fmla="*/ 0 h 671191"/>
              <a:gd name="connsiteX5" fmla="*/ 70895 w 684226"/>
              <a:gd name="connsiteY5" fmla="*/ 150501 h 67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226" h="671191">
                <a:moveTo>
                  <a:pt x="70895" y="150501"/>
                </a:moveTo>
                <a:lnTo>
                  <a:pt x="646270" y="98954"/>
                </a:lnTo>
                <a:lnTo>
                  <a:pt x="684226" y="618590"/>
                </a:lnTo>
                <a:cubicBezTo>
                  <a:pt x="428442" y="624341"/>
                  <a:pt x="247157" y="553296"/>
                  <a:pt x="0" y="671191"/>
                </a:cubicBezTo>
                <a:cubicBezTo>
                  <a:pt x="14246" y="521105"/>
                  <a:pt x="78367" y="150086"/>
                  <a:pt x="92613" y="0"/>
                </a:cubicBezTo>
                <a:lnTo>
                  <a:pt x="70895" y="150501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 smtClean="0"/>
          </a:p>
          <a:p>
            <a:pPr algn="ctr"/>
            <a:r>
              <a:rPr lang="en-GB" sz="1200" b="1" dirty="0" smtClean="0"/>
              <a:t>OPAT/ PSC</a:t>
            </a:r>
            <a:endParaRPr lang="en-GB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8360" y="4869160"/>
            <a:ext cx="74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ST’s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2298" y="5410719"/>
            <a:ext cx="724595" cy="523220"/>
          </a:xfrm>
          <a:custGeom>
            <a:avLst/>
            <a:gdLst>
              <a:gd name="connsiteX0" fmla="*/ 0 w 484376"/>
              <a:gd name="connsiteY0" fmla="*/ 0 h 523220"/>
              <a:gd name="connsiteX1" fmla="*/ 484376 w 484376"/>
              <a:gd name="connsiteY1" fmla="*/ 0 h 523220"/>
              <a:gd name="connsiteX2" fmla="*/ 484376 w 484376"/>
              <a:gd name="connsiteY2" fmla="*/ 523220 h 523220"/>
              <a:gd name="connsiteX3" fmla="*/ 0 w 484376"/>
              <a:gd name="connsiteY3" fmla="*/ 523220 h 523220"/>
              <a:gd name="connsiteX4" fmla="*/ 0 w 484376"/>
              <a:gd name="connsiteY4" fmla="*/ 0 h 523220"/>
              <a:gd name="connsiteX0" fmla="*/ 138023 w 622399"/>
              <a:gd name="connsiteY0" fmla="*/ 0 h 635363"/>
              <a:gd name="connsiteX1" fmla="*/ 622399 w 622399"/>
              <a:gd name="connsiteY1" fmla="*/ 0 h 635363"/>
              <a:gd name="connsiteX2" fmla="*/ 622399 w 622399"/>
              <a:gd name="connsiteY2" fmla="*/ 523220 h 635363"/>
              <a:gd name="connsiteX3" fmla="*/ 0 w 622399"/>
              <a:gd name="connsiteY3" fmla="*/ 635363 h 635363"/>
              <a:gd name="connsiteX4" fmla="*/ 138023 w 622399"/>
              <a:gd name="connsiteY4" fmla="*/ 0 h 635363"/>
              <a:gd name="connsiteX0" fmla="*/ 138023 w 838060"/>
              <a:gd name="connsiteY0" fmla="*/ 0 h 669869"/>
              <a:gd name="connsiteX1" fmla="*/ 622399 w 838060"/>
              <a:gd name="connsiteY1" fmla="*/ 0 h 669869"/>
              <a:gd name="connsiteX2" fmla="*/ 838060 w 838060"/>
              <a:gd name="connsiteY2" fmla="*/ 669869 h 669869"/>
              <a:gd name="connsiteX3" fmla="*/ 0 w 838060"/>
              <a:gd name="connsiteY3" fmla="*/ 635363 h 669869"/>
              <a:gd name="connsiteX4" fmla="*/ 138023 w 838060"/>
              <a:gd name="connsiteY4" fmla="*/ 0 h 669869"/>
              <a:gd name="connsiteX0" fmla="*/ 138023 w 846686"/>
              <a:gd name="connsiteY0" fmla="*/ 34505 h 704374"/>
              <a:gd name="connsiteX1" fmla="*/ 846686 w 846686"/>
              <a:gd name="connsiteY1" fmla="*/ 0 h 704374"/>
              <a:gd name="connsiteX2" fmla="*/ 838060 w 846686"/>
              <a:gd name="connsiteY2" fmla="*/ 704374 h 704374"/>
              <a:gd name="connsiteX3" fmla="*/ 0 w 846686"/>
              <a:gd name="connsiteY3" fmla="*/ 669868 h 704374"/>
              <a:gd name="connsiteX4" fmla="*/ 138023 w 846686"/>
              <a:gd name="connsiteY4" fmla="*/ 34505 h 704374"/>
              <a:gd name="connsiteX0" fmla="*/ 161186 w 869849"/>
              <a:gd name="connsiteY0" fmla="*/ 36462 h 706331"/>
              <a:gd name="connsiteX1" fmla="*/ 375 w 869849"/>
              <a:gd name="connsiteY1" fmla="*/ 0 h 706331"/>
              <a:gd name="connsiteX2" fmla="*/ 869849 w 869849"/>
              <a:gd name="connsiteY2" fmla="*/ 1957 h 706331"/>
              <a:gd name="connsiteX3" fmla="*/ 861223 w 869849"/>
              <a:gd name="connsiteY3" fmla="*/ 706331 h 706331"/>
              <a:gd name="connsiteX4" fmla="*/ 23163 w 869849"/>
              <a:gd name="connsiteY4" fmla="*/ 671825 h 706331"/>
              <a:gd name="connsiteX5" fmla="*/ 161186 w 869849"/>
              <a:gd name="connsiteY5" fmla="*/ 36462 h 706331"/>
              <a:gd name="connsiteX0" fmla="*/ 210570 w 919233"/>
              <a:gd name="connsiteY0" fmla="*/ 36462 h 706331"/>
              <a:gd name="connsiteX1" fmla="*/ 49759 w 919233"/>
              <a:gd name="connsiteY1" fmla="*/ 0 h 706331"/>
              <a:gd name="connsiteX2" fmla="*/ 919233 w 919233"/>
              <a:gd name="connsiteY2" fmla="*/ 1957 h 706331"/>
              <a:gd name="connsiteX3" fmla="*/ 910607 w 919233"/>
              <a:gd name="connsiteY3" fmla="*/ 706331 h 706331"/>
              <a:gd name="connsiteX4" fmla="*/ 72547 w 919233"/>
              <a:gd name="connsiteY4" fmla="*/ 671825 h 706331"/>
              <a:gd name="connsiteX5" fmla="*/ 6628 w 919233"/>
              <a:gd name="connsiteY5" fmla="*/ 51760 h 706331"/>
              <a:gd name="connsiteX6" fmla="*/ 210570 w 919233"/>
              <a:gd name="connsiteY6" fmla="*/ 36462 h 706331"/>
              <a:gd name="connsiteX0" fmla="*/ 203942 w 912605"/>
              <a:gd name="connsiteY0" fmla="*/ 36462 h 706331"/>
              <a:gd name="connsiteX1" fmla="*/ 43131 w 912605"/>
              <a:gd name="connsiteY1" fmla="*/ 0 h 706331"/>
              <a:gd name="connsiteX2" fmla="*/ 912605 w 912605"/>
              <a:gd name="connsiteY2" fmla="*/ 1957 h 706331"/>
              <a:gd name="connsiteX3" fmla="*/ 903979 w 912605"/>
              <a:gd name="connsiteY3" fmla="*/ 706331 h 706331"/>
              <a:gd name="connsiteX4" fmla="*/ 65919 w 912605"/>
              <a:gd name="connsiteY4" fmla="*/ 671825 h 706331"/>
              <a:gd name="connsiteX5" fmla="*/ 0 w 912605"/>
              <a:gd name="connsiteY5" fmla="*/ 51760 h 706331"/>
              <a:gd name="connsiteX6" fmla="*/ 203942 w 912605"/>
              <a:gd name="connsiteY6" fmla="*/ 36462 h 706331"/>
              <a:gd name="connsiteX0" fmla="*/ 203942 w 912605"/>
              <a:gd name="connsiteY0" fmla="*/ 36462 h 706331"/>
              <a:gd name="connsiteX1" fmla="*/ 43131 w 912605"/>
              <a:gd name="connsiteY1" fmla="*/ 0 h 706331"/>
              <a:gd name="connsiteX2" fmla="*/ 912605 w 912605"/>
              <a:gd name="connsiteY2" fmla="*/ 1957 h 706331"/>
              <a:gd name="connsiteX3" fmla="*/ 903979 w 912605"/>
              <a:gd name="connsiteY3" fmla="*/ 706331 h 706331"/>
              <a:gd name="connsiteX4" fmla="*/ 264326 w 912605"/>
              <a:gd name="connsiteY4" fmla="*/ 654573 h 706331"/>
              <a:gd name="connsiteX5" fmla="*/ 0 w 912605"/>
              <a:gd name="connsiteY5" fmla="*/ 51760 h 706331"/>
              <a:gd name="connsiteX6" fmla="*/ 203942 w 912605"/>
              <a:gd name="connsiteY6" fmla="*/ 36462 h 706331"/>
              <a:gd name="connsiteX0" fmla="*/ 161187 w 869850"/>
              <a:gd name="connsiteY0" fmla="*/ 36462 h 706331"/>
              <a:gd name="connsiteX1" fmla="*/ 376 w 869850"/>
              <a:gd name="connsiteY1" fmla="*/ 0 h 706331"/>
              <a:gd name="connsiteX2" fmla="*/ 869850 w 869850"/>
              <a:gd name="connsiteY2" fmla="*/ 1957 h 706331"/>
              <a:gd name="connsiteX3" fmla="*/ 861224 w 869850"/>
              <a:gd name="connsiteY3" fmla="*/ 706331 h 706331"/>
              <a:gd name="connsiteX4" fmla="*/ 221571 w 869850"/>
              <a:gd name="connsiteY4" fmla="*/ 654573 h 706331"/>
              <a:gd name="connsiteX5" fmla="*/ 172905 w 869850"/>
              <a:gd name="connsiteY5" fmla="*/ 146650 h 706331"/>
              <a:gd name="connsiteX6" fmla="*/ 161187 w 869850"/>
              <a:gd name="connsiteY6" fmla="*/ 36462 h 706331"/>
              <a:gd name="connsiteX0" fmla="*/ 15932 w 724595"/>
              <a:gd name="connsiteY0" fmla="*/ 34505 h 704374"/>
              <a:gd name="connsiteX1" fmla="*/ 1770 w 724595"/>
              <a:gd name="connsiteY1" fmla="*/ 75681 h 704374"/>
              <a:gd name="connsiteX2" fmla="*/ 724595 w 724595"/>
              <a:gd name="connsiteY2" fmla="*/ 0 h 704374"/>
              <a:gd name="connsiteX3" fmla="*/ 715969 w 724595"/>
              <a:gd name="connsiteY3" fmla="*/ 704374 h 704374"/>
              <a:gd name="connsiteX4" fmla="*/ 76316 w 724595"/>
              <a:gd name="connsiteY4" fmla="*/ 652616 h 704374"/>
              <a:gd name="connsiteX5" fmla="*/ 27650 w 724595"/>
              <a:gd name="connsiteY5" fmla="*/ 144693 h 704374"/>
              <a:gd name="connsiteX6" fmla="*/ 15932 w 724595"/>
              <a:gd name="connsiteY6" fmla="*/ 34505 h 70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595" h="704374">
                <a:moveTo>
                  <a:pt x="15932" y="34505"/>
                </a:moveTo>
                <a:cubicBezTo>
                  <a:pt x="25589" y="30978"/>
                  <a:pt x="-7887" y="79208"/>
                  <a:pt x="1770" y="75681"/>
                </a:cubicBezTo>
                <a:lnTo>
                  <a:pt x="724595" y="0"/>
                </a:lnTo>
                <a:lnTo>
                  <a:pt x="715969" y="704374"/>
                </a:lnTo>
                <a:lnTo>
                  <a:pt x="76316" y="652616"/>
                </a:lnTo>
                <a:cubicBezTo>
                  <a:pt x="114728" y="454554"/>
                  <a:pt x="222151" y="342755"/>
                  <a:pt x="27650" y="144693"/>
                </a:cubicBezTo>
                <a:lnTo>
                  <a:pt x="15932" y="34505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r>
              <a:rPr lang="en-GB" sz="1400" b="1" dirty="0" smtClean="0"/>
              <a:t>SA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2349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FEEDBACK AND COMMENTS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GB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 WELCOME YOUR FEEDBACK AND COMMENTS. </a:t>
            </a:r>
            <a:endParaRPr lang="en-GB" sz="28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GB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PLEASE DIRECT THESE TO: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KIRSTIE.SMITH@ACTUARIES.ORG.UK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25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The </a:t>
            </a:r>
            <a:r>
              <a:rPr lang="en-GB" dirty="0"/>
              <a:t>last major IFoA </a:t>
            </a:r>
            <a:r>
              <a:rPr lang="en-GB" dirty="0" smtClean="0"/>
              <a:t>Education changes were introduced in 2005 </a:t>
            </a:r>
          </a:p>
          <a:p>
            <a:pPr lvl="0"/>
            <a:r>
              <a:rPr lang="en-GB" dirty="0" smtClean="0"/>
              <a:t>The nature of the work of actuaries is changing</a:t>
            </a:r>
          </a:p>
          <a:p>
            <a:pPr lvl="0"/>
            <a:r>
              <a:rPr lang="en-GB" dirty="0" smtClean="0"/>
              <a:t>Other </a:t>
            </a:r>
            <a:r>
              <a:rPr lang="en-GB" dirty="0"/>
              <a:t>actuarial associations are either planning or currently undergoing a strategic review of their qualification </a:t>
            </a:r>
            <a:r>
              <a:rPr lang="en-GB" dirty="0" smtClean="0"/>
              <a:t>proces</a:t>
            </a:r>
            <a:r>
              <a:rPr lang="en-GB" dirty="0"/>
              <a:t>s</a:t>
            </a:r>
          </a:p>
          <a:p>
            <a:pPr lvl="0"/>
            <a:r>
              <a:rPr lang="en-GB" dirty="0"/>
              <a:t>The IAA </a:t>
            </a:r>
            <a:r>
              <a:rPr lang="en-GB" dirty="0" smtClean="0"/>
              <a:t>is introducing new Core Syllabus standards which the </a:t>
            </a:r>
            <a:r>
              <a:rPr lang="en-GB" dirty="0"/>
              <a:t>IFoA must </a:t>
            </a:r>
            <a:r>
              <a:rPr lang="en-GB" dirty="0" smtClean="0"/>
              <a:t>meet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0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0" name="Rectangular Callout 9"/>
          <p:cNvSpPr/>
          <p:nvPr/>
        </p:nvSpPr>
        <p:spPr>
          <a:xfrm>
            <a:off x="563870" y="693242"/>
            <a:ext cx="4245114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097016" y="693242"/>
            <a:ext cx="4245114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985838"/>
            <a:ext cx="3816424" cy="1143000"/>
          </a:xfrm>
        </p:spPr>
        <p:txBody>
          <a:bodyPr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Questions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13040" y="980728"/>
            <a:ext cx="38164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Comments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undertake a review?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Ensure actuaries </a:t>
            </a:r>
            <a:r>
              <a:rPr lang="en-GB" dirty="0"/>
              <a:t>who qualify with the IFoA remain ‘fit for purpose’ over the next ten </a:t>
            </a:r>
            <a:r>
              <a:rPr lang="en-GB" dirty="0" smtClean="0"/>
              <a:t>years</a:t>
            </a:r>
          </a:p>
          <a:p>
            <a:r>
              <a:rPr lang="en-GB" dirty="0" smtClean="0"/>
              <a:t>Ensure members </a:t>
            </a:r>
            <a:r>
              <a:rPr lang="en-GB" dirty="0"/>
              <a:t>of the IFoA are </a:t>
            </a:r>
            <a:r>
              <a:rPr lang="en-GB" dirty="0" smtClean="0"/>
              <a:t>equipped to </a:t>
            </a:r>
            <a:r>
              <a:rPr lang="en-GB" dirty="0"/>
              <a:t>fulfil wider roles in more diverse areas of </a:t>
            </a:r>
            <a:r>
              <a:rPr lang="en-GB" dirty="0" smtClean="0"/>
              <a:t>work</a:t>
            </a:r>
          </a:p>
          <a:p>
            <a:r>
              <a:rPr lang="en-GB" dirty="0" smtClean="0"/>
              <a:t>Maintain </a:t>
            </a:r>
            <a:r>
              <a:rPr lang="en-GB" dirty="0"/>
              <a:t>the IFoA’s </a:t>
            </a:r>
            <a:r>
              <a:rPr lang="en-GB" dirty="0" smtClean="0"/>
              <a:t>reputation internationally by ensuring our </a:t>
            </a:r>
            <a:r>
              <a:rPr lang="en-GB" dirty="0"/>
              <a:t>qualification structure is up-to-date with the current issues facing actuaries </a:t>
            </a:r>
            <a:r>
              <a:rPr lang="en-GB" dirty="0" smtClean="0"/>
              <a:t>world-wide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9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the review accomplish?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Content </a:t>
            </a:r>
            <a:r>
              <a:rPr lang="en-GB" dirty="0"/>
              <a:t>of </a:t>
            </a:r>
            <a:r>
              <a:rPr lang="en-GB" dirty="0" smtClean="0"/>
              <a:t>subjects </a:t>
            </a:r>
            <a:r>
              <a:rPr lang="en-GB" dirty="0"/>
              <a:t>is cutting edge and relevant </a:t>
            </a:r>
            <a:endParaRPr lang="en-GB" dirty="0" smtClean="0"/>
          </a:p>
          <a:p>
            <a:pPr lvl="0"/>
            <a:r>
              <a:rPr lang="en-GB" dirty="0" smtClean="0"/>
              <a:t>Removal of less </a:t>
            </a:r>
            <a:r>
              <a:rPr lang="en-GB" dirty="0"/>
              <a:t>relevant and duplicated </a:t>
            </a:r>
            <a:r>
              <a:rPr lang="en-GB" dirty="0" smtClean="0"/>
              <a:t>material</a:t>
            </a:r>
            <a:endParaRPr lang="en-GB" dirty="0"/>
          </a:p>
          <a:p>
            <a:pPr lvl="0"/>
            <a:r>
              <a:rPr lang="en-GB" dirty="0" smtClean="0"/>
              <a:t>Balance </a:t>
            </a:r>
            <a:r>
              <a:rPr lang="en-GB" dirty="0"/>
              <a:t>between technical and softer </a:t>
            </a:r>
            <a:r>
              <a:rPr lang="en-GB" dirty="0" smtClean="0"/>
              <a:t>skills </a:t>
            </a:r>
            <a:r>
              <a:rPr lang="en-GB" dirty="0"/>
              <a:t>and between theory and </a:t>
            </a:r>
            <a:r>
              <a:rPr lang="en-GB" dirty="0" smtClean="0"/>
              <a:t>application</a:t>
            </a:r>
            <a:endParaRPr lang="en-GB" dirty="0"/>
          </a:p>
          <a:p>
            <a:pPr lvl="0"/>
            <a:r>
              <a:rPr lang="en-GB" dirty="0"/>
              <a:t>F</a:t>
            </a:r>
            <a:r>
              <a:rPr lang="en-GB" dirty="0" smtClean="0"/>
              <a:t>ocus </a:t>
            </a:r>
            <a:r>
              <a:rPr lang="en-GB" dirty="0"/>
              <a:t>on assessing understanding and </a:t>
            </a:r>
            <a:r>
              <a:rPr lang="en-GB" dirty="0" smtClean="0"/>
              <a:t>competence</a:t>
            </a:r>
          </a:p>
          <a:p>
            <a:pPr lvl="0"/>
            <a:r>
              <a:rPr lang="en-GB" dirty="0" smtClean="0"/>
              <a:t>Appropriate </a:t>
            </a:r>
            <a:r>
              <a:rPr lang="en-GB" dirty="0"/>
              <a:t>use </a:t>
            </a:r>
            <a:r>
              <a:rPr lang="en-GB" dirty="0" smtClean="0"/>
              <a:t>of technology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3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this review being conducted?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432720" y="5157193"/>
            <a:ext cx="897255" cy="8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352600" y="4941168"/>
            <a:ext cx="1528747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484784"/>
            <a:ext cx="7632848" cy="598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4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we consulting?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GB" dirty="0"/>
              <a:t>National and </a:t>
            </a:r>
            <a:r>
              <a:rPr lang="en-GB" dirty="0" smtClean="0"/>
              <a:t>international </a:t>
            </a:r>
            <a:r>
              <a:rPr lang="en-GB" dirty="0"/>
              <a:t>e</a:t>
            </a:r>
            <a:r>
              <a:rPr lang="en-GB" dirty="0" smtClean="0"/>
              <a:t>mployers</a:t>
            </a:r>
          </a:p>
          <a:p>
            <a:pPr>
              <a:spcBef>
                <a:spcPts val="1000"/>
              </a:spcBef>
            </a:pPr>
            <a:r>
              <a:rPr lang="en-GB" dirty="0" smtClean="0"/>
              <a:t>Learning providers</a:t>
            </a:r>
          </a:p>
          <a:p>
            <a:pPr>
              <a:spcBef>
                <a:spcPts val="1000"/>
              </a:spcBef>
            </a:pPr>
            <a:r>
              <a:rPr lang="en-GB" dirty="0" smtClean="0"/>
              <a:t>Students (SCF and local actuarial societies)</a:t>
            </a:r>
          </a:p>
          <a:p>
            <a:pPr>
              <a:spcBef>
                <a:spcPts val="1000"/>
              </a:spcBef>
            </a:pPr>
            <a:r>
              <a:rPr lang="en-GB" dirty="0" smtClean="0"/>
              <a:t>Accredited universities and universities with ERAs</a:t>
            </a:r>
          </a:p>
          <a:p>
            <a:pPr>
              <a:spcBef>
                <a:spcPts val="1000"/>
              </a:spcBef>
            </a:pPr>
            <a:r>
              <a:rPr lang="en-GB" dirty="0" smtClean="0"/>
              <a:t>Experienced volunteers (examiners, markers)</a:t>
            </a:r>
          </a:p>
          <a:p>
            <a:pPr>
              <a:spcBef>
                <a:spcPts val="1000"/>
              </a:spcBef>
            </a:pPr>
            <a:r>
              <a:rPr lang="en-GB" dirty="0" smtClean="0"/>
              <a:t>International associations</a:t>
            </a:r>
          </a:p>
          <a:p>
            <a:pPr>
              <a:spcBef>
                <a:spcPts val="1000"/>
              </a:spcBef>
            </a:pPr>
            <a:r>
              <a:rPr lang="en-GB" dirty="0"/>
              <a:t>International Actuarial Association (IAA</a:t>
            </a:r>
            <a:r>
              <a:rPr lang="en-GB" dirty="0" smtClean="0"/>
              <a:t>)</a:t>
            </a:r>
          </a:p>
          <a:p>
            <a:pPr>
              <a:spcBef>
                <a:spcPts val="1000"/>
              </a:spcBef>
            </a:pPr>
            <a:r>
              <a:rPr lang="en-GB" dirty="0" smtClean="0"/>
              <a:t>Regulators (FRC)</a:t>
            </a:r>
          </a:p>
          <a:p>
            <a:pPr>
              <a:spcBef>
                <a:spcPts val="1000"/>
              </a:spcBef>
            </a:pPr>
            <a:r>
              <a:rPr lang="en-GB" dirty="0" smtClean="0"/>
              <a:t>IFoA national and international membership</a:t>
            </a:r>
          </a:p>
          <a:p>
            <a:pPr marL="0" indent="0"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spcBef>
                <a:spcPts val="1000"/>
              </a:spcBef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1C19-A04E-4390-A400-023E4FCB19F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Timescales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27909"/>
              </p:ext>
            </p:extLst>
          </p:nvPr>
        </p:nvGraphicFramePr>
        <p:xfrm>
          <a:off x="1568624" y="1916831"/>
          <a:ext cx="6604000" cy="3089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5019824"/>
              </a:tblGrid>
              <a:tr h="106441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June 2016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Council approval of new syllabus, assessment methods and exam structure</a:t>
                      </a:r>
                      <a:endParaRPr lang="en-GB" dirty="0"/>
                    </a:p>
                  </a:txBody>
                  <a:tcPr/>
                </a:tc>
              </a:tr>
              <a:tr h="37254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September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 syllabus, assessment methods and transitional arrangements published</a:t>
                      </a:r>
                      <a:endParaRPr lang="en-GB" dirty="0"/>
                    </a:p>
                  </a:txBody>
                  <a:tcPr/>
                </a:tc>
              </a:tr>
              <a:tr h="37254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May 2017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Core Reading and specimen exam papers published</a:t>
                      </a:r>
                      <a:endParaRPr lang="en-GB" dirty="0"/>
                    </a:p>
                  </a:txBody>
                  <a:tcPr/>
                </a:tc>
              </a:tr>
              <a:tr h="74509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April 2019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First exams held under the revised exam structure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3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Proposals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changes are the IFoA currently considering?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</p:spTree>
    <p:extLst>
      <p:ext uri="{BB962C8B-B14F-4D97-AF65-F5344CB8AC3E}">
        <p14:creationId xmlns:p14="http://schemas.microsoft.com/office/powerpoint/2010/main" val="14435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Technical Subjects 1, 3-6 and 8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381719"/>
          </a:xfrm>
        </p:spPr>
        <p:txBody>
          <a:bodyPr/>
          <a:lstStyle/>
          <a:p>
            <a:pPr algn="ctr"/>
            <a:r>
              <a:rPr lang="en-GB" dirty="0" smtClean="0"/>
              <a:t>Syllabus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Replace six existing subjects with four new subjects</a:t>
            </a:r>
          </a:p>
          <a:p>
            <a:pPr marL="904875" lvl="1" indent="-457200">
              <a:buFont typeface="+mj-lt"/>
              <a:buAutoNum type="arabicPeriod"/>
            </a:pPr>
            <a:r>
              <a:rPr lang="en-GB" dirty="0"/>
              <a:t>CS1 and CS2 ‘Core statistical theory and applications</a:t>
            </a:r>
          </a:p>
          <a:p>
            <a:pPr marL="904875" lvl="1" indent="-457200">
              <a:buFont typeface="+mj-lt"/>
              <a:buAutoNum type="arabicPeriod"/>
            </a:pPr>
            <a:r>
              <a:rPr lang="en-GB" dirty="0"/>
              <a:t>CM1 ‘Core modelling 1’</a:t>
            </a:r>
          </a:p>
          <a:p>
            <a:pPr marL="904875" lvl="1" indent="-457200">
              <a:buFont typeface="+mj-lt"/>
              <a:buAutoNum type="arabicPeriod"/>
            </a:pPr>
            <a:r>
              <a:rPr lang="en-GB" dirty="0"/>
              <a:t>CM2 ‘Core modelling 2’</a:t>
            </a:r>
          </a:p>
          <a:p>
            <a:pPr marL="904875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381719"/>
          </a:xfrm>
        </p:spPr>
        <p:txBody>
          <a:bodyPr/>
          <a:lstStyle/>
          <a:p>
            <a:pPr algn="ctr"/>
            <a:r>
              <a:rPr lang="en-GB" dirty="0" smtClean="0"/>
              <a:t>Assessment Method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18 hours of exams in total covering:</a:t>
            </a:r>
          </a:p>
          <a:p>
            <a:pPr marL="904875" lvl="1" indent="-457200">
              <a:buFont typeface="+mj-lt"/>
              <a:buAutoNum type="arabicPeriod"/>
            </a:pPr>
            <a:r>
              <a:rPr lang="en-GB" dirty="0"/>
              <a:t>Paper based  – written</a:t>
            </a:r>
          </a:p>
          <a:p>
            <a:pPr marL="904875" lvl="1" indent="-457200">
              <a:buFont typeface="+mj-lt"/>
              <a:buAutoNum type="arabicPeriod"/>
            </a:pPr>
            <a:r>
              <a:rPr lang="en-GB" dirty="0"/>
              <a:t>Computer based  – Excel or Statistical Package ‘R’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February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8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OA PowerPoint template 14 mid blue">
  <a:themeElements>
    <a:clrScheme name="Custom 2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4096B8"/>
      </a:accent1>
      <a:accent2>
        <a:srgbClr val="113458"/>
      </a:accent2>
      <a:accent3>
        <a:srgbClr val="008452"/>
      </a:accent3>
      <a:accent4>
        <a:srgbClr val="79A32A"/>
      </a:accent4>
      <a:accent5>
        <a:srgbClr val="D9AB16"/>
      </a:accent5>
      <a:accent6>
        <a:srgbClr val="EE741D"/>
      </a:accent6>
      <a:hlink>
        <a:srgbClr val="4096B8"/>
      </a:hlink>
      <a:folHlink>
        <a:srgbClr val="4096B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A9D80AF541634F88090DB549522CB9" ma:contentTypeVersion="1" ma:contentTypeDescription="Create a new document." ma:contentTypeScope="" ma:versionID="be7ea43377f7a82dc2d06363e000d1a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28BBB0D-C09F-45DD-8B3D-E71EFBEC51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E03378-2E60-49B9-ABC0-82BE98C927D7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70F0167-B4CC-4FB3-8825-5CAD37303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14 mid blue</Template>
  <TotalTime>1052</TotalTime>
  <Words>1193</Words>
  <Application>Microsoft Office PowerPoint</Application>
  <PresentationFormat>A4 Paper (210x297 mm)</PresentationFormat>
  <Paragraphs>209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IFOA PowerPoint template 14 mid blue</vt:lpstr>
      <vt:lpstr>Education Strategy Review Norwich 25 February 2016</vt:lpstr>
      <vt:lpstr>Background</vt:lpstr>
      <vt:lpstr>Why undertake a review?</vt:lpstr>
      <vt:lpstr>What will the review accomplish?</vt:lpstr>
      <vt:lpstr>How is this review being conducted?</vt:lpstr>
      <vt:lpstr>Who are we consulting?</vt:lpstr>
      <vt:lpstr>Timescales</vt:lpstr>
      <vt:lpstr>Proposals</vt:lpstr>
      <vt:lpstr>Core Technical Subjects 1, 3-6 and 8</vt:lpstr>
      <vt:lpstr>Core Technical Subjects CS1/2, CM1/2</vt:lpstr>
      <vt:lpstr>Why use R?</vt:lpstr>
      <vt:lpstr>Core Business Subjects (CT2, 7 and 9)</vt:lpstr>
      <vt:lpstr>Core Application 1 (CA1)</vt:lpstr>
      <vt:lpstr>Core Application 2 and 3</vt:lpstr>
      <vt:lpstr>Work-based Skills</vt:lpstr>
      <vt:lpstr>Specialist Technical Subjects (ST/SA)</vt:lpstr>
      <vt:lpstr>EXISTING EXAM ASSESSMENT STRUCTURE</vt:lpstr>
      <vt:lpstr>PROPOSED NEW ASSESSMENT STRUCTURE</vt:lpstr>
      <vt:lpstr>FEEDBACK AND COMMENTS</vt:lpstr>
      <vt:lpstr>Questions</vt:lpstr>
    </vt:vector>
  </TitlesOfParts>
  <Company>The Actuarial Profession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wavexadmin</dc:creator>
  <cp:lastModifiedBy>Windows User</cp:lastModifiedBy>
  <cp:revision>137</cp:revision>
  <dcterms:created xsi:type="dcterms:W3CDTF">2013-05-30T14:24:16Z</dcterms:created>
  <dcterms:modified xsi:type="dcterms:W3CDTF">2016-02-23T14:31:08Z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0x01010065A9D80AF541634F88090DB549522CB9</vt:lpwstr>
  </property>
</Properties>
</file>