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4" r:id="rId2"/>
  </p:sldMasterIdLst>
  <p:notesMasterIdLst>
    <p:notesMasterId r:id="rId37"/>
  </p:notesMasterIdLst>
  <p:sldIdLst>
    <p:sldId id="256" r:id="rId3"/>
    <p:sldId id="282" r:id="rId4"/>
    <p:sldId id="306" r:id="rId5"/>
    <p:sldId id="283" r:id="rId6"/>
    <p:sldId id="290" r:id="rId7"/>
    <p:sldId id="301" r:id="rId8"/>
    <p:sldId id="307" r:id="rId9"/>
    <p:sldId id="308" r:id="rId10"/>
    <p:sldId id="309" r:id="rId11"/>
    <p:sldId id="311" r:id="rId12"/>
    <p:sldId id="289" r:id="rId13"/>
    <p:sldId id="303" r:id="rId14"/>
    <p:sldId id="324" r:id="rId15"/>
    <p:sldId id="312" r:id="rId16"/>
    <p:sldId id="313" r:id="rId17"/>
    <p:sldId id="291" r:id="rId18"/>
    <p:sldId id="315" r:id="rId19"/>
    <p:sldId id="317" r:id="rId20"/>
    <p:sldId id="323" r:id="rId21"/>
    <p:sldId id="318" r:id="rId22"/>
    <p:sldId id="320" r:id="rId23"/>
    <p:sldId id="321" r:id="rId24"/>
    <p:sldId id="322" r:id="rId25"/>
    <p:sldId id="279" r:id="rId26"/>
    <p:sldId id="292" r:id="rId27"/>
    <p:sldId id="325" r:id="rId28"/>
    <p:sldId id="293" r:id="rId29"/>
    <p:sldId id="294" r:id="rId30"/>
    <p:sldId id="295" r:id="rId31"/>
    <p:sldId id="296" r:id="rId32"/>
    <p:sldId id="297" r:id="rId33"/>
    <p:sldId id="316" r:id="rId34"/>
    <p:sldId id="302" r:id="rId35"/>
    <p:sldId id="314" r:id="rId36"/>
  </p:sldIdLst>
  <p:sldSz cx="9144000" cy="5143500" type="screen16x9"/>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342900" algn="l" rtl="0" fontAlgn="base">
      <a:spcBef>
        <a:spcPct val="0"/>
      </a:spcBef>
      <a:spcAft>
        <a:spcPct val="0"/>
      </a:spcAft>
      <a:defRPr kern="1200">
        <a:solidFill>
          <a:schemeClr val="tx1"/>
        </a:solidFill>
        <a:latin typeface="Arial" charset="0"/>
        <a:ea typeface="+mn-ea"/>
        <a:cs typeface="Arial" charset="0"/>
      </a:defRPr>
    </a:lvl2pPr>
    <a:lvl3pPr marL="685800" algn="l" rtl="0" fontAlgn="base">
      <a:spcBef>
        <a:spcPct val="0"/>
      </a:spcBef>
      <a:spcAft>
        <a:spcPct val="0"/>
      </a:spcAft>
      <a:defRPr kern="1200">
        <a:solidFill>
          <a:schemeClr val="tx1"/>
        </a:solidFill>
        <a:latin typeface="Arial" charset="0"/>
        <a:ea typeface="+mn-ea"/>
        <a:cs typeface="Arial" charset="0"/>
      </a:defRPr>
    </a:lvl3pPr>
    <a:lvl4pPr marL="1028700" algn="l" rtl="0" fontAlgn="base">
      <a:spcBef>
        <a:spcPct val="0"/>
      </a:spcBef>
      <a:spcAft>
        <a:spcPct val="0"/>
      </a:spcAft>
      <a:defRPr kern="1200">
        <a:solidFill>
          <a:schemeClr val="tx1"/>
        </a:solidFill>
        <a:latin typeface="Arial" charset="0"/>
        <a:ea typeface="+mn-ea"/>
        <a:cs typeface="Arial" charset="0"/>
      </a:defRPr>
    </a:lvl4pPr>
    <a:lvl5pPr marL="1371600" algn="l" rtl="0" fontAlgn="base">
      <a:spcBef>
        <a:spcPct val="0"/>
      </a:spcBef>
      <a:spcAft>
        <a:spcPct val="0"/>
      </a:spcAft>
      <a:defRPr kern="1200">
        <a:solidFill>
          <a:schemeClr val="tx1"/>
        </a:solidFill>
        <a:latin typeface="Arial" charset="0"/>
        <a:ea typeface="+mn-ea"/>
        <a:cs typeface="Arial" charset="0"/>
      </a:defRPr>
    </a:lvl5pPr>
    <a:lvl6pPr marL="1714500" algn="l" defTabSz="685800" rtl="0" eaLnBrk="1" latinLnBrk="0" hangingPunct="1">
      <a:defRPr kern="1200">
        <a:solidFill>
          <a:schemeClr val="tx1"/>
        </a:solidFill>
        <a:latin typeface="Arial" charset="0"/>
        <a:ea typeface="+mn-ea"/>
        <a:cs typeface="Arial" charset="0"/>
      </a:defRPr>
    </a:lvl6pPr>
    <a:lvl7pPr marL="2057400" algn="l" defTabSz="685800" rtl="0" eaLnBrk="1" latinLnBrk="0" hangingPunct="1">
      <a:defRPr kern="1200">
        <a:solidFill>
          <a:schemeClr val="tx1"/>
        </a:solidFill>
        <a:latin typeface="Arial" charset="0"/>
        <a:ea typeface="+mn-ea"/>
        <a:cs typeface="Arial" charset="0"/>
      </a:defRPr>
    </a:lvl7pPr>
    <a:lvl8pPr marL="2400300" algn="l" defTabSz="685800" rtl="0" eaLnBrk="1" latinLnBrk="0" hangingPunct="1">
      <a:defRPr kern="1200">
        <a:solidFill>
          <a:schemeClr val="tx1"/>
        </a:solidFill>
        <a:latin typeface="Arial" charset="0"/>
        <a:ea typeface="+mn-ea"/>
        <a:cs typeface="Arial" charset="0"/>
      </a:defRPr>
    </a:lvl8pPr>
    <a:lvl9pPr marL="2743200" algn="l" defTabSz="6858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247" userDrawn="1">
          <p15:clr>
            <a:srgbClr val="A4A3A4"/>
          </p15:clr>
        </p15:guide>
        <p15:guide id="2" pos="322" userDrawn="1">
          <p15:clr>
            <a:srgbClr val="A4A3A4"/>
          </p15:clr>
        </p15:guide>
        <p15:guide id="3" orient="horz" pos="3185">
          <p15:clr>
            <a:srgbClr val="A4A3A4"/>
          </p15:clr>
        </p15:guide>
        <p15:guide id="4" pos="24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F5079"/>
    <a:srgbClr val="E9458C"/>
    <a:srgbClr val="000000"/>
    <a:srgbClr val="79A32A"/>
    <a:srgbClr val="008452"/>
    <a:srgbClr val="11B3A2"/>
    <a:srgbClr val="009CC8"/>
    <a:srgbClr val="7CB3E1"/>
    <a:srgbClr val="8076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howGuides="1">
      <p:cViewPr varScale="1">
        <p:scale>
          <a:sx n="115" d="100"/>
          <a:sy n="115" d="100"/>
        </p:scale>
        <p:origin x="739" y="72"/>
      </p:cViewPr>
      <p:guideLst>
        <p:guide orient="horz" pos="4247"/>
        <p:guide pos="322"/>
        <p:guide orient="horz" pos="3185"/>
        <p:guide pos="242"/>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717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C75E569-FA29-4591-9ED9-413A86DC2D18}" type="slidenum">
              <a:rPr lang="en-GB"/>
              <a:pPr/>
              <a:t>‹#›</a:t>
            </a:fld>
            <a:endParaRPr lang="en-GB"/>
          </a:p>
        </p:txBody>
      </p:sp>
    </p:spTree>
    <p:extLst>
      <p:ext uri="{BB962C8B-B14F-4D97-AF65-F5344CB8AC3E}">
        <p14:creationId xmlns:p14="http://schemas.microsoft.com/office/powerpoint/2010/main" val="16824832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900" kern="1200">
        <a:solidFill>
          <a:schemeClr val="tx1"/>
        </a:solidFill>
        <a:latin typeface="Arial" charset="0"/>
        <a:ea typeface="+mn-ea"/>
        <a:cs typeface="Arial" charset="0"/>
      </a:defRPr>
    </a:lvl1pPr>
    <a:lvl2pPr marL="342900" algn="l" rtl="0" fontAlgn="base">
      <a:spcBef>
        <a:spcPct val="30000"/>
      </a:spcBef>
      <a:spcAft>
        <a:spcPct val="0"/>
      </a:spcAft>
      <a:defRPr sz="900" kern="1200">
        <a:solidFill>
          <a:schemeClr val="tx1"/>
        </a:solidFill>
        <a:latin typeface="Arial" charset="0"/>
        <a:ea typeface="+mn-ea"/>
        <a:cs typeface="Arial" charset="0"/>
      </a:defRPr>
    </a:lvl2pPr>
    <a:lvl3pPr marL="685800" algn="l" rtl="0" fontAlgn="base">
      <a:spcBef>
        <a:spcPct val="30000"/>
      </a:spcBef>
      <a:spcAft>
        <a:spcPct val="0"/>
      </a:spcAft>
      <a:defRPr sz="900" kern="1200">
        <a:solidFill>
          <a:schemeClr val="tx1"/>
        </a:solidFill>
        <a:latin typeface="Arial" charset="0"/>
        <a:ea typeface="+mn-ea"/>
        <a:cs typeface="Arial" charset="0"/>
      </a:defRPr>
    </a:lvl3pPr>
    <a:lvl4pPr marL="1028700" algn="l" rtl="0" fontAlgn="base">
      <a:spcBef>
        <a:spcPct val="30000"/>
      </a:spcBef>
      <a:spcAft>
        <a:spcPct val="0"/>
      </a:spcAft>
      <a:defRPr sz="900" kern="1200">
        <a:solidFill>
          <a:schemeClr val="tx1"/>
        </a:solidFill>
        <a:latin typeface="Arial" charset="0"/>
        <a:ea typeface="+mn-ea"/>
        <a:cs typeface="Arial" charset="0"/>
      </a:defRPr>
    </a:lvl4pPr>
    <a:lvl5pPr marL="1371600" algn="l" rtl="0" fontAlgn="base">
      <a:spcBef>
        <a:spcPct val="30000"/>
      </a:spcBef>
      <a:spcAft>
        <a:spcPct val="0"/>
      </a:spcAft>
      <a:defRPr sz="900" kern="1200">
        <a:solidFill>
          <a:schemeClr val="tx1"/>
        </a:solidFill>
        <a:latin typeface="Arial" charset="0"/>
        <a:ea typeface="+mn-ea"/>
        <a:cs typeface="Arial" charset="0"/>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AutoNum type="arabicParenR"/>
            </a:pPr>
            <a:r>
              <a:rPr lang="en-GB" baseline="0" dirty="0" smtClean="0"/>
              <a:t>Slides available.</a:t>
            </a:r>
            <a:endParaRPr lang="en-GB" dirty="0" smtClean="0"/>
          </a:p>
          <a:p>
            <a:endParaRPr lang="en-GB" dirty="0" smtClean="0"/>
          </a:p>
          <a:p>
            <a:r>
              <a:rPr lang="en-GB" dirty="0" smtClean="0"/>
              <a:t>Questions?  </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a:t>
            </a:fld>
            <a:endParaRPr lang="en-GB" dirty="0"/>
          </a:p>
        </p:txBody>
      </p:sp>
    </p:spTree>
    <p:extLst>
      <p:ext uri="{BB962C8B-B14F-4D97-AF65-F5344CB8AC3E}">
        <p14:creationId xmlns:p14="http://schemas.microsoft.com/office/powerpoint/2010/main" val="2075254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6</a:t>
            </a:fld>
            <a:endParaRPr lang="en-GB"/>
          </a:p>
        </p:txBody>
      </p:sp>
    </p:spTree>
    <p:extLst>
      <p:ext uri="{BB962C8B-B14F-4D97-AF65-F5344CB8AC3E}">
        <p14:creationId xmlns:p14="http://schemas.microsoft.com/office/powerpoint/2010/main" val="1548346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07B8F03-BC93-4120-96CA-A36DF640BE24}" type="slidenum">
              <a:rPr lang="en-GB" smtClean="0"/>
              <a:pPr/>
              <a:t>21</a:t>
            </a:fld>
            <a:endParaRPr lang="en-GB"/>
          </a:p>
        </p:txBody>
      </p:sp>
    </p:spTree>
    <p:extLst>
      <p:ext uri="{BB962C8B-B14F-4D97-AF65-F5344CB8AC3E}">
        <p14:creationId xmlns:p14="http://schemas.microsoft.com/office/powerpoint/2010/main" val="2950343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07B8F03-BC93-4120-96CA-A36DF640BE24}" type="slidenum">
              <a:rPr lang="en-GB" smtClean="0"/>
              <a:pPr/>
              <a:t>22</a:t>
            </a:fld>
            <a:endParaRPr lang="en-GB"/>
          </a:p>
        </p:txBody>
      </p:sp>
    </p:spTree>
    <p:extLst>
      <p:ext uri="{BB962C8B-B14F-4D97-AF65-F5344CB8AC3E}">
        <p14:creationId xmlns:p14="http://schemas.microsoft.com/office/powerpoint/2010/main" val="3669491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07B8F03-BC93-4120-96CA-A36DF640BE24}" type="slidenum">
              <a:rPr lang="en-GB" smtClean="0"/>
              <a:pPr/>
              <a:t>23</a:t>
            </a:fld>
            <a:endParaRPr lang="en-GB"/>
          </a:p>
        </p:txBody>
      </p:sp>
    </p:spTree>
    <p:extLst>
      <p:ext uri="{BB962C8B-B14F-4D97-AF65-F5344CB8AC3E}">
        <p14:creationId xmlns:p14="http://schemas.microsoft.com/office/powerpoint/2010/main" val="1696902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FontTx/>
              <a:buAutoNum type="arabicParenR"/>
            </a:pPr>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347840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tags" Target="../tags/tag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8" name="Picture 4" descr="E:\Pants Work\Current Work\Actuaries 2011\IFOA Rebrand 2012\PowerPoint\blue_crest.png"/>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4969305" y="800101"/>
            <a:ext cx="3946096" cy="4153785"/>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395292" y="1600207"/>
            <a:ext cx="8234358" cy="971549"/>
          </a:xfrm>
        </p:spPr>
        <p:txBody>
          <a:bodyPr anchor="t"/>
          <a:lstStyle>
            <a:lvl1pPr>
              <a:defRPr sz="2700" b="1"/>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91" y="2085975"/>
            <a:ext cx="7491409" cy="755805"/>
          </a:xfrm>
        </p:spPr>
        <p:txBody>
          <a:bodyPr/>
          <a:lstStyle>
            <a:lvl1pPr marL="0" indent="0">
              <a:spcBef>
                <a:spcPts val="0"/>
              </a:spcBef>
              <a:buFontTx/>
              <a:buNone/>
              <a:defRPr sz="20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bg1"/>
                </a:solidFill>
              </a:defRPr>
            </a:lvl1pPr>
          </a:lstStyle>
          <a:p>
            <a:r>
              <a:rPr lang="en-US" smtClean="0"/>
              <a:t>11 September 2018</a:t>
            </a:r>
            <a:endParaRPr lang="en-GB"/>
          </a:p>
        </p:txBody>
      </p:sp>
      <p:pic>
        <p:nvPicPr>
          <p:cNvPr id="7" name="Picture 4" descr="E:\Pants Work\Current Work\Actuaries 2011\Logos all\IFOA Logo\Lanscape - Standard\WMF logos\IFOA_logo_L_RGB_WO_text.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00050" y="195263"/>
            <a:ext cx="1920368" cy="7817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95289" y="1168003"/>
            <a:ext cx="4068763" cy="3480197"/>
          </a:xfrm>
        </p:spPr>
        <p:txBody>
          <a:bodyPr/>
          <a:lstStyle>
            <a:lvl1pPr>
              <a:defRPr sz="1700"/>
            </a:lvl1pPr>
            <a:lvl2pPr>
              <a:defRPr sz="1500"/>
            </a:lvl2pPr>
            <a:lvl3pPr>
              <a:defRPr sz="1400"/>
            </a:lvl3pPr>
            <a:lvl4pPr>
              <a:defRPr sz="1200"/>
            </a:lvl4pPr>
            <a:lvl5pPr>
              <a:defRPr sz="11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16449" y="1168003"/>
            <a:ext cx="4070351" cy="3480197"/>
          </a:xfrm>
        </p:spPr>
        <p:txBody>
          <a:bodyPr/>
          <a:lstStyle>
            <a:lvl1pPr>
              <a:defRPr sz="1700"/>
            </a:lvl1pPr>
            <a:lvl2pPr>
              <a:defRPr sz="1500"/>
            </a:lvl2pPr>
            <a:lvl3pPr>
              <a:defRPr sz="1400"/>
            </a:lvl3pPr>
            <a:lvl4pPr>
              <a:defRPr sz="1200"/>
            </a:lvl4pPr>
            <a:lvl5pPr>
              <a:defRPr sz="11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lvl1pPr>
              <a:defRPr/>
            </a:lvl1pPr>
          </a:lstStyle>
          <a:p>
            <a:r>
              <a:rPr lang="en-US" smtClean="0"/>
              <a:t>11 September 2018</a:t>
            </a:r>
            <a:endParaRPr lang="en-GB"/>
          </a:p>
        </p:txBody>
      </p:sp>
      <p:sp>
        <p:nvSpPr>
          <p:cNvPr id="6" name="Footer Placeholder 5"/>
          <p:cNvSpPr>
            <a:spLocks noGrp="1"/>
          </p:cNvSpPr>
          <p:nvPr>
            <p:ph type="ftr" sz="quarter" idx="11"/>
          </p:nvPr>
        </p:nvSpPr>
        <p:spPr/>
        <p:txBody>
          <a:bodyPr/>
          <a:lstStyle>
            <a:lvl1pPr>
              <a:defRPr/>
            </a:lvl1pPr>
          </a:lstStyle>
          <a:p>
            <a:r>
              <a:rPr lang="en-GB" smtClean="0"/>
              <a:t>IFoA Life Conference 2018</a:t>
            </a:r>
            <a:endParaRPr lang="en-GB"/>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a:p>
        </p:txBody>
      </p:sp>
    </p:spTree>
    <p:extLst>
      <p:ext uri="{BB962C8B-B14F-4D97-AF65-F5344CB8AC3E}">
        <p14:creationId xmlns:p14="http://schemas.microsoft.com/office/powerpoint/2010/main" val="4288328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004" y="303498"/>
            <a:ext cx="8229600" cy="85725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700" b="1"/>
            </a:lvl1pPr>
            <a:lvl2pPr marL="342918" indent="0">
              <a:buNone/>
              <a:defRPr sz="1500" b="1"/>
            </a:lvl2pPr>
            <a:lvl3pPr marL="685835" indent="0">
              <a:buNone/>
              <a:defRPr sz="1400" b="1"/>
            </a:lvl3pPr>
            <a:lvl4pPr marL="1028751" indent="0">
              <a:buNone/>
              <a:defRPr sz="1200" b="1"/>
            </a:lvl4pPr>
            <a:lvl5pPr marL="1371669"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700"/>
            </a:lvl1pPr>
            <a:lvl2pPr>
              <a:defRPr sz="1500"/>
            </a:lvl2pPr>
            <a:lvl3pPr>
              <a:defRPr sz="1400"/>
            </a:lvl3pPr>
            <a:lvl4pPr>
              <a:defRPr sz="1200"/>
            </a:lvl4pPr>
            <a:lvl5pPr>
              <a:defRPr sz="11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151335"/>
            <a:ext cx="4041776" cy="479822"/>
          </a:xfrm>
        </p:spPr>
        <p:txBody>
          <a:bodyPr anchor="b"/>
          <a:lstStyle>
            <a:lvl1pPr marL="0" indent="0">
              <a:buNone/>
              <a:defRPr sz="1700" b="1"/>
            </a:lvl1pPr>
            <a:lvl2pPr marL="342918" indent="0">
              <a:buNone/>
              <a:defRPr sz="1500" b="1"/>
            </a:lvl2pPr>
            <a:lvl3pPr marL="685835" indent="0">
              <a:buNone/>
              <a:defRPr sz="1400" b="1"/>
            </a:lvl3pPr>
            <a:lvl4pPr marL="1028751" indent="0">
              <a:buNone/>
              <a:defRPr sz="1200" b="1"/>
            </a:lvl4pPr>
            <a:lvl5pPr marL="1371669"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5" y="1631156"/>
            <a:ext cx="4041776" cy="2963466"/>
          </a:xfrm>
        </p:spPr>
        <p:txBody>
          <a:bodyPr/>
          <a:lstStyle>
            <a:lvl1pPr>
              <a:defRPr sz="1700"/>
            </a:lvl1pPr>
            <a:lvl2pPr>
              <a:defRPr sz="1500"/>
            </a:lvl2pPr>
            <a:lvl3pPr>
              <a:defRPr sz="1400"/>
            </a:lvl3pPr>
            <a:lvl4pPr>
              <a:defRPr sz="1200"/>
            </a:lvl4pPr>
            <a:lvl5pPr>
              <a:defRPr sz="11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lvl1pPr>
              <a:defRPr/>
            </a:lvl1pPr>
          </a:lstStyle>
          <a:p>
            <a:r>
              <a:rPr lang="en-US" smtClean="0"/>
              <a:t>11 September 2018</a:t>
            </a:r>
            <a:endParaRPr lang="en-GB"/>
          </a:p>
        </p:txBody>
      </p:sp>
      <p:sp>
        <p:nvSpPr>
          <p:cNvPr id="8" name="Footer Placeholder 7"/>
          <p:cNvSpPr>
            <a:spLocks noGrp="1"/>
          </p:cNvSpPr>
          <p:nvPr>
            <p:ph type="ftr" sz="quarter" idx="11"/>
          </p:nvPr>
        </p:nvSpPr>
        <p:spPr/>
        <p:txBody>
          <a:bodyPr/>
          <a:lstStyle>
            <a:lvl1pPr>
              <a:defRPr/>
            </a:lvl1pPr>
          </a:lstStyle>
          <a:p>
            <a:r>
              <a:rPr lang="en-GB" smtClean="0"/>
              <a:t>IFoA Life Conference 2018</a:t>
            </a:r>
            <a:endParaRPr lang="en-GB"/>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a:p>
        </p:txBody>
      </p:sp>
    </p:spTree>
    <p:extLst>
      <p:ext uri="{BB962C8B-B14F-4D97-AF65-F5344CB8AC3E}">
        <p14:creationId xmlns:p14="http://schemas.microsoft.com/office/powerpoint/2010/main" val="2271509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r>
              <a:rPr lang="en-US" smtClean="0"/>
              <a:t>11 September 2018</a:t>
            </a:r>
            <a:endParaRPr lang="en-GB"/>
          </a:p>
        </p:txBody>
      </p:sp>
      <p:sp>
        <p:nvSpPr>
          <p:cNvPr id="4" name="Footer Placeholder 3"/>
          <p:cNvSpPr>
            <a:spLocks noGrp="1"/>
          </p:cNvSpPr>
          <p:nvPr>
            <p:ph type="ftr" sz="quarter" idx="11"/>
          </p:nvPr>
        </p:nvSpPr>
        <p:spPr/>
        <p:txBody>
          <a:bodyPr/>
          <a:lstStyle>
            <a:lvl1pPr>
              <a:defRPr/>
            </a:lvl1pPr>
          </a:lstStyle>
          <a:p>
            <a:r>
              <a:rPr lang="en-GB" smtClean="0"/>
              <a:t>IFoA Life Conference 2018</a:t>
            </a:r>
            <a:endParaRPr lang="en-GB"/>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a:p>
        </p:txBody>
      </p:sp>
    </p:spTree>
    <p:extLst>
      <p:ext uri="{BB962C8B-B14F-4D97-AF65-F5344CB8AC3E}">
        <p14:creationId xmlns:p14="http://schemas.microsoft.com/office/powerpoint/2010/main" val="2225758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11 September 2018</a:t>
            </a:r>
            <a:endParaRPr lang="en-GB"/>
          </a:p>
        </p:txBody>
      </p:sp>
      <p:sp>
        <p:nvSpPr>
          <p:cNvPr id="3" name="Footer Placeholder 2"/>
          <p:cNvSpPr>
            <a:spLocks noGrp="1"/>
          </p:cNvSpPr>
          <p:nvPr>
            <p:ph type="ftr" sz="quarter" idx="11"/>
          </p:nvPr>
        </p:nvSpPr>
        <p:spPr/>
        <p:txBody>
          <a:bodyPr/>
          <a:lstStyle>
            <a:lvl1pPr>
              <a:defRPr/>
            </a:lvl1pPr>
          </a:lstStyle>
          <a:p>
            <a:r>
              <a:rPr lang="en-GB" smtClean="0"/>
              <a:t>IFoA Life Conference 2018</a:t>
            </a:r>
            <a:endParaRPr lang="en-GB"/>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a:p>
        </p:txBody>
      </p:sp>
    </p:spTree>
    <p:extLst>
      <p:ext uri="{BB962C8B-B14F-4D97-AF65-F5344CB8AC3E}">
        <p14:creationId xmlns:p14="http://schemas.microsoft.com/office/powerpoint/2010/main" val="522497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95292" y="303610"/>
            <a:ext cx="8291512" cy="85725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95289" y="1168003"/>
            <a:ext cx="4068763" cy="3480197"/>
          </a:xfrm>
        </p:spPr>
        <p:txBody>
          <a:bodyPr/>
          <a:lstStyle>
            <a:lvl1pPr>
              <a:defRPr sz="1700"/>
            </a:lvl1pPr>
            <a:lvl2pPr>
              <a:defRPr sz="1500"/>
            </a:lvl2pPr>
            <a:lvl3pPr>
              <a:defRPr sz="1400"/>
            </a:lvl3pPr>
            <a:lvl4pPr>
              <a:defRPr sz="12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hart Placeholder 3"/>
          <p:cNvSpPr>
            <a:spLocks noGrp="1"/>
          </p:cNvSpPr>
          <p:nvPr>
            <p:ph type="chart" sz="half" idx="2"/>
          </p:nvPr>
        </p:nvSpPr>
        <p:spPr>
          <a:xfrm>
            <a:off x="4616449" y="1168003"/>
            <a:ext cx="4070351" cy="3480197"/>
          </a:xfrm>
        </p:spPr>
        <p:txBody>
          <a:bodyPr/>
          <a:lstStyle>
            <a:lvl1pPr>
              <a:defRPr sz="1700"/>
            </a:lvl1pPr>
          </a:lstStyle>
          <a:p>
            <a:r>
              <a:rPr lang="en-US" smtClean="0"/>
              <a:t>Click icon to add chart</a:t>
            </a:r>
            <a:endParaRPr lang="en-GB" dirty="0"/>
          </a:p>
        </p:txBody>
      </p:sp>
      <p:sp>
        <p:nvSpPr>
          <p:cNvPr id="5" name="Date Placeholder 4"/>
          <p:cNvSpPr>
            <a:spLocks noGrp="1"/>
          </p:cNvSpPr>
          <p:nvPr>
            <p:ph type="dt" sz="half" idx="10"/>
          </p:nvPr>
        </p:nvSpPr>
        <p:spPr>
          <a:xfrm>
            <a:off x="395290" y="4807744"/>
            <a:ext cx="2016125" cy="248841"/>
          </a:xfrm>
        </p:spPr>
        <p:txBody>
          <a:bodyPr/>
          <a:lstStyle>
            <a:lvl1pPr>
              <a:defRPr/>
            </a:lvl1pPr>
          </a:lstStyle>
          <a:p>
            <a:r>
              <a:rPr lang="en-US" smtClean="0"/>
              <a:t>11 September 2018</a:t>
            </a:r>
            <a:endParaRPr lang="en-GB"/>
          </a:p>
        </p:txBody>
      </p:sp>
      <p:sp>
        <p:nvSpPr>
          <p:cNvPr id="6" name="Footer Placeholder 5"/>
          <p:cNvSpPr>
            <a:spLocks noGrp="1"/>
          </p:cNvSpPr>
          <p:nvPr>
            <p:ph type="ftr" sz="quarter" idx="11"/>
          </p:nvPr>
        </p:nvSpPr>
        <p:spPr>
          <a:xfrm>
            <a:off x="2411418" y="4807744"/>
            <a:ext cx="4321175" cy="248841"/>
          </a:xfrm>
        </p:spPr>
        <p:txBody>
          <a:bodyPr/>
          <a:lstStyle>
            <a:lvl1pPr>
              <a:defRPr/>
            </a:lvl1pPr>
          </a:lstStyle>
          <a:p>
            <a:r>
              <a:rPr lang="en-GB" smtClean="0"/>
              <a:t>IFoA Life Conference 2018</a:t>
            </a:r>
            <a:endParaRPr lang="en-GB"/>
          </a:p>
        </p:txBody>
      </p:sp>
      <p:sp>
        <p:nvSpPr>
          <p:cNvPr id="7" name="Slide Number Placeholder 6"/>
          <p:cNvSpPr>
            <a:spLocks noGrp="1"/>
          </p:cNvSpPr>
          <p:nvPr>
            <p:ph type="sldNum" sz="quarter" idx="12"/>
          </p:nvPr>
        </p:nvSpPr>
        <p:spPr>
          <a:xfrm>
            <a:off x="8101015" y="4801797"/>
            <a:ext cx="647700" cy="254794"/>
          </a:xfrm>
        </p:spPr>
        <p:txBody>
          <a:bodyPr/>
          <a:lstStyle>
            <a:lvl1pPr>
              <a:defRPr/>
            </a:lvl1pPr>
          </a:lstStyle>
          <a:p>
            <a:fld id="{DD990B9C-E09A-4941-8EE5-1699664D5C7B}" type="slidenum">
              <a:rPr lang="en-GB"/>
              <a:pPr/>
              <a:t>‹#›</a:t>
            </a:fld>
            <a:endParaRPr lang="en-GB"/>
          </a:p>
        </p:txBody>
      </p:sp>
    </p:spTree>
    <p:extLst>
      <p:ext uri="{BB962C8B-B14F-4D97-AF65-F5344CB8AC3E}">
        <p14:creationId xmlns:p14="http://schemas.microsoft.com/office/powerpoint/2010/main" val="377760161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losing Statement">
    <p:spTree>
      <p:nvGrpSpPr>
        <p:cNvPr id="1" name=""/>
        <p:cNvGrpSpPr/>
        <p:nvPr/>
      </p:nvGrpSpPr>
      <p:grpSpPr>
        <a:xfrm>
          <a:off x="0" y="0"/>
          <a:ext cx="0" cy="0"/>
          <a:chOff x="0" y="0"/>
          <a:chExt cx="0" cy="0"/>
        </a:xfrm>
      </p:grpSpPr>
      <p:sp>
        <p:nvSpPr>
          <p:cNvPr id="7" name="Title 6"/>
          <p:cNvSpPr>
            <a:spLocks noGrp="1"/>
          </p:cNvSpPr>
          <p:nvPr>
            <p:ph type="title" hasCustomPrompt="1"/>
          </p:nvPr>
        </p:nvSpPr>
        <p:spPr/>
        <p:txBody>
          <a:bodyPr/>
          <a:lstStyle>
            <a:lvl1pPr>
              <a:defRPr baseline="0"/>
            </a:lvl1pPr>
          </a:lstStyle>
          <a:p>
            <a:r>
              <a:rPr lang="en-GB" noProof="0" smtClean="0"/>
              <a:t>Closing statement here</a:t>
            </a:r>
            <a:endParaRPr lang="en-GB" noProof="0"/>
          </a:p>
        </p:txBody>
      </p:sp>
      <p:cxnSp>
        <p:nvCxnSpPr>
          <p:cNvPr id="5" name="Frame Line"/>
          <p:cNvCxnSpPr/>
          <p:nvPr userDrawn="1"/>
        </p:nvCxnSpPr>
        <p:spPr>
          <a:xfrm flipV="1">
            <a:off x="346364" y="678971"/>
            <a:ext cx="8312729" cy="9529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8101015" y="4801797"/>
            <a:ext cx="647700" cy="254794"/>
          </a:xfrm>
        </p:spPr>
        <p:txBody>
          <a:bodyPr/>
          <a:lstStyle>
            <a:lvl1pPr>
              <a:defRPr/>
            </a:lvl1pPr>
          </a:lstStyle>
          <a:p>
            <a:fld id="{FE8DA6AF-1811-4E27-A96F-54109F1D0275}" type="slidenum">
              <a:rPr lang="en-GB"/>
              <a:pPr/>
              <a:t>‹#›</a:t>
            </a:fld>
            <a:endParaRPr lang="en-GB"/>
          </a:p>
        </p:txBody>
      </p:sp>
    </p:spTree>
    <p:extLst>
      <p:ext uri="{BB962C8B-B14F-4D97-AF65-F5344CB8AC3E}">
        <p14:creationId xmlns:p14="http://schemas.microsoft.com/office/powerpoint/2010/main" val="18674256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514350"/>
            <a:ext cx="8077200" cy="685800"/>
          </a:xfrm>
        </p:spPr>
        <p:txBody>
          <a:bodyPr/>
          <a:lstStyle>
            <a:lvl1pPr>
              <a:defRPr/>
            </a:lvl1p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1314450"/>
            <a:ext cx="8077200" cy="3314700"/>
          </a:xfrm>
        </p:spPr>
        <p:txBody>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cxnSp>
        <p:nvCxnSpPr>
          <p:cNvPr id="15" name="Shape 14"/>
          <p:cNvCxnSpPr/>
          <p:nvPr/>
        </p:nvCxnSpPr>
        <p:spPr>
          <a:xfrm rot="5400000" flipH="1" flipV="1">
            <a:off x="4438652" y="-3600450"/>
            <a:ext cx="1142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Date Placeholder 4"/>
          <p:cNvSpPr>
            <a:spLocks noGrp="1"/>
          </p:cNvSpPr>
          <p:nvPr>
            <p:ph type="dt" sz="half" idx="10"/>
          </p:nvPr>
        </p:nvSpPr>
        <p:spPr>
          <a:xfrm>
            <a:off x="395290" y="4807744"/>
            <a:ext cx="2016125" cy="248841"/>
          </a:xfrm>
        </p:spPr>
        <p:txBody>
          <a:bodyPr/>
          <a:lstStyle>
            <a:lvl1pPr>
              <a:defRPr/>
            </a:lvl1pPr>
          </a:lstStyle>
          <a:p>
            <a:r>
              <a:rPr lang="en-US" smtClean="0"/>
              <a:t>11 September 2018</a:t>
            </a:r>
            <a:endParaRPr lang="en-GB"/>
          </a:p>
        </p:txBody>
      </p:sp>
      <p:sp>
        <p:nvSpPr>
          <p:cNvPr id="12" name="Footer Placeholder 5"/>
          <p:cNvSpPr>
            <a:spLocks noGrp="1"/>
          </p:cNvSpPr>
          <p:nvPr>
            <p:ph type="ftr" sz="quarter" idx="11"/>
          </p:nvPr>
        </p:nvSpPr>
        <p:spPr>
          <a:xfrm>
            <a:off x="2411418" y="4807744"/>
            <a:ext cx="4321175" cy="248841"/>
          </a:xfrm>
        </p:spPr>
        <p:txBody>
          <a:bodyPr/>
          <a:lstStyle>
            <a:lvl1pPr>
              <a:defRPr/>
            </a:lvl1pPr>
          </a:lstStyle>
          <a:p>
            <a:r>
              <a:rPr lang="en-GB" smtClean="0"/>
              <a:t>IFoA Life Conference 2018</a:t>
            </a:r>
            <a:endParaRPr lang="en-GB"/>
          </a:p>
        </p:txBody>
      </p:sp>
      <p:sp>
        <p:nvSpPr>
          <p:cNvPr id="13" name="Slide Number Placeholder 6"/>
          <p:cNvSpPr>
            <a:spLocks noGrp="1"/>
          </p:cNvSpPr>
          <p:nvPr>
            <p:ph type="sldNum" sz="quarter" idx="12"/>
          </p:nvPr>
        </p:nvSpPr>
        <p:spPr>
          <a:xfrm>
            <a:off x="8101015" y="4801797"/>
            <a:ext cx="647700" cy="254794"/>
          </a:xfrm>
        </p:spPr>
        <p:txBody>
          <a:bodyPr/>
          <a:lstStyle>
            <a:lvl1pPr>
              <a:defRPr/>
            </a:lvl1pPr>
          </a:lstStyle>
          <a:p>
            <a:fld id="{DD990B9C-E09A-4941-8EE5-1699664D5C7B}" type="slidenum">
              <a:rPr lang="en-GB"/>
              <a:pPr/>
              <a:t>‹#›</a:t>
            </a:fld>
            <a:endParaRPr lang="en-GB"/>
          </a:p>
        </p:txBody>
      </p:sp>
    </p:spTree>
    <p:extLst>
      <p:ext uri="{BB962C8B-B14F-4D97-AF65-F5344CB8AC3E}">
        <p14:creationId xmlns:p14="http://schemas.microsoft.com/office/powerpoint/2010/main" val="3237890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3400" y="514350"/>
            <a:ext cx="8077200" cy="6858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533400" y="1314452"/>
            <a:ext cx="3962400" cy="33146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1" name="Content Placeholder 26"/>
          <p:cNvSpPr>
            <a:spLocks noGrp="1"/>
          </p:cNvSpPr>
          <p:nvPr>
            <p:ph sz="quarter" idx="15"/>
          </p:nvPr>
        </p:nvSpPr>
        <p:spPr>
          <a:xfrm>
            <a:off x="4648202" y="1314450"/>
            <a:ext cx="3962399" cy="33147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cxnSp>
        <p:nvCxnSpPr>
          <p:cNvPr id="62" name="Shape 61"/>
          <p:cNvCxnSpPr/>
          <p:nvPr/>
        </p:nvCxnSpPr>
        <p:spPr>
          <a:xfrm rot="5400000" flipH="1" flipV="1">
            <a:off x="4438652" y="-3600450"/>
            <a:ext cx="1142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Date Placeholder 4"/>
          <p:cNvSpPr>
            <a:spLocks noGrp="1"/>
          </p:cNvSpPr>
          <p:nvPr>
            <p:ph type="dt" sz="half" idx="10"/>
          </p:nvPr>
        </p:nvSpPr>
        <p:spPr>
          <a:xfrm>
            <a:off x="395290" y="4807744"/>
            <a:ext cx="2016125" cy="248841"/>
          </a:xfrm>
        </p:spPr>
        <p:txBody>
          <a:bodyPr/>
          <a:lstStyle>
            <a:lvl1pPr>
              <a:defRPr/>
            </a:lvl1pPr>
          </a:lstStyle>
          <a:p>
            <a:r>
              <a:rPr lang="en-US" smtClean="0"/>
              <a:t>11 September 2018</a:t>
            </a:r>
            <a:endParaRPr lang="en-GB"/>
          </a:p>
        </p:txBody>
      </p:sp>
      <p:sp>
        <p:nvSpPr>
          <p:cNvPr id="13" name="Footer Placeholder 5"/>
          <p:cNvSpPr>
            <a:spLocks noGrp="1"/>
          </p:cNvSpPr>
          <p:nvPr>
            <p:ph type="ftr" sz="quarter" idx="11"/>
          </p:nvPr>
        </p:nvSpPr>
        <p:spPr>
          <a:xfrm>
            <a:off x="2411418" y="4807744"/>
            <a:ext cx="4321175" cy="248841"/>
          </a:xfrm>
        </p:spPr>
        <p:txBody>
          <a:bodyPr/>
          <a:lstStyle>
            <a:lvl1pPr>
              <a:defRPr/>
            </a:lvl1pPr>
          </a:lstStyle>
          <a:p>
            <a:r>
              <a:rPr lang="en-GB" smtClean="0"/>
              <a:t>IFoA Life Conference 2018</a:t>
            </a:r>
            <a:endParaRPr lang="en-GB"/>
          </a:p>
        </p:txBody>
      </p:sp>
      <p:sp>
        <p:nvSpPr>
          <p:cNvPr id="14" name="Slide Number Placeholder 6"/>
          <p:cNvSpPr>
            <a:spLocks noGrp="1"/>
          </p:cNvSpPr>
          <p:nvPr>
            <p:ph type="sldNum" sz="quarter" idx="12"/>
          </p:nvPr>
        </p:nvSpPr>
        <p:spPr>
          <a:xfrm>
            <a:off x="8101015" y="4801797"/>
            <a:ext cx="647700" cy="254794"/>
          </a:xfrm>
        </p:spPr>
        <p:txBody>
          <a:bodyPr/>
          <a:lstStyle>
            <a:lvl1pPr>
              <a:defRPr/>
            </a:lvl1pPr>
          </a:lstStyle>
          <a:p>
            <a:fld id="{DD990B9C-E09A-4941-8EE5-1699664D5C7B}" type="slidenum">
              <a:rPr lang="en-GB"/>
              <a:pPr/>
              <a:t>‹#›</a:t>
            </a:fld>
            <a:endParaRPr lang="en-GB"/>
          </a:p>
        </p:txBody>
      </p:sp>
    </p:spTree>
    <p:extLst>
      <p:ext uri="{BB962C8B-B14F-4D97-AF65-F5344CB8AC3E}">
        <p14:creationId xmlns:p14="http://schemas.microsoft.com/office/powerpoint/2010/main" val="1418332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8" name="Picture 4" descr="E:\Pants Work\Current Work\Actuaries 2011\IFOA Rebrand 2012\PowerPoint\blue_cre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9305" y="800101"/>
            <a:ext cx="3946095" cy="4153785"/>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395292" y="1600207"/>
            <a:ext cx="8234358" cy="971549"/>
          </a:xfrm>
        </p:spPr>
        <p:txBody>
          <a:bodyPr anchor="t"/>
          <a:lstStyle>
            <a:lvl1pPr>
              <a:defRPr sz="1966" b="1"/>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92" y="2085975"/>
            <a:ext cx="7491409" cy="755805"/>
          </a:xfrm>
        </p:spPr>
        <p:txBody>
          <a:bodyPr/>
          <a:lstStyle>
            <a:lvl1pPr marL="0" indent="0">
              <a:spcBef>
                <a:spcPts val="0"/>
              </a:spcBef>
              <a:buFontTx/>
              <a:buNone/>
              <a:defRPr sz="142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bg1"/>
                </a:solidFill>
              </a:defRPr>
            </a:lvl1pPr>
          </a:lstStyle>
          <a:p>
            <a:r>
              <a:rPr lang="en-US" smtClean="0"/>
              <a:t>11 September 2018</a:t>
            </a:r>
            <a:endParaRPr lang="en-GB"/>
          </a:p>
        </p:txBody>
      </p:sp>
      <p:pic>
        <p:nvPicPr>
          <p:cNvPr id="7" name="Picture 4" descr="E:\Pants Work\Current Work\Actuaries 2011\Logos all\IFOA Logo\Lanscape - Standard\WMF logos\IFOA_logo_L_RGB_WO_text.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050" y="195263"/>
            <a:ext cx="1920367" cy="781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7911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9" y="1600207"/>
            <a:ext cx="8177212" cy="971549"/>
          </a:xfrm>
        </p:spPr>
        <p:txBody>
          <a:bodyPr anchor="t"/>
          <a:lstStyle>
            <a:lvl1pPr>
              <a:defRPr sz="1966" b="1"/>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92" y="2085975"/>
            <a:ext cx="7148509" cy="755805"/>
          </a:xfrm>
        </p:spPr>
        <p:txBody>
          <a:bodyPr/>
          <a:lstStyle>
            <a:lvl1pPr marL="0" indent="0">
              <a:spcBef>
                <a:spcPts val="0"/>
              </a:spcBef>
              <a:buFontTx/>
              <a:buNone/>
              <a:defRPr sz="142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bg1"/>
                </a:solidFill>
              </a:defRPr>
            </a:lvl1pPr>
          </a:lstStyle>
          <a:p>
            <a:r>
              <a:rPr lang="en-US" smtClean="0"/>
              <a:t>11 September 2018</a:t>
            </a:r>
            <a:endParaRPr lang="en-GB"/>
          </a:p>
        </p:txBody>
      </p:sp>
      <p:grpSp>
        <p:nvGrpSpPr>
          <p:cNvPr id="4" name="Group 3"/>
          <p:cNvGrpSpPr/>
          <p:nvPr/>
        </p:nvGrpSpPr>
        <p:grpSpPr>
          <a:xfrm>
            <a:off x="7693823" y="404979"/>
            <a:ext cx="1189338" cy="473453"/>
            <a:chOff x="7905328" y="493473"/>
            <a:chExt cx="1656184" cy="631271"/>
          </a:xfrm>
        </p:grpSpPr>
        <p:sp>
          <p:nvSpPr>
            <p:cNvPr id="2" name="Oval 1"/>
            <p:cNvSpPr/>
            <p:nvPr/>
          </p:nvSpPr>
          <p:spPr>
            <a:xfrm>
              <a:off x="7905328" y="493473"/>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sp>
          <p:nvSpPr>
            <p:cNvPr id="3" name="TextBox 2"/>
            <p:cNvSpPr txBox="1"/>
            <p:nvPr/>
          </p:nvSpPr>
          <p:spPr>
            <a:xfrm>
              <a:off x="8553401" y="539969"/>
              <a:ext cx="1008111" cy="481842"/>
            </a:xfrm>
            <a:prstGeom prst="rect">
              <a:avLst/>
            </a:prstGeom>
            <a:noFill/>
          </p:spPr>
          <p:txBody>
            <a:bodyPr wrap="square" rtlCol="0">
              <a:spAutoFit/>
            </a:bodyPr>
            <a:lstStyle/>
            <a:p>
              <a:r>
                <a:rPr lang="en-GB" sz="874" dirty="0" smtClean="0">
                  <a:solidFill>
                    <a:schemeClr val="bg1"/>
                  </a:solidFill>
                </a:rPr>
                <a:t>Partner</a:t>
              </a:r>
            </a:p>
            <a:p>
              <a:r>
                <a:rPr lang="en-GB" sz="874" dirty="0" smtClean="0">
                  <a:solidFill>
                    <a:schemeClr val="bg1"/>
                  </a:solidFill>
                </a:rPr>
                <a:t>Logo</a:t>
              </a:r>
              <a:endParaRPr lang="en-GB" sz="874" dirty="0">
                <a:solidFill>
                  <a:schemeClr val="bg1"/>
                </a:solidFill>
              </a:endParaRPr>
            </a:p>
          </p:txBody>
        </p:sp>
      </p:grpSp>
      <p:grpSp>
        <p:nvGrpSpPr>
          <p:cNvPr id="5" name="Group 4"/>
          <p:cNvGrpSpPr/>
          <p:nvPr/>
        </p:nvGrpSpPr>
        <p:grpSpPr>
          <a:xfrm>
            <a:off x="6286500" y="404979"/>
            <a:ext cx="1189338" cy="473453"/>
            <a:chOff x="7905328" y="1357569"/>
            <a:chExt cx="1656184" cy="631271"/>
          </a:xfrm>
        </p:grpSpPr>
        <p:sp>
          <p:nvSpPr>
            <p:cNvPr id="9" name="Oval 8"/>
            <p:cNvSpPr/>
            <p:nvPr/>
          </p:nvSpPr>
          <p:spPr>
            <a:xfrm>
              <a:off x="7905328" y="1357569"/>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sp>
          <p:nvSpPr>
            <p:cNvPr id="12" name="TextBox 11"/>
            <p:cNvSpPr txBox="1"/>
            <p:nvPr/>
          </p:nvSpPr>
          <p:spPr>
            <a:xfrm>
              <a:off x="8553401" y="1404065"/>
              <a:ext cx="1008111" cy="481842"/>
            </a:xfrm>
            <a:prstGeom prst="rect">
              <a:avLst/>
            </a:prstGeom>
            <a:noFill/>
          </p:spPr>
          <p:txBody>
            <a:bodyPr wrap="square" rtlCol="0">
              <a:spAutoFit/>
            </a:bodyPr>
            <a:lstStyle/>
            <a:p>
              <a:r>
                <a:rPr lang="en-GB" sz="874" dirty="0" smtClean="0">
                  <a:solidFill>
                    <a:schemeClr val="bg1"/>
                  </a:solidFill>
                </a:rPr>
                <a:t>Partner</a:t>
              </a:r>
            </a:p>
            <a:p>
              <a:r>
                <a:rPr lang="en-GB" sz="874" dirty="0" smtClean="0">
                  <a:solidFill>
                    <a:schemeClr val="bg1"/>
                  </a:solidFill>
                </a:rPr>
                <a:t>Logo</a:t>
              </a:r>
              <a:endParaRPr lang="en-GB" sz="874" dirty="0">
                <a:solidFill>
                  <a:schemeClr val="bg1"/>
                </a:solidFill>
              </a:endParaRPr>
            </a:p>
          </p:txBody>
        </p:sp>
      </p:grpSp>
      <p:pic>
        <p:nvPicPr>
          <p:cNvPr id="13" name="Picture 4" descr="E:\Pants Work\Current Work\Actuaries 2011\Logos all\IFOA Logo\Lanscape - Standard\WMF logos\IFOA_logo_L_RGB_WO_text.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050" y="195263"/>
            <a:ext cx="1920367" cy="781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9446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07"/>
            <a:ext cx="8177212" cy="971549"/>
          </a:xfrm>
        </p:spPr>
        <p:txBody>
          <a:bodyPr anchor="t"/>
          <a:lstStyle>
            <a:lvl1pPr>
              <a:defRPr sz="2700" b="1"/>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91" y="2085975"/>
            <a:ext cx="7148509" cy="755805"/>
          </a:xfrm>
        </p:spPr>
        <p:txBody>
          <a:bodyPr/>
          <a:lstStyle>
            <a:lvl1pPr marL="0" indent="0">
              <a:spcBef>
                <a:spcPts val="0"/>
              </a:spcBef>
              <a:buFontTx/>
              <a:buNone/>
              <a:defRPr sz="20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bg1"/>
                </a:solidFill>
              </a:defRPr>
            </a:lvl1pPr>
          </a:lstStyle>
          <a:p>
            <a:r>
              <a:rPr lang="en-US" smtClean="0"/>
              <a:t>11 September 2018</a:t>
            </a:r>
            <a:endParaRPr lang="en-GB"/>
          </a:p>
        </p:txBody>
      </p:sp>
      <p:grpSp>
        <p:nvGrpSpPr>
          <p:cNvPr id="4" name="Group 3"/>
          <p:cNvGrpSpPr/>
          <p:nvPr userDrawn="1"/>
        </p:nvGrpSpPr>
        <p:grpSpPr>
          <a:xfrm>
            <a:off x="7693823" y="404980"/>
            <a:ext cx="1189338" cy="496537"/>
            <a:chOff x="7905328" y="493473"/>
            <a:chExt cx="1656184" cy="662050"/>
          </a:xfrm>
        </p:grpSpPr>
        <p:sp>
          <p:nvSpPr>
            <p:cNvPr id="2" name="Oval 1"/>
            <p:cNvSpPr/>
            <p:nvPr userDrawn="1"/>
          </p:nvSpPr>
          <p:spPr>
            <a:xfrm>
              <a:off x="7905328" y="493473"/>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userDrawn="1"/>
          </p:nvSpPr>
          <p:spPr>
            <a:xfrm>
              <a:off x="8553400" y="539969"/>
              <a:ext cx="1008112" cy="615554"/>
            </a:xfrm>
            <a:prstGeom prst="rect">
              <a:avLst/>
            </a:prstGeom>
            <a:noFill/>
          </p:spPr>
          <p:txBody>
            <a:bodyPr wrap="square" rtlCol="0">
              <a:spAutoFit/>
            </a:bodyPr>
            <a:lstStyle/>
            <a:p>
              <a:r>
                <a:rPr lang="en-GB" sz="1200" dirty="0" smtClean="0">
                  <a:solidFill>
                    <a:schemeClr val="bg1"/>
                  </a:solidFill>
                </a:rPr>
                <a:t>Partner</a:t>
              </a:r>
            </a:p>
            <a:p>
              <a:r>
                <a:rPr lang="en-GB" sz="1200" dirty="0" smtClean="0">
                  <a:solidFill>
                    <a:schemeClr val="bg1"/>
                  </a:solidFill>
                </a:rPr>
                <a:t>Logo</a:t>
              </a:r>
              <a:endParaRPr lang="en-GB" sz="1200" dirty="0">
                <a:solidFill>
                  <a:schemeClr val="bg1"/>
                </a:solidFill>
              </a:endParaRPr>
            </a:p>
          </p:txBody>
        </p:sp>
      </p:grpSp>
      <p:grpSp>
        <p:nvGrpSpPr>
          <p:cNvPr id="5" name="Group 4"/>
          <p:cNvGrpSpPr/>
          <p:nvPr userDrawn="1"/>
        </p:nvGrpSpPr>
        <p:grpSpPr>
          <a:xfrm>
            <a:off x="6286500" y="404979"/>
            <a:ext cx="1189338" cy="496537"/>
            <a:chOff x="7905328" y="1357569"/>
            <a:chExt cx="1656184" cy="662050"/>
          </a:xfrm>
        </p:grpSpPr>
        <p:sp>
          <p:nvSpPr>
            <p:cNvPr id="9" name="Oval 8"/>
            <p:cNvSpPr/>
            <p:nvPr userDrawn="1"/>
          </p:nvSpPr>
          <p:spPr>
            <a:xfrm>
              <a:off x="7905328" y="1357569"/>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userDrawn="1"/>
          </p:nvSpPr>
          <p:spPr>
            <a:xfrm>
              <a:off x="8553400" y="1404065"/>
              <a:ext cx="1008112" cy="615554"/>
            </a:xfrm>
            <a:prstGeom prst="rect">
              <a:avLst/>
            </a:prstGeom>
            <a:noFill/>
          </p:spPr>
          <p:txBody>
            <a:bodyPr wrap="square" rtlCol="0">
              <a:spAutoFit/>
            </a:bodyPr>
            <a:lstStyle/>
            <a:p>
              <a:r>
                <a:rPr lang="en-GB" sz="1200" dirty="0" smtClean="0">
                  <a:solidFill>
                    <a:schemeClr val="bg1"/>
                  </a:solidFill>
                </a:rPr>
                <a:t>Partner</a:t>
              </a:r>
            </a:p>
            <a:p>
              <a:r>
                <a:rPr lang="en-GB" sz="1200" dirty="0" smtClean="0">
                  <a:solidFill>
                    <a:schemeClr val="bg1"/>
                  </a:solidFill>
                </a:rPr>
                <a:t>Logo</a:t>
              </a:r>
              <a:endParaRPr lang="en-GB" sz="1200" dirty="0">
                <a:solidFill>
                  <a:schemeClr val="bg1"/>
                </a:solidFill>
              </a:endParaRPr>
            </a:p>
          </p:txBody>
        </p:sp>
      </p:grpSp>
      <p:pic>
        <p:nvPicPr>
          <p:cNvPr id="13"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0050" y="195263"/>
            <a:ext cx="1920368" cy="781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25581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2" name="Group 1"/>
          <p:cNvGrpSpPr/>
          <p:nvPr/>
        </p:nvGrpSpPr>
        <p:grpSpPr>
          <a:xfrm>
            <a:off x="-165514" y="4182547"/>
            <a:ext cx="9497415" cy="673507"/>
            <a:chOff x="-179309" y="5576726"/>
            <a:chExt cx="10288868" cy="898009"/>
          </a:xfrm>
        </p:grpSpPr>
        <p:sp>
          <p:nvSpPr>
            <p:cNvPr id="7" name="TextBox 6"/>
            <p:cNvSpPr txBox="1"/>
            <p:nvPr/>
          </p:nvSpPr>
          <p:spPr>
            <a:xfrm rot="18900000">
              <a:off x="1059481" y="6105233"/>
              <a:ext cx="865169" cy="369502"/>
            </a:xfrm>
            <a:prstGeom prst="rect">
              <a:avLst/>
            </a:prstGeom>
            <a:noFill/>
          </p:spPr>
          <p:txBody>
            <a:bodyPr wrap="none" rtlCol="0">
              <a:spAutoFit/>
            </a:bodyPr>
            <a:lstStyle/>
            <a:p>
              <a:r>
                <a:rPr lang="en-GB" sz="1201" dirty="0" smtClean="0">
                  <a:solidFill>
                    <a:schemeClr val="accent3">
                      <a:lumMod val="50000"/>
                    </a:schemeClr>
                  </a:solidFill>
                </a:rPr>
                <a:t>Progress</a:t>
              </a:r>
              <a:endParaRPr lang="en-GB" sz="1201" dirty="0">
                <a:solidFill>
                  <a:schemeClr val="accent3">
                    <a:lumMod val="50000"/>
                  </a:schemeClr>
                </a:solidFill>
              </a:endParaRPr>
            </a:p>
          </p:txBody>
        </p:sp>
        <p:sp>
          <p:nvSpPr>
            <p:cNvPr id="8" name="TextBox 7"/>
            <p:cNvSpPr txBox="1"/>
            <p:nvPr/>
          </p:nvSpPr>
          <p:spPr>
            <a:xfrm rot="18900000">
              <a:off x="1492924" y="6054898"/>
              <a:ext cx="1040562" cy="369502"/>
            </a:xfrm>
            <a:prstGeom prst="rect">
              <a:avLst/>
            </a:prstGeom>
            <a:noFill/>
          </p:spPr>
          <p:txBody>
            <a:bodyPr wrap="none" rtlCol="0">
              <a:spAutoFit/>
            </a:bodyPr>
            <a:lstStyle/>
            <a:p>
              <a:r>
                <a:rPr lang="en-GB" sz="1201" dirty="0" smtClean="0">
                  <a:solidFill>
                    <a:schemeClr val="accent3">
                      <a:lumMod val="50000"/>
                    </a:schemeClr>
                  </a:solidFill>
                </a:rPr>
                <a:t>Community</a:t>
              </a:r>
              <a:endParaRPr lang="en-GB" sz="1201" dirty="0">
                <a:solidFill>
                  <a:schemeClr val="accent3">
                    <a:lumMod val="50000"/>
                  </a:schemeClr>
                </a:solidFill>
              </a:endParaRPr>
            </a:p>
          </p:txBody>
        </p:sp>
        <p:sp>
          <p:nvSpPr>
            <p:cNvPr id="9" name="TextBox 8"/>
            <p:cNvSpPr txBox="1"/>
            <p:nvPr/>
          </p:nvSpPr>
          <p:spPr>
            <a:xfrm rot="18900000">
              <a:off x="2014923" y="5677393"/>
              <a:ext cx="1639686" cy="369502"/>
            </a:xfrm>
            <a:prstGeom prst="rect">
              <a:avLst/>
            </a:prstGeom>
            <a:noFill/>
          </p:spPr>
          <p:txBody>
            <a:bodyPr wrap="none" rtlCol="0">
              <a:spAutoFit/>
            </a:bodyPr>
            <a:lstStyle/>
            <a:p>
              <a:r>
                <a:rPr lang="en-GB" sz="1201" dirty="0" smtClean="0">
                  <a:solidFill>
                    <a:schemeClr val="accent3">
                      <a:lumMod val="50000"/>
                    </a:schemeClr>
                  </a:solidFill>
                </a:rPr>
                <a:t>Sessional Meetings</a:t>
              </a:r>
              <a:endParaRPr lang="en-GB" sz="1201" dirty="0">
                <a:solidFill>
                  <a:schemeClr val="accent3">
                    <a:lumMod val="50000"/>
                  </a:schemeClr>
                </a:solidFill>
              </a:endParaRPr>
            </a:p>
          </p:txBody>
        </p:sp>
        <p:sp>
          <p:nvSpPr>
            <p:cNvPr id="11" name="TextBox 10"/>
            <p:cNvSpPr txBox="1"/>
            <p:nvPr/>
          </p:nvSpPr>
          <p:spPr>
            <a:xfrm rot="18900000">
              <a:off x="2606740" y="6054898"/>
              <a:ext cx="938105" cy="369502"/>
            </a:xfrm>
            <a:prstGeom prst="rect">
              <a:avLst/>
            </a:prstGeom>
            <a:noFill/>
          </p:spPr>
          <p:txBody>
            <a:bodyPr wrap="none" rtlCol="0">
              <a:spAutoFit/>
            </a:bodyPr>
            <a:lstStyle/>
            <a:p>
              <a:r>
                <a:rPr lang="en-GB" sz="1201" dirty="0" smtClean="0">
                  <a:solidFill>
                    <a:schemeClr val="accent3">
                      <a:lumMod val="50000"/>
                    </a:schemeClr>
                  </a:solidFill>
                </a:rPr>
                <a:t>Education</a:t>
              </a:r>
              <a:endParaRPr lang="en-GB" sz="1201" dirty="0">
                <a:solidFill>
                  <a:schemeClr val="accent3">
                    <a:lumMod val="50000"/>
                  </a:schemeClr>
                </a:solidFill>
              </a:endParaRPr>
            </a:p>
          </p:txBody>
        </p:sp>
        <p:sp>
          <p:nvSpPr>
            <p:cNvPr id="12" name="TextBox 11"/>
            <p:cNvSpPr txBox="1"/>
            <p:nvPr/>
          </p:nvSpPr>
          <p:spPr>
            <a:xfrm rot="18900000">
              <a:off x="3104660" y="5828397"/>
              <a:ext cx="1351898" cy="369502"/>
            </a:xfrm>
            <a:prstGeom prst="rect">
              <a:avLst/>
            </a:prstGeom>
            <a:noFill/>
          </p:spPr>
          <p:txBody>
            <a:bodyPr wrap="none" rtlCol="0">
              <a:spAutoFit/>
            </a:bodyPr>
            <a:lstStyle/>
            <a:p>
              <a:pPr algn="l"/>
              <a:r>
                <a:rPr lang="en-GB" sz="1201" dirty="0" smtClean="0">
                  <a:solidFill>
                    <a:schemeClr val="accent3">
                      <a:lumMod val="50000"/>
                    </a:schemeClr>
                  </a:solidFill>
                </a:rPr>
                <a:t>Working parties</a:t>
              </a:r>
              <a:endParaRPr lang="en-GB" sz="1201" dirty="0">
                <a:solidFill>
                  <a:schemeClr val="accent3">
                    <a:lumMod val="50000"/>
                  </a:schemeClr>
                </a:solidFill>
              </a:endParaRPr>
            </a:p>
          </p:txBody>
        </p:sp>
        <p:sp>
          <p:nvSpPr>
            <p:cNvPr id="13" name="TextBox 12"/>
            <p:cNvSpPr txBox="1"/>
            <p:nvPr/>
          </p:nvSpPr>
          <p:spPr>
            <a:xfrm rot="18900000">
              <a:off x="3657875" y="5979401"/>
              <a:ext cx="1121627" cy="369502"/>
            </a:xfrm>
            <a:prstGeom prst="rect">
              <a:avLst/>
            </a:prstGeom>
            <a:noFill/>
          </p:spPr>
          <p:txBody>
            <a:bodyPr wrap="none" rtlCol="0">
              <a:spAutoFit/>
            </a:bodyPr>
            <a:lstStyle/>
            <a:p>
              <a:r>
                <a:rPr lang="en-GB" sz="1201" dirty="0" smtClean="0">
                  <a:solidFill>
                    <a:schemeClr val="accent3">
                      <a:lumMod val="50000"/>
                    </a:schemeClr>
                  </a:solidFill>
                </a:rPr>
                <a:t>Volunteering</a:t>
              </a:r>
              <a:endParaRPr lang="en-GB" sz="1201" dirty="0">
                <a:solidFill>
                  <a:schemeClr val="accent3">
                    <a:lumMod val="50000"/>
                  </a:schemeClr>
                </a:solidFill>
              </a:endParaRPr>
            </a:p>
          </p:txBody>
        </p:sp>
        <p:sp>
          <p:nvSpPr>
            <p:cNvPr id="14" name="TextBox 13"/>
            <p:cNvSpPr txBox="1"/>
            <p:nvPr/>
          </p:nvSpPr>
          <p:spPr>
            <a:xfrm rot="18900000">
              <a:off x="4221459" y="6071677"/>
              <a:ext cx="910320" cy="369502"/>
            </a:xfrm>
            <a:prstGeom prst="rect">
              <a:avLst/>
            </a:prstGeom>
            <a:noFill/>
          </p:spPr>
          <p:txBody>
            <a:bodyPr wrap="none" rtlCol="0">
              <a:spAutoFit/>
            </a:bodyPr>
            <a:lstStyle/>
            <a:p>
              <a:r>
                <a:rPr lang="en-GB" sz="1201" dirty="0" smtClean="0">
                  <a:solidFill>
                    <a:schemeClr val="accent3">
                      <a:lumMod val="50000"/>
                    </a:schemeClr>
                  </a:solidFill>
                </a:rPr>
                <a:t>Research</a:t>
              </a:r>
              <a:endParaRPr lang="en-GB" sz="1201" dirty="0">
                <a:solidFill>
                  <a:schemeClr val="accent3">
                    <a:lumMod val="50000"/>
                  </a:schemeClr>
                </a:solidFill>
              </a:endParaRPr>
            </a:p>
          </p:txBody>
        </p:sp>
        <p:sp>
          <p:nvSpPr>
            <p:cNvPr id="15" name="TextBox 14"/>
            <p:cNvSpPr txBox="1"/>
            <p:nvPr/>
          </p:nvSpPr>
          <p:spPr>
            <a:xfrm rot="18900000">
              <a:off x="4704323" y="5710949"/>
              <a:ext cx="1558065" cy="369502"/>
            </a:xfrm>
            <a:prstGeom prst="rect">
              <a:avLst/>
            </a:prstGeom>
            <a:noFill/>
          </p:spPr>
          <p:txBody>
            <a:bodyPr wrap="none" rtlCol="0">
              <a:spAutoFit/>
            </a:bodyPr>
            <a:lstStyle/>
            <a:p>
              <a:r>
                <a:rPr lang="en-GB" sz="1201" dirty="0" smtClean="0">
                  <a:solidFill>
                    <a:schemeClr val="accent3">
                      <a:lumMod val="50000"/>
                    </a:schemeClr>
                  </a:solidFill>
                </a:rPr>
                <a:t>Shaping</a:t>
              </a:r>
              <a:r>
                <a:rPr lang="en-GB" sz="1201" baseline="0" dirty="0" smtClean="0">
                  <a:solidFill>
                    <a:schemeClr val="accent3">
                      <a:lumMod val="50000"/>
                    </a:schemeClr>
                  </a:solidFill>
                </a:rPr>
                <a:t> the future</a:t>
              </a:r>
              <a:endParaRPr lang="en-GB" sz="1201" dirty="0">
                <a:solidFill>
                  <a:schemeClr val="accent3">
                    <a:lumMod val="50000"/>
                  </a:schemeClr>
                </a:solidFill>
              </a:endParaRPr>
            </a:p>
          </p:txBody>
        </p:sp>
        <p:sp>
          <p:nvSpPr>
            <p:cNvPr id="16" name="TextBox 15"/>
            <p:cNvSpPr txBox="1"/>
            <p:nvPr/>
          </p:nvSpPr>
          <p:spPr>
            <a:xfrm rot="18900000">
              <a:off x="5330000" y="5990786"/>
              <a:ext cx="1030143" cy="369502"/>
            </a:xfrm>
            <a:prstGeom prst="rect">
              <a:avLst/>
            </a:prstGeom>
            <a:noFill/>
          </p:spPr>
          <p:txBody>
            <a:bodyPr wrap="none" rtlCol="0">
              <a:spAutoFit/>
            </a:bodyPr>
            <a:lstStyle/>
            <a:p>
              <a:r>
                <a:rPr lang="en-GB" sz="1201" dirty="0" smtClean="0">
                  <a:solidFill>
                    <a:schemeClr val="accent3">
                      <a:lumMod val="50000"/>
                    </a:schemeClr>
                  </a:solidFill>
                </a:rPr>
                <a:t>Networking</a:t>
              </a:r>
              <a:endParaRPr lang="en-GB" sz="1201" dirty="0">
                <a:solidFill>
                  <a:schemeClr val="accent3">
                    <a:lumMod val="50000"/>
                  </a:schemeClr>
                </a:solidFill>
              </a:endParaRPr>
            </a:p>
          </p:txBody>
        </p:sp>
        <p:sp>
          <p:nvSpPr>
            <p:cNvPr id="17" name="TextBox 16"/>
            <p:cNvSpPr txBox="1"/>
            <p:nvPr/>
          </p:nvSpPr>
          <p:spPr>
            <a:xfrm rot="18900000">
              <a:off x="5841698" y="5596497"/>
              <a:ext cx="1714358" cy="369502"/>
            </a:xfrm>
            <a:prstGeom prst="rect">
              <a:avLst/>
            </a:prstGeom>
            <a:noFill/>
          </p:spPr>
          <p:txBody>
            <a:bodyPr wrap="none" rtlCol="0">
              <a:spAutoFit/>
            </a:bodyPr>
            <a:lstStyle/>
            <a:p>
              <a:r>
                <a:rPr lang="en-GB" sz="1201" dirty="0" smtClean="0">
                  <a:solidFill>
                    <a:schemeClr val="accent3">
                      <a:lumMod val="50000"/>
                    </a:schemeClr>
                  </a:solidFill>
                </a:rPr>
                <a:t>Professional</a:t>
              </a:r>
              <a:r>
                <a:rPr lang="en-GB" sz="1201" baseline="0" dirty="0" smtClean="0">
                  <a:solidFill>
                    <a:schemeClr val="accent3">
                      <a:lumMod val="50000"/>
                    </a:schemeClr>
                  </a:solidFill>
                </a:rPr>
                <a:t> support</a:t>
              </a:r>
              <a:endParaRPr lang="en-GB" sz="1201" dirty="0">
                <a:solidFill>
                  <a:schemeClr val="accent3">
                    <a:lumMod val="50000"/>
                  </a:schemeClr>
                </a:solidFill>
              </a:endParaRPr>
            </a:p>
          </p:txBody>
        </p:sp>
        <p:sp>
          <p:nvSpPr>
            <p:cNvPr id="18" name="TextBox 17"/>
            <p:cNvSpPr txBox="1"/>
            <p:nvPr/>
          </p:nvSpPr>
          <p:spPr>
            <a:xfrm rot="18900000">
              <a:off x="6375421" y="5672000"/>
              <a:ext cx="1585851" cy="369502"/>
            </a:xfrm>
            <a:prstGeom prst="rect">
              <a:avLst/>
            </a:prstGeom>
            <a:noFill/>
          </p:spPr>
          <p:txBody>
            <a:bodyPr wrap="none" rtlCol="0">
              <a:spAutoFit/>
            </a:bodyPr>
            <a:lstStyle/>
            <a:p>
              <a:r>
                <a:rPr lang="en-GB" sz="1201" dirty="0" smtClean="0">
                  <a:solidFill>
                    <a:schemeClr val="accent3">
                      <a:lumMod val="50000"/>
                    </a:schemeClr>
                  </a:solidFill>
                </a:rPr>
                <a:t>Enterprise and risk</a:t>
              </a:r>
              <a:endParaRPr lang="en-GB" sz="1201" dirty="0">
                <a:solidFill>
                  <a:schemeClr val="accent3">
                    <a:lumMod val="50000"/>
                  </a:schemeClr>
                </a:solidFill>
              </a:endParaRPr>
            </a:p>
          </p:txBody>
        </p:sp>
        <p:sp>
          <p:nvSpPr>
            <p:cNvPr id="19" name="TextBox 18"/>
            <p:cNvSpPr txBox="1"/>
            <p:nvPr/>
          </p:nvSpPr>
          <p:spPr>
            <a:xfrm rot="18900000">
              <a:off x="6935825" y="5797834"/>
              <a:ext cx="1372251" cy="369502"/>
            </a:xfrm>
            <a:prstGeom prst="rect">
              <a:avLst/>
            </a:prstGeom>
            <a:noFill/>
          </p:spPr>
          <p:txBody>
            <a:bodyPr wrap="none" rtlCol="0">
              <a:spAutoFit/>
            </a:bodyPr>
            <a:lstStyle/>
            <a:p>
              <a:r>
                <a:rPr lang="en-GB" sz="1201" dirty="0" smtClean="0">
                  <a:solidFill>
                    <a:schemeClr val="accent3">
                      <a:lumMod val="50000"/>
                    </a:schemeClr>
                  </a:solidFill>
                </a:rPr>
                <a:t>Learned</a:t>
              </a:r>
              <a:r>
                <a:rPr lang="en-GB" sz="1201" baseline="0" dirty="0" smtClean="0">
                  <a:solidFill>
                    <a:schemeClr val="accent3">
                      <a:lumMod val="50000"/>
                    </a:schemeClr>
                  </a:solidFill>
                </a:rPr>
                <a:t> society</a:t>
              </a:r>
              <a:endParaRPr lang="en-GB" sz="1201" dirty="0">
                <a:solidFill>
                  <a:schemeClr val="accent3">
                    <a:lumMod val="50000"/>
                  </a:schemeClr>
                </a:solidFill>
              </a:endParaRPr>
            </a:p>
          </p:txBody>
        </p:sp>
        <p:sp>
          <p:nvSpPr>
            <p:cNvPr id="20" name="TextBox 19"/>
            <p:cNvSpPr txBox="1"/>
            <p:nvPr/>
          </p:nvSpPr>
          <p:spPr>
            <a:xfrm rot="18900000">
              <a:off x="7495990" y="6024338"/>
              <a:ext cx="1059666" cy="369502"/>
            </a:xfrm>
            <a:prstGeom prst="rect">
              <a:avLst/>
            </a:prstGeom>
            <a:noFill/>
          </p:spPr>
          <p:txBody>
            <a:bodyPr wrap="none" rtlCol="0">
              <a:spAutoFit/>
            </a:bodyPr>
            <a:lstStyle/>
            <a:p>
              <a:r>
                <a:rPr lang="en-GB" sz="1201" dirty="0" smtClean="0">
                  <a:solidFill>
                    <a:schemeClr val="accent3">
                      <a:lumMod val="50000"/>
                    </a:schemeClr>
                  </a:solidFill>
                </a:rPr>
                <a:t>Opportunity</a:t>
              </a:r>
              <a:endParaRPr lang="en-GB" sz="1201" dirty="0">
                <a:solidFill>
                  <a:schemeClr val="accent3">
                    <a:lumMod val="50000"/>
                  </a:schemeClr>
                </a:solidFill>
              </a:endParaRPr>
            </a:p>
          </p:txBody>
        </p:sp>
        <p:sp>
          <p:nvSpPr>
            <p:cNvPr id="21" name="TextBox 20"/>
            <p:cNvSpPr txBox="1"/>
            <p:nvPr/>
          </p:nvSpPr>
          <p:spPr>
            <a:xfrm rot="18900000">
              <a:off x="8047851" y="5638445"/>
              <a:ext cx="1611901" cy="369502"/>
            </a:xfrm>
            <a:prstGeom prst="rect">
              <a:avLst/>
            </a:prstGeom>
            <a:noFill/>
          </p:spPr>
          <p:txBody>
            <a:bodyPr wrap="none" rtlCol="0">
              <a:spAutoFit/>
            </a:bodyPr>
            <a:lstStyle/>
            <a:p>
              <a:r>
                <a:rPr lang="en-GB" sz="1201" dirty="0" smtClean="0">
                  <a:solidFill>
                    <a:schemeClr val="accent3">
                      <a:lumMod val="50000"/>
                    </a:schemeClr>
                  </a:solidFill>
                </a:rPr>
                <a:t>International profile</a:t>
              </a:r>
              <a:endParaRPr lang="en-GB" sz="1201" dirty="0">
                <a:solidFill>
                  <a:schemeClr val="accent3">
                    <a:lumMod val="50000"/>
                  </a:schemeClr>
                </a:solidFill>
              </a:endParaRPr>
            </a:p>
          </p:txBody>
        </p:sp>
        <p:sp>
          <p:nvSpPr>
            <p:cNvPr id="22" name="TextBox 21"/>
            <p:cNvSpPr txBox="1"/>
            <p:nvPr/>
          </p:nvSpPr>
          <p:spPr>
            <a:xfrm rot="18900000">
              <a:off x="8613951" y="6083061"/>
              <a:ext cx="826964" cy="369502"/>
            </a:xfrm>
            <a:prstGeom prst="rect">
              <a:avLst/>
            </a:prstGeom>
            <a:noFill/>
          </p:spPr>
          <p:txBody>
            <a:bodyPr wrap="none" rtlCol="0">
              <a:spAutoFit/>
            </a:bodyPr>
            <a:lstStyle/>
            <a:p>
              <a:r>
                <a:rPr lang="en-GB" sz="1201" dirty="0" smtClean="0">
                  <a:solidFill>
                    <a:schemeClr val="accent3">
                      <a:lumMod val="50000"/>
                    </a:schemeClr>
                  </a:solidFill>
                </a:rPr>
                <a:t>Journals</a:t>
              </a:r>
              <a:endParaRPr lang="en-GB" sz="1201" dirty="0">
                <a:solidFill>
                  <a:schemeClr val="accent3">
                    <a:lumMod val="50000"/>
                  </a:schemeClr>
                </a:solidFill>
              </a:endParaRPr>
            </a:p>
          </p:txBody>
        </p:sp>
        <p:sp>
          <p:nvSpPr>
            <p:cNvPr id="23" name="TextBox 22"/>
            <p:cNvSpPr txBox="1"/>
            <p:nvPr/>
          </p:nvSpPr>
          <p:spPr>
            <a:xfrm rot="18900000">
              <a:off x="9107201" y="6032727"/>
              <a:ext cx="1002358" cy="369502"/>
            </a:xfrm>
            <a:prstGeom prst="rect">
              <a:avLst/>
            </a:prstGeom>
            <a:noFill/>
          </p:spPr>
          <p:txBody>
            <a:bodyPr wrap="none" rtlCol="0">
              <a:spAutoFit/>
            </a:bodyPr>
            <a:lstStyle/>
            <a:p>
              <a:r>
                <a:rPr lang="en-GB" sz="1201" dirty="0" smtClean="0">
                  <a:solidFill>
                    <a:schemeClr val="accent3">
                      <a:lumMod val="50000"/>
                    </a:schemeClr>
                  </a:solidFill>
                </a:rPr>
                <a:t>Supporting</a:t>
              </a:r>
              <a:endParaRPr lang="en-GB" sz="1201" dirty="0">
                <a:solidFill>
                  <a:schemeClr val="accent3">
                    <a:lumMod val="50000"/>
                  </a:schemeClr>
                </a:solidFill>
              </a:endParaRPr>
            </a:p>
          </p:txBody>
        </p:sp>
        <p:sp>
          <p:nvSpPr>
            <p:cNvPr id="24" name="TextBox 23"/>
            <p:cNvSpPr txBox="1"/>
            <p:nvPr/>
          </p:nvSpPr>
          <p:spPr>
            <a:xfrm rot="18900000">
              <a:off x="-179309" y="5576726"/>
              <a:ext cx="892954" cy="369502"/>
            </a:xfrm>
            <a:prstGeom prst="rect">
              <a:avLst/>
            </a:prstGeom>
            <a:noFill/>
          </p:spPr>
          <p:txBody>
            <a:bodyPr wrap="none" rtlCol="0">
              <a:spAutoFit/>
            </a:bodyPr>
            <a:lstStyle/>
            <a:p>
              <a:r>
                <a:rPr lang="en-GB" sz="1201" dirty="0" smtClean="0">
                  <a:solidFill>
                    <a:schemeClr val="accent3">
                      <a:lumMod val="50000"/>
                    </a:schemeClr>
                  </a:solidFill>
                </a:rPr>
                <a:t>Expertise</a:t>
              </a:r>
              <a:endParaRPr lang="en-GB" sz="1201" dirty="0">
                <a:solidFill>
                  <a:schemeClr val="accent3">
                    <a:lumMod val="50000"/>
                  </a:schemeClr>
                </a:solidFill>
              </a:endParaRPr>
            </a:p>
          </p:txBody>
        </p:sp>
        <p:sp>
          <p:nvSpPr>
            <p:cNvPr id="25" name="TextBox 24"/>
            <p:cNvSpPr txBox="1"/>
            <p:nvPr/>
          </p:nvSpPr>
          <p:spPr>
            <a:xfrm rot="18900000">
              <a:off x="-12393" y="5903899"/>
              <a:ext cx="1122183" cy="369503"/>
            </a:xfrm>
            <a:prstGeom prst="rect">
              <a:avLst/>
            </a:prstGeom>
            <a:noFill/>
          </p:spPr>
          <p:txBody>
            <a:bodyPr wrap="none" rtlCol="0">
              <a:spAutoFit/>
            </a:bodyPr>
            <a:lstStyle/>
            <a:p>
              <a:r>
                <a:rPr lang="en-GB" sz="1201" dirty="0" smtClean="0">
                  <a:solidFill>
                    <a:schemeClr val="accent3">
                      <a:lumMod val="50000"/>
                    </a:schemeClr>
                  </a:solidFill>
                </a:rPr>
                <a:t>Sponsorship</a:t>
              </a:r>
              <a:endParaRPr lang="en-GB" sz="1201" dirty="0">
                <a:solidFill>
                  <a:schemeClr val="accent3">
                    <a:lumMod val="50000"/>
                  </a:schemeClr>
                </a:solidFill>
              </a:endParaRPr>
            </a:p>
          </p:txBody>
        </p:sp>
        <p:sp>
          <p:nvSpPr>
            <p:cNvPr id="26" name="TextBox 25"/>
            <p:cNvSpPr txBox="1"/>
            <p:nvPr/>
          </p:nvSpPr>
          <p:spPr>
            <a:xfrm rot="18900000">
              <a:off x="484952" y="5685783"/>
              <a:ext cx="1620582" cy="369503"/>
            </a:xfrm>
            <a:prstGeom prst="rect">
              <a:avLst/>
            </a:prstGeom>
            <a:noFill/>
          </p:spPr>
          <p:txBody>
            <a:bodyPr wrap="none" rtlCol="0">
              <a:spAutoFit/>
            </a:bodyPr>
            <a:lstStyle/>
            <a:p>
              <a:r>
                <a:rPr lang="en-GB" sz="1201" dirty="0" smtClean="0">
                  <a:solidFill>
                    <a:schemeClr val="accent3">
                      <a:lumMod val="50000"/>
                    </a:schemeClr>
                  </a:solidFill>
                </a:rPr>
                <a:t>Thought leadership</a:t>
              </a:r>
              <a:endParaRPr lang="en-GB" sz="1201" dirty="0">
                <a:solidFill>
                  <a:schemeClr val="accent3">
                    <a:lumMod val="50000"/>
                  </a:schemeClr>
                </a:solidFill>
              </a:endParaRPr>
            </a:p>
          </p:txBody>
        </p:sp>
      </p:grpSp>
      <p:sp>
        <p:nvSpPr>
          <p:cNvPr id="3074" name="Rectangle 2"/>
          <p:cNvSpPr>
            <a:spLocks noGrp="1" noChangeArrowheads="1"/>
          </p:cNvSpPr>
          <p:nvPr>
            <p:ph type="ctrTitle"/>
          </p:nvPr>
        </p:nvSpPr>
        <p:spPr>
          <a:xfrm>
            <a:off x="395289" y="1600207"/>
            <a:ext cx="8177212" cy="971549"/>
          </a:xfrm>
        </p:spPr>
        <p:txBody>
          <a:bodyPr anchor="t"/>
          <a:lstStyle>
            <a:lvl1pPr>
              <a:defRPr sz="1966"/>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91" y="2085975"/>
            <a:ext cx="7596570" cy="755805"/>
          </a:xfrm>
        </p:spPr>
        <p:txBody>
          <a:bodyPr/>
          <a:lstStyle>
            <a:lvl1pPr marL="0" indent="0">
              <a:spcBef>
                <a:spcPts val="0"/>
              </a:spcBef>
              <a:buFontTx/>
              <a:buNone/>
              <a:defRPr sz="142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bg1"/>
                </a:solidFill>
              </a:defRPr>
            </a:lvl1pPr>
          </a:lstStyle>
          <a:p>
            <a:r>
              <a:rPr lang="en-US" smtClean="0"/>
              <a:t>11 September 2018</a:t>
            </a:r>
            <a:endParaRPr lang="en-GB"/>
          </a:p>
        </p:txBody>
      </p:sp>
      <p:pic>
        <p:nvPicPr>
          <p:cNvPr id="27" name="Picture 4" descr="E:\Pants Work\Current Work\Actuaries 2011\Logos all\IFOA Logo\Lanscape - Standard\WMF logos\IFOA_logo_L_RGB_WO_text.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050" y="195263"/>
            <a:ext cx="1920367" cy="781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57060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90" y="1600207"/>
            <a:ext cx="7493579" cy="971549"/>
          </a:xfrm>
        </p:spPr>
        <p:txBody>
          <a:bodyPr anchor="t"/>
          <a:lstStyle>
            <a:lvl1pPr>
              <a:defRPr sz="1966" b="1"/>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92" y="2085975"/>
            <a:ext cx="6121400" cy="755805"/>
          </a:xfrm>
        </p:spPr>
        <p:txBody>
          <a:bodyPr/>
          <a:lstStyle>
            <a:lvl1pPr marL="0" indent="0">
              <a:spcBef>
                <a:spcPts val="0"/>
              </a:spcBef>
              <a:buFontTx/>
              <a:buNone/>
              <a:defRPr sz="1420">
                <a:solidFill>
                  <a:schemeClr val="tx1"/>
                </a:solidFill>
              </a:defRPr>
            </a:lvl1pPr>
          </a:lstStyle>
          <a:p>
            <a:pPr lvl="0"/>
            <a:r>
              <a:rPr lang="en-US" noProof="0" smtClean="0"/>
              <a:t>Click to edit Master subtitle style</a:t>
            </a:r>
            <a:endParaRPr lang="en-GB" noProof="0" dirty="0" smtClean="0"/>
          </a:p>
        </p:txBody>
      </p:sp>
      <p:pic>
        <p:nvPicPr>
          <p:cNvPr id="31" name="Picture 2" descr="E:\Pants Work\Current Work\Actuaries 2011\Logos all\IFOA Logo\Lanscape - Standard\WMF logos\IFOA_logo_L_RGB.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051" y="186680"/>
            <a:ext cx="1941452" cy="790316"/>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rot="18900000">
            <a:off x="977982" y="4578926"/>
            <a:ext cx="798617" cy="277127"/>
          </a:xfrm>
          <a:prstGeom prst="rect">
            <a:avLst/>
          </a:prstGeom>
          <a:noFill/>
        </p:spPr>
        <p:txBody>
          <a:bodyPr wrap="none" rtlCol="0">
            <a:spAutoFit/>
          </a:bodyPr>
          <a:lstStyle/>
          <a:p>
            <a:r>
              <a:rPr lang="en-GB" sz="1201" dirty="0" smtClean="0">
                <a:solidFill>
                  <a:schemeClr val="bg1">
                    <a:lumMod val="75000"/>
                  </a:schemeClr>
                </a:solidFill>
              </a:rPr>
              <a:t>Progress</a:t>
            </a:r>
            <a:endParaRPr lang="en-GB" sz="1201" dirty="0">
              <a:solidFill>
                <a:schemeClr val="bg1">
                  <a:lumMod val="75000"/>
                </a:schemeClr>
              </a:solidFill>
            </a:endParaRPr>
          </a:p>
        </p:txBody>
      </p:sp>
      <p:sp>
        <p:nvSpPr>
          <p:cNvPr id="33" name="TextBox 32"/>
          <p:cNvSpPr txBox="1"/>
          <p:nvPr/>
        </p:nvSpPr>
        <p:spPr>
          <a:xfrm rot="18900000">
            <a:off x="1378088" y="4541176"/>
            <a:ext cx="960519" cy="277127"/>
          </a:xfrm>
          <a:prstGeom prst="rect">
            <a:avLst/>
          </a:prstGeom>
          <a:noFill/>
        </p:spPr>
        <p:txBody>
          <a:bodyPr wrap="none" rtlCol="0">
            <a:spAutoFit/>
          </a:bodyPr>
          <a:lstStyle/>
          <a:p>
            <a:r>
              <a:rPr lang="en-GB" sz="1201" dirty="0" smtClean="0">
                <a:solidFill>
                  <a:schemeClr val="bg1">
                    <a:lumMod val="75000"/>
                  </a:schemeClr>
                </a:solidFill>
              </a:rPr>
              <a:t>Community</a:t>
            </a:r>
            <a:endParaRPr lang="en-GB" sz="1201" dirty="0">
              <a:solidFill>
                <a:schemeClr val="bg1">
                  <a:lumMod val="75000"/>
                </a:schemeClr>
              </a:solidFill>
            </a:endParaRPr>
          </a:p>
        </p:txBody>
      </p:sp>
      <p:sp>
        <p:nvSpPr>
          <p:cNvPr id="34" name="TextBox 33"/>
          <p:cNvSpPr txBox="1"/>
          <p:nvPr/>
        </p:nvSpPr>
        <p:spPr>
          <a:xfrm rot="18900000">
            <a:off x="1859931" y="4258048"/>
            <a:ext cx="1513556" cy="277127"/>
          </a:xfrm>
          <a:prstGeom prst="rect">
            <a:avLst/>
          </a:prstGeom>
          <a:noFill/>
        </p:spPr>
        <p:txBody>
          <a:bodyPr wrap="none" rtlCol="0">
            <a:spAutoFit/>
          </a:bodyPr>
          <a:lstStyle/>
          <a:p>
            <a:r>
              <a:rPr lang="en-GB" sz="1201" dirty="0" smtClean="0">
                <a:solidFill>
                  <a:schemeClr val="bg1">
                    <a:lumMod val="75000"/>
                  </a:schemeClr>
                </a:solidFill>
              </a:rPr>
              <a:t>Sessional Meetings</a:t>
            </a:r>
            <a:endParaRPr lang="en-GB" sz="1201" dirty="0">
              <a:solidFill>
                <a:schemeClr val="bg1">
                  <a:lumMod val="75000"/>
                </a:schemeClr>
              </a:solidFill>
            </a:endParaRPr>
          </a:p>
        </p:txBody>
      </p:sp>
      <p:sp>
        <p:nvSpPr>
          <p:cNvPr id="35" name="TextBox 34"/>
          <p:cNvSpPr txBox="1"/>
          <p:nvPr/>
        </p:nvSpPr>
        <p:spPr>
          <a:xfrm rot="18900000">
            <a:off x="2406226" y="4541174"/>
            <a:ext cx="865943" cy="277127"/>
          </a:xfrm>
          <a:prstGeom prst="rect">
            <a:avLst/>
          </a:prstGeom>
          <a:noFill/>
        </p:spPr>
        <p:txBody>
          <a:bodyPr wrap="none" rtlCol="0">
            <a:spAutoFit/>
          </a:bodyPr>
          <a:lstStyle/>
          <a:p>
            <a:r>
              <a:rPr lang="en-GB" sz="1201" dirty="0" smtClean="0">
                <a:solidFill>
                  <a:schemeClr val="bg1">
                    <a:lumMod val="75000"/>
                  </a:schemeClr>
                </a:solidFill>
              </a:rPr>
              <a:t>Education</a:t>
            </a:r>
            <a:endParaRPr lang="en-GB" sz="1201" dirty="0">
              <a:solidFill>
                <a:schemeClr val="bg1">
                  <a:lumMod val="75000"/>
                </a:schemeClr>
              </a:solidFill>
            </a:endParaRPr>
          </a:p>
        </p:txBody>
      </p:sp>
      <p:sp>
        <p:nvSpPr>
          <p:cNvPr id="36" name="TextBox 35"/>
          <p:cNvSpPr txBox="1"/>
          <p:nvPr/>
        </p:nvSpPr>
        <p:spPr>
          <a:xfrm rot="18900000">
            <a:off x="2865842" y="4371299"/>
            <a:ext cx="1247906" cy="277127"/>
          </a:xfrm>
          <a:prstGeom prst="rect">
            <a:avLst/>
          </a:prstGeom>
          <a:noFill/>
        </p:spPr>
        <p:txBody>
          <a:bodyPr wrap="none" rtlCol="0">
            <a:spAutoFit/>
          </a:bodyPr>
          <a:lstStyle/>
          <a:p>
            <a:pPr algn="l"/>
            <a:r>
              <a:rPr lang="en-GB" sz="1201" dirty="0" smtClean="0">
                <a:solidFill>
                  <a:schemeClr val="bg1">
                    <a:lumMod val="75000"/>
                  </a:schemeClr>
                </a:solidFill>
              </a:rPr>
              <a:t>Working parties</a:t>
            </a:r>
            <a:endParaRPr lang="en-GB" sz="1201" dirty="0">
              <a:solidFill>
                <a:schemeClr val="bg1">
                  <a:lumMod val="75000"/>
                </a:schemeClr>
              </a:solidFill>
            </a:endParaRPr>
          </a:p>
        </p:txBody>
      </p:sp>
      <p:sp>
        <p:nvSpPr>
          <p:cNvPr id="37" name="TextBox 36"/>
          <p:cNvSpPr txBox="1"/>
          <p:nvPr/>
        </p:nvSpPr>
        <p:spPr>
          <a:xfrm rot="18900000">
            <a:off x="3376503" y="4484552"/>
            <a:ext cx="1035348" cy="277127"/>
          </a:xfrm>
          <a:prstGeom prst="rect">
            <a:avLst/>
          </a:prstGeom>
          <a:noFill/>
        </p:spPr>
        <p:txBody>
          <a:bodyPr wrap="none" rtlCol="0">
            <a:spAutoFit/>
          </a:bodyPr>
          <a:lstStyle/>
          <a:p>
            <a:r>
              <a:rPr lang="en-GB" sz="1201" dirty="0" smtClean="0">
                <a:solidFill>
                  <a:schemeClr val="bg1">
                    <a:lumMod val="75000"/>
                  </a:schemeClr>
                </a:solidFill>
              </a:rPr>
              <a:t>Volunteering</a:t>
            </a:r>
            <a:endParaRPr lang="en-GB" sz="1201" dirty="0">
              <a:solidFill>
                <a:schemeClr val="bg1">
                  <a:lumMod val="75000"/>
                </a:schemeClr>
              </a:solidFill>
            </a:endParaRPr>
          </a:p>
        </p:txBody>
      </p:sp>
      <p:sp>
        <p:nvSpPr>
          <p:cNvPr id="38" name="TextBox 37"/>
          <p:cNvSpPr txBox="1"/>
          <p:nvPr/>
        </p:nvSpPr>
        <p:spPr>
          <a:xfrm rot="18900000">
            <a:off x="3896733" y="4553760"/>
            <a:ext cx="840295" cy="277127"/>
          </a:xfrm>
          <a:prstGeom prst="rect">
            <a:avLst/>
          </a:prstGeom>
          <a:noFill/>
        </p:spPr>
        <p:txBody>
          <a:bodyPr wrap="none" rtlCol="0">
            <a:spAutoFit/>
          </a:bodyPr>
          <a:lstStyle/>
          <a:p>
            <a:r>
              <a:rPr lang="en-GB" sz="1201" dirty="0" smtClean="0">
                <a:solidFill>
                  <a:schemeClr val="bg1">
                    <a:lumMod val="75000"/>
                  </a:schemeClr>
                </a:solidFill>
              </a:rPr>
              <a:t>Research</a:t>
            </a:r>
            <a:endParaRPr lang="en-GB" sz="1201" dirty="0">
              <a:solidFill>
                <a:schemeClr val="bg1">
                  <a:lumMod val="75000"/>
                </a:schemeClr>
              </a:solidFill>
            </a:endParaRPr>
          </a:p>
        </p:txBody>
      </p:sp>
      <p:sp>
        <p:nvSpPr>
          <p:cNvPr id="39" name="TextBox 38"/>
          <p:cNvSpPr txBox="1"/>
          <p:nvPr/>
        </p:nvSpPr>
        <p:spPr>
          <a:xfrm rot="18900000">
            <a:off x="4342454" y="4283214"/>
            <a:ext cx="1438214" cy="277127"/>
          </a:xfrm>
          <a:prstGeom prst="rect">
            <a:avLst/>
          </a:prstGeom>
          <a:noFill/>
        </p:spPr>
        <p:txBody>
          <a:bodyPr wrap="none" rtlCol="0">
            <a:spAutoFit/>
          </a:bodyPr>
          <a:lstStyle/>
          <a:p>
            <a:r>
              <a:rPr lang="en-GB" sz="1201" dirty="0" smtClean="0">
                <a:solidFill>
                  <a:schemeClr val="bg1">
                    <a:lumMod val="75000"/>
                  </a:schemeClr>
                </a:solidFill>
              </a:rPr>
              <a:t>Shaping</a:t>
            </a:r>
            <a:r>
              <a:rPr lang="en-GB" sz="1201" baseline="0" dirty="0" smtClean="0">
                <a:solidFill>
                  <a:schemeClr val="bg1">
                    <a:lumMod val="75000"/>
                  </a:schemeClr>
                </a:solidFill>
              </a:rPr>
              <a:t> the future</a:t>
            </a:r>
            <a:endParaRPr lang="en-GB" sz="1201" dirty="0">
              <a:solidFill>
                <a:schemeClr val="bg1">
                  <a:lumMod val="75000"/>
                </a:schemeClr>
              </a:solidFill>
            </a:endParaRPr>
          </a:p>
        </p:txBody>
      </p:sp>
      <p:sp>
        <p:nvSpPr>
          <p:cNvPr id="40" name="TextBox 39"/>
          <p:cNvSpPr txBox="1"/>
          <p:nvPr/>
        </p:nvSpPr>
        <p:spPr>
          <a:xfrm rot="18900000">
            <a:off x="4920002" y="4493091"/>
            <a:ext cx="950901" cy="277127"/>
          </a:xfrm>
          <a:prstGeom prst="rect">
            <a:avLst/>
          </a:prstGeom>
          <a:noFill/>
        </p:spPr>
        <p:txBody>
          <a:bodyPr wrap="none" rtlCol="0">
            <a:spAutoFit/>
          </a:bodyPr>
          <a:lstStyle/>
          <a:p>
            <a:r>
              <a:rPr lang="en-GB" sz="1201" dirty="0" smtClean="0">
                <a:solidFill>
                  <a:schemeClr val="bg1">
                    <a:lumMod val="75000"/>
                  </a:schemeClr>
                </a:solidFill>
              </a:rPr>
              <a:t>Networking</a:t>
            </a:r>
            <a:endParaRPr lang="en-GB" sz="1201" dirty="0">
              <a:solidFill>
                <a:schemeClr val="bg1">
                  <a:lumMod val="75000"/>
                </a:schemeClr>
              </a:solidFill>
            </a:endParaRPr>
          </a:p>
        </p:txBody>
      </p:sp>
      <p:sp>
        <p:nvSpPr>
          <p:cNvPr id="41" name="TextBox 40"/>
          <p:cNvSpPr txBox="1"/>
          <p:nvPr/>
        </p:nvSpPr>
        <p:spPr>
          <a:xfrm rot="18900000">
            <a:off x="5392338" y="4197376"/>
            <a:ext cx="1582484" cy="277127"/>
          </a:xfrm>
          <a:prstGeom prst="rect">
            <a:avLst/>
          </a:prstGeom>
          <a:noFill/>
        </p:spPr>
        <p:txBody>
          <a:bodyPr wrap="none" rtlCol="0">
            <a:spAutoFit/>
          </a:bodyPr>
          <a:lstStyle/>
          <a:p>
            <a:r>
              <a:rPr lang="en-GB" sz="1201" dirty="0" smtClean="0">
                <a:solidFill>
                  <a:schemeClr val="bg1">
                    <a:lumMod val="75000"/>
                  </a:schemeClr>
                </a:solidFill>
              </a:rPr>
              <a:t>Professional</a:t>
            </a:r>
            <a:r>
              <a:rPr lang="en-GB" sz="1201" baseline="0" dirty="0" smtClean="0">
                <a:solidFill>
                  <a:schemeClr val="bg1">
                    <a:lumMod val="75000"/>
                  </a:schemeClr>
                </a:solidFill>
              </a:rPr>
              <a:t> support</a:t>
            </a:r>
            <a:endParaRPr lang="en-GB" sz="1201" dirty="0">
              <a:solidFill>
                <a:schemeClr val="bg1">
                  <a:lumMod val="75000"/>
                </a:schemeClr>
              </a:solidFill>
            </a:endParaRPr>
          </a:p>
        </p:txBody>
      </p:sp>
      <p:sp>
        <p:nvSpPr>
          <p:cNvPr id="42" name="TextBox 41"/>
          <p:cNvSpPr txBox="1"/>
          <p:nvPr/>
        </p:nvSpPr>
        <p:spPr>
          <a:xfrm rot="18900000">
            <a:off x="5885006" y="4254002"/>
            <a:ext cx="1463862" cy="277127"/>
          </a:xfrm>
          <a:prstGeom prst="rect">
            <a:avLst/>
          </a:prstGeom>
          <a:noFill/>
        </p:spPr>
        <p:txBody>
          <a:bodyPr wrap="none" rtlCol="0">
            <a:spAutoFit/>
          </a:bodyPr>
          <a:lstStyle/>
          <a:p>
            <a:r>
              <a:rPr lang="en-GB" sz="1201" dirty="0" smtClean="0">
                <a:solidFill>
                  <a:schemeClr val="bg1">
                    <a:lumMod val="75000"/>
                  </a:schemeClr>
                </a:solidFill>
              </a:rPr>
              <a:t>Enterprise and risk</a:t>
            </a:r>
            <a:endParaRPr lang="en-GB" sz="1201" dirty="0">
              <a:solidFill>
                <a:schemeClr val="bg1">
                  <a:lumMod val="75000"/>
                </a:schemeClr>
              </a:solidFill>
            </a:endParaRPr>
          </a:p>
        </p:txBody>
      </p:sp>
      <p:sp>
        <p:nvSpPr>
          <p:cNvPr id="43" name="TextBox 42"/>
          <p:cNvSpPr txBox="1"/>
          <p:nvPr/>
        </p:nvSpPr>
        <p:spPr>
          <a:xfrm rot="18900000">
            <a:off x="6402303" y="4348377"/>
            <a:ext cx="1266693" cy="277127"/>
          </a:xfrm>
          <a:prstGeom prst="rect">
            <a:avLst/>
          </a:prstGeom>
          <a:noFill/>
        </p:spPr>
        <p:txBody>
          <a:bodyPr wrap="none" rtlCol="0">
            <a:spAutoFit/>
          </a:bodyPr>
          <a:lstStyle/>
          <a:p>
            <a:r>
              <a:rPr lang="en-GB" sz="1201" dirty="0" smtClean="0">
                <a:solidFill>
                  <a:schemeClr val="bg1">
                    <a:lumMod val="75000"/>
                  </a:schemeClr>
                </a:solidFill>
              </a:rPr>
              <a:t>Learned</a:t>
            </a:r>
            <a:r>
              <a:rPr lang="en-GB" sz="1201" baseline="0" dirty="0" smtClean="0">
                <a:solidFill>
                  <a:schemeClr val="bg1">
                    <a:lumMod val="75000"/>
                  </a:schemeClr>
                </a:solidFill>
              </a:rPr>
              <a:t> society</a:t>
            </a:r>
            <a:endParaRPr lang="en-GB" sz="1201" dirty="0">
              <a:solidFill>
                <a:schemeClr val="bg1">
                  <a:lumMod val="75000"/>
                </a:schemeClr>
              </a:solidFill>
            </a:endParaRPr>
          </a:p>
        </p:txBody>
      </p:sp>
      <p:sp>
        <p:nvSpPr>
          <p:cNvPr id="44" name="TextBox 43"/>
          <p:cNvSpPr txBox="1"/>
          <p:nvPr/>
        </p:nvSpPr>
        <p:spPr>
          <a:xfrm rot="18900000">
            <a:off x="6919378" y="4518256"/>
            <a:ext cx="978153" cy="277127"/>
          </a:xfrm>
          <a:prstGeom prst="rect">
            <a:avLst/>
          </a:prstGeom>
          <a:noFill/>
        </p:spPr>
        <p:txBody>
          <a:bodyPr wrap="none" rtlCol="0">
            <a:spAutoFit/>
          </a:bodyPr>
          <a:lstStyle/>
          <a:p>
            <a:r>
              <a:rPr lang="en-GB" sz="1201" dirty="0" smtClean="0">
                <a:solidFill>
                  <a:schemeClr val="bg1">
                    <a:lumMod val="75000"/>
                  </a:schemeClr>
                </a:solidFill>
              </a:rPr>
              <a:t>Opportunity</a:t>
            </a:r>
            <a:endParaRPr lang="en-GB" sz="1201" dirty="0">
              <a:solidFill>
                <a:schemeClr val="bg1">
                  <a:lumMod val="75000"/>
                </a:schemeClr>
              </a:solidFill>
            </a:endParaRPr>
          </a:p>
        </p:txBody>
      </p:sp>
      <p:sp>
        <p:nvSpPr>
          <p:cNvPr id="45" name="TextBox 44"/>
          <p:cNvSpPr txBox="1"/>
          <p:nvPr/>
        </p:nvSpPr>
        <p:spPr>
          <a:xfrm rot="18900000">
            <a:off x="7428784" y="4228835"/>
            <a:ext cx="1487908" cy="277127"/>
          </a:xfrm>
          <a:prstGeom prst="rect">
            <a:avLst/>
          </a:prstGeom>
          <a:noFill/>
        </p:spPr>
        <p:txBody>
          <a:bodyPr wrap="none" rtlCol="0">
            <a:spAutoFit/>
          </a:bodyPr>
          <a:lstStyle/>
          <a:p>
            <a:r>
              <a:rPr lang="en-GB" sz="1201" dirty="0" smtClean="0">
                <a:solidFill>
                  <a:schemeClr val="bg1">
                    <a:lumMod val="75000"/>
                  </a:schemeClr>
                </a:solidFill>
              </a:rPr>
              <a:t>International profile</a:t>
            </a:r>
            <a:endParaRPr lang="en-GB" sz="1201" dirty="0">
              <a:solidFill>
                <a:schemeClr val="bg1">
                  <a:lumMod val="75000"/>
                </a:schemeClr>
              </a:solidFill>
            </a:endParaRPr>
          </a:p>
        </p:txBody>
      </p:sp>
      <p:sp>
        <p:nvSpPr>
          <p:cNvPr id="46" name="TextBox 45"/>
          <p:cNvSpPr txBox="1"/>
          <p:nvPr/>
        </p:nvSpPr>
        <p:spPr>
          <a:xfrm rot="18900000">
            <a:off x="7951339" y="4562297"/>
            <a:ext cx="763351" cy="277127"/>
          </a:xfrm>
          <a:prstGeom prst="rect">
            <a:avLst/>
          </a:prstGeom>
          <a:noFill/>
        </p:spPr>
        <p:txBody>
          <a:bodyPr wrap="none" rtlCol="0">
            <a:spAutoFit/>
          </a:bodyPr>
          <a:lstStyle/>
          <a:p>
            <a:r>
              <a:rPr lang="en-GB" sz="1201" dirty="0" smtClean="0">
                <a:solidFill>
                  <a:schemeClr val="bg1">
                    <a:lumMod val="75000"/>
                  </a:schemeClr>
                </a:solidFill>
              </a:rPr>
              <a:t>Journals</a:t>
            </a:r>
            <a:endParaRPr lang="en-GB" sz="1201" dirty="0">
              <a:solidFill>
                <a:schemeClr val="bg1">
                  <a:lumMod val="75000"/>
                </a:schemeClr>
              </a:solidFill>
            </a:endParaRPr>
          </a:p>
        </p:txBody>
      </p:sp>
      <p:sp>
        <p:nvSpPr>
          <p:cNvPr id="47" name="TextBox 46"/>
          <p:cNvSpPr txBox="1"/>
          <p:nvPr/>
        </p:nvSpPr>
        <p:spPr>
          <a:xfrm rot="18900000">
            <a:off x="8406649" y="4524547"/>
            <a:ext cx="925253" cy="277127"/>
          </a:xfrm>
          <a:prstGeom prst="rect">
            <a:avLst/>
          </a:prstGeom>
          <a:noFill/>
        </p:spPr>
        <p:txBody>
          <a:bodyPr wrap="none" rtlCol="0">
            <a:spAutoFit/>
          </a:bodyPr>
          <a:lstStyle/>
          <a:p>
            <a:r>
              <a:rPr lang="en-GB" sz="1201" dirty="0" smtClean="0">
                <a:solidFill>
                  <a:schemeClr val="bg1">
                    <a:lumMod val="75000"/>
                  </a:schemeClr>
                </a:solidFill>
              </a:rPr>
              <a:t>Supporting</a:t>
            </a:r>
            <a:endParaRPr lang="en-GB" sz="1201" dirty="0">
              <a:solidFill>
                <a:schemeClr val="bg1">
                  <a:lumMod val="75000"/>
                </a:schemeClr>
              </a:solidFill>
            </a:endParaRPr>
          </a:p>
        </p:txBody>
      </p:sp>
      <p:sp>
        <p:nvSpPr>
          <p:cNvPr id="48" name="TextBox 47"/>
          <p:cNvSpPr txBox="1"/>
          <p:nvPr/>
        </p:nvSpPr>
        <p:spPr>
          <a:xfrm rot="18900000">
            <a:off x="-165514" y="4182547"/>
            <a:ext cx="824265" cy="277127"/>
          </a:xfrm>
          <a:prstGeom prst="rect">
            <a:avLst/>
          </a:prstGeom>
          <a:noFill/>
        </p:spPr>
        <p:txBody>
          <a:bodyPr wrap="none" rtlCol="0">
            <a:spAutoFit/>
          </a:bodyPr>
          <a:lstStyle/>
          <a:p>
            <a:r>
              <a:rPr lang="en-GB" sz="1201" dirty="0" smtClean="0">
                <a:solidFill>
                  <a:schemeClr val="bg1">
                    <a:lumMod val="75000"/>
                  </a:schemeClr>
                </a:solidFill>
              </a:rPr>
              <a:t>Expertise</a:t>
            </a:r>
            <a:endParaRPr lang="en-GB" sz="1201" dirty="0">
              <a:solidFill>
                <a:schemeClr val="bg1">
                  <a:lumMod val="75000"/>
                </a:schemeClr>
              </a:solidFill>
            </a:endParaRPr>
          </a:p>
        </p:txBody>
      </p:sp>
      <p:sp>
        <p:nvSpPr>
          <p:cNvPr id="49" name="TextBox 48"/>
          <p:cNvSpPr txBox="1"/>
          <p:nvPr/>
        </p:nvSpPr>
        <p:spPr>
          <a:xfrm rot="18900000">
            <a:off x="-11438" y="4427925"/>
            <a:ext cx="1035861" cy="277127"/>
          </a:xfrm>
          <a:prstGeom prst="rect">
            <a:avLst/>
          </a:prstGeom>
          <a:noFill/>
        </p:spPr>
        <p:txBody>
          <a:bodyPr wrap="none" rtlCol="0">
            <a:spAutoFit/>
          </a:bodyPr>
          <a:lstStyle/>
          <a:p>
            <a:r>
              <a:rPr lang="en-GB" sz="1201" dirty="0" smtClean="0">
                <a:solidFill>
                  <a:schemeClr val="bg1">
                    <a:lumMod val="75000"/>
                  </a:schemeClr>
                </a:solidFill>
              </a:rPr>
              <a:t>Sponsorship</a:t>
            </a:r>
            <a:endParaRPr lang="en-GB" sz="1201" dirty="0">
              <a:solidFill>
                <a:schemeClr val="bg1">
                  <a:lumMod val="75000"/>
                </a:schemeClr>
              </a:solidFill>
            </a:endParaRPr>
          </a:p>
        </p:txBody>
      </p:sp>
      <p:sp>
        <p:nvSpPr>
          <p:cNvPr id="50" name="TextBox 49"/>
          <p:cNvSpPr txBox="1"/>
          <p:nvPr/>
        </p:nvSpPr>
        <p:spPr>
          <a:xfrm rot="18900000">
            <a:off x="447650" y="4264339"/>
            <a:ext cx="1495922" cy="277127"/>
          </a:xfrm>
          <a:prstGeom prst="rect">
            <a:avLst/>
          </a:prstGeom>
          <a:noFill/>
        </p:spPr>
        <p:txBody>
          <a:bodyPr wrap="none" rtlCol="0">
            <a:spAutoFit/>
          </a:bodyPr>
          <a:lstStyle/>
          <a:p>
            <a:r>
              <a:rPr lang="en-GB" sz="1201" dirty="0" smtClean="0">
                <a:solidFill>
                  <a:schemeClr val="bg1">
                    <a:lumMod val="75000"/>
                  </a:schemeClr>
                </a:solidFill>
              </a:rPr>
              <a:t>Thought leadership</a:t>
            </a:r>
            <a:endParaRPr lang="en-GB" sz="1201" dirty="0">
              <a:solidFill>
                <a:schemeClr val="bg1">
                  <a:lumMod val="75000"/>
                </a:schemeClr>
              </a:solidFill>
            </a:endParaRPr>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tx1"/>
                </a:solidFill>
              </a:defRPr>
            </a:lvl1pPr>
          </a:lstStyle>
          <a:p>
            <a:r>
              <a:rPr lang="en-US" smtClean="0"/>
              <a:t>11 September 2018</a:t>
            </a:r>
            <a:endParaRPr lang="en-GB" dirty="0"/>
          </a:p>
        </p:txBody>
      </p:sp>
    </p:spTree>
    <p:extLst>
      <p:ext uri="{BB962C8B-B14F-4D97-AF65-F5344CB8AC3E}">
        <p14:creationId xmlns:p14="http://schemas.microsoft.com/office/powerpoint/2010/main" val="18859074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9" y="1600207"/>
            <a:ext cx="8291512" cy="971549"/>
          </a:xfrm>
        </p:spPr>
        <p:txBody>
          <a:bodyPr anchor="t"/>
          <a:lstStyle>
            <a:lvl1pPr>
              <a:defRPr sz="1966"/>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92" y="2085975"/>
            <a:ext cx="6121400" cy="755805"/>
          </a:xfrm>
        </p:spPr>
        <p:txBody>
          <a:bodyPr/>
          <a:lstStyle>
            <a:lvl1pPr marL="0" indent="0">
              <a:spcBef>
                <a:spcPts val="0"/>
              </a:spcBef>
              <a:buFontTx/>
              <a:buNone/>
              <a:defRPr sz="1420">
                <a:solidFill>
                  <a:schemeClr val="tx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bg1"/>
                </a:solidFill>
              </a:defRPr>
            </a:lvl1pPr>
          </a:lstStyle>
          <a:p>
            <a:r>
              <a:rPr lang="en-US" smtClean="0"/>
              <a:t>11 September 2018</a:t>
            </a:r>
            <a:endParaRPr lang="en-GB" dirty="0"/>
          </a:p>
        </p:txBody>
      </p:sp>
      <p:pic>
        <p:nvPicPr>
          <p:cNvPr id="6" name="Picture 2" descr="E:\Pants Work\Current Work\Actuaries 2011\Logos all\IFOA Logo\Lanscape - Standard\WMF logos\IFOA_logo_L_RGB.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051" y="186680"/>
            <a:ext cx="1941452" cy="79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22540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9" y="1600207"/>
            <a:ext cx="6348412" cy="971549"/>
          </a:xfrm>
        </p:spPr>
        <p:txBody>
          <a:bodyPr anchor="t"/>
          <a:lstStyle>
            <a:lvl1pPr>
              <a:defRPr sz="1966"/>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92" y="2085975"/>
            <a:ext cx="6121400" cy="755805"/>
          </a:xfrm>
        </p:spPr>
        <p:txBody>
          <a:bodyPr/>
          <a:lstStyle>
            <a:lvl1pPr marL="0" indent="0">
              <a:spcBef>
                <a:spcPts val="0"/>
              </a:spcBef>
              <a:buFontTx/>
              <a:buNone/>
              <a:defRPr sz="1420">
                <a:solidFill>
                  <a:schemeClr val="tx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tx1"/>
                </a:solidFill>
              </a:defRPr>
            </a:lvl1pPr>
          </a:lstStyle>
          <a:p>
            <a:r>
              <a:rPr lang="en-US" smtClean="0"/>
              <a:t>11 September 2018</a:t>
            </a:r>
            <a:endParaRPr lang="en-GB" dirty="0"/>
          </a:p>
        </p:txBody>
      </p:sp>
      <p:pic>
        <p:nvPicPr>
          <p:cNvPr id="6" name="Picture 2" descr="E:\Pants Work\Current Work\Actuaries 2011\Logos all\IFOA Logo\Lanscape - Standard\WMF logos\IFOA_logo_L_RGB.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051" y="186680"/>
            <a:ext cx="1941452" cy="79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8893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07"/>
            <a:ext cx="6519862" cy="971549"/>
          </a:xfrm>
        </p:spPr>
        <p:txBody>
          <a:bodyPr anchor="t"/>
          <a:lstStyle>
            <a:lvl1pPr>
              <a:defRPr sz="1966"/>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92" y="2085975"/>
            <a:ext cx="6121400" cy="755805"/>
          </a:xfrm>
        </p:spPr>
        <p:txBody>
          <a:bodyPr/>
          <a:lstStyle>
            <a:lvl1pPr marL="0" indent="0">
              <a:spcBef>
                <a:spcPts val="0"/>
              </a:spcBef>
              <a:buFontTx/>
              <a:buNone/>
              <a:defRPr sz="1420">
                <a:solidFill>
                  <a:schemeClr val="tx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bg1"/>
                </a:solidFill>
              </a:defRPr>
            </a:lvl1pPr>
          </a:lstStyle>
          <a:p>
            <a:r>
              <a:rPr lang="en-US" smtClean="0"/>
              <a:t>11 September 2018</a:t>
            </a:r>
            <a:endParaRPr lang="en-GB" dirty="0"/>
          </a:p>
        </p:txBody>
      </p:sp>
      <p:pic>
        <p:nvPicPr>
          <p:cNvPr id="6" name="Picture 2" descr="E:\Pants Work\Current Work\Actuaries 2011\Logos all\IFOA Logo\Lanscape - Standard\WMF logos\IFOA_logo_L_RGB.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051" y="186680"/>
            <a:ext cx="1941452" cy="79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8694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9" y="1600207"/>
            <a:ext cx="7129463" cy="971549"/>
          </a:xfrm>
        </p:spPr>
        <p:txBody>
          <a:bodyPr anchor="t"/>
          <a:lstStyle>
            <a:lvl1pPr>
              <a:defRPr sz="1966"/>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92" y="2085975"/>
            <a:ext cx="6121400" cy="755805"/>
          </a:xfrm>
        </p:spPr>
        <p:txBody>
          <a:bodyPr/>
          <a:lstStyle>
            <a:lvl1pPr marL="0" indent="0">
              <a:spcBef>
                <a:spcPts val="0"/>
              </a:spcBef>
              <a:buFontTx/>
              <a:buNone/>
              <a:defRPr sz="1420">
                <a:solidFill>
                  <a:schemeClr val="tx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395293" y="4807750"/>
            <a:ext cx="1385016" cy="225056"/>
          </a:xfrm>
          <a:gradFill>
            <a:gsLst>
              <a:gs pos="0">
                <a:schemeClr val="bg2">
                  <a:alpha val="53000"/>
                </a:schemeClr>
              </a:gs>
              <a:gs pos="100000">
                <a:schemeClr val="bg1">
                  <a:alpha val="54000"/>
                </a:schemeClr>
              </a:gs>
            </a:gsLst>
            <a:lin ang="5400000" scaled="0"/>
          </a:gradFill>
          <a:effectLst>
            <a:softEdge rad="31750"/>
          </a:effectLst>
        </p:spPr>
        <p:txBody>
          <a:bodyPr/>
          <a:lstStyle>
            <a:lvl1pPr>
              <a:defRPr>
                <a:solidFill>
                  <a:schemeClr val="tx1"/>
                </a:solidFill>
              </a:defRPr>
            </a:lvl1pPr>
          </a:lstStyle>
          <a:p>
            <a:r>
              <a:rPr lang="en-US" smtClean="0"/>
              <a:t>11 September 2018</a:t>
            </a:r>
            <a:endParaRPr lang="en-GB" dirty="0"/>
          </a:p>
        </p:txBody>
      </p:sp>
      <p:pic>
        <p:nvPicPr>
          <p:cNvPr id="6" name="Picture 2" descr="E:\Pants Work\Current Work\Actuaries 2011\Logos all\IFOA Logo\Lanscape - Standard\WMF logos\IFOA_logo_L_RGB.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051" y="186680"/>
            <a:ext cx="1941452" cy="79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40831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r>
              <a:rPr lang="en-US" smtClean="0"/>
              <a:t>11 September 2018</a:t>
            </a:r>
            <a:endParaRPr lang="en-GB"/>
          </a:p>
        </p:txBody>
      </p:sp>
      <p:sp>
        <p:nvSpPr>
          <p:cNvPr id="5" name="Footer Placeholder 4"/>
          <p:cNvSpPr>
            <a:spLocks noGrp="1"/>
          </p:cNvSpPr>
          <p:nvPr>
            <p:ph type="ftr" sz="quarter" idx="11"/>
          </p:nvPr>
        </p:nvSpPr>
        <p:spPr/>
        <p:txBody>
          <a:bodyPr/>
          <a:lstStyle>
            <a:lvl1pPr>
              <a:defRPr/>
            </a:lvl1pPr>
          </a:lstStyle>
          <a:p>
            <a:r>
              <a:rPr lang="en-GB" smtClean="0"/>
              <a:t>IFoA Life Conference 2018</a:t>
            </a:r>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Tree>
    <p:extLst>
      <p:ext uri="{BB962C8B-B14F-4D97-AF65-F5344CB8AC3E}">
        <p14:creationId xmlns:p14="http://schemas.microsoft.com/office/powerpoint/2010/main" val="205357381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95289" y="1168003"/>
            <a:ext cx="4068763" cy="3480197"/>
          </a:xfrm>
        </p:spPr>
        <p:txBody>
          <a:bodyPr/>
          <a:lstStyle>
            <a:lvl1pPr>
              <a:defRPr sz="1201"/>
            </a:lvl1pPr>
            <a:lvl2pPr>
              <a:defRPr sz="1092"/>
            </a:lvl2pPr>
            <a:lvl3pPr>
              <a:defRPr sz="983"/>
            </a:lvl3pPr>
            <a:lvl4pPr>
              <a:defRPr sz="874"/>
            </a:lvl4pPr>
            <a:lvl5pPr>
              <a:defRPr sz="764"/>
            </a:lvl5pPr>
            <a:lvl6pPr>
              <a:defRPr sz="983"/>
            </a:lvl6pPr>
            <a:lvl7pPr>
              <a:defRPr sz="983"/>
            </a:lvl7pPr>
            <a:lvl8pPr>
              <a:defRPr sz="983"/>
            </a:lvl8pPr>
            <a:lvl9pPr>
              <a:defRPr sz="98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16449" y="1168003"/>
            <a:ext cx="4070351" cy="3480197"/>
          </a:xfrm>
        </p:spPr>
        <p:txBody>
          <a:bodyPr/>
          <a:lstStyle>
            <a:lvl1pPr>
              <a:defRPr sz="1201"/>
            </a:lvl1pPr>
            <a:lvl2pPr>
              <a:defRPr sz="1092"/>
            </a:lvl2pPr>
            <a:lvl3pPr>
              <a:defRPr sz="983"/>
            </a:lvl3pPr>
            <a:lvl4pPr>
              <a:defRPr sz="874"/>
            </a:lvl4pPr>
            <a:lvl5pPr>
              <a:defRPr sz="764"/>
            </a:lvl5pPr>
            <a:lvl6pPr>
              <a:defRPr sz="983"/>
            </a:lvl6pPr>
            <a:lvl7pPr>
              <a:defRPr sz="983"/>
            </a:lvl7pPr>
            <a:lvl8pPr>
              <a:defRPr sz="983"/>
            </a:lvl8pPr>
            <a:lvl9pPr>
              <a:defRPr sz="98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lvl1pPr>
              <a:defRPr/>
            </a:lvl1pPr>
          </a:lstStyle>
          <a:p>
            <a:r>
              <a:rPr lang="en-US" smtClean="0"/>
              <a:t>11 September 2018</a:t>
            </a:r>
            <a:endParaRPr lang="en-GB"/>
          </a:p>
        </p:txBody>
      </p:sp>
      <p:sp>
        <p:nvSpPr>
          <p:cNvPr id="6" name="Footer Placeholder 5"/>
          <p:cNvSpPr>
            <a:spLocks noGrp="1"/>
          </p:cNvSpPr>
          <p:nvPr>
            <p:ph type="ftr" sz="quarter" idx="11"/>
          </p:nvPr>
        </p:nvSpPr>
        <p:spPr/>
        <p:txBody>
          <a:bodyPr/>
          <a:lstStyle>
            <a:lvl1pPr>
              <a:defRPr/>
            </a:lvl1pPr>
          </a:lstStyle>
          <a:p>
            <a:r>
              <a:rPr lang="en-GB" smtClean="0"/>
              <a:t>IFoA Life Conference 2018</a:t>
            </a:r>
            <a:endParaRPr lang="en-GB"/>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a:p>
        </p:txBody>
      </p:sp>
    </p:spTree>
    <p:extLst>
      <p:ext uri="{BB962C8B-B14F-4D97-AF65-F5344CB8AC3E}">
        <p14:creationId xmlns:p14="http://schemas.microsoft.com/office/powerpoint/2010/main" val="4063903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005" y="303498"/>
            <a:ext cx="8229600" cy="85725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1" y="1151335"/>
            <a:ext cx="4040188" cy="479822"/>
          </a:xfrm>
        </p:spPr>
        <p:txBody>
          <a:bodyPr anchor="b"/>
          <a:lstStyle>
            <a:lvl1pPr marL="0" indent="0">
              <a:buNone/>
              <a:defRPr sz="1201" b="1"/>
            </a:lvl1pPr>
            <a:lvl2pPr marL="249638" indent="0">
              <a:buNone/>
              <a:defRPr sz="1092" b="1"/>
            </a:lvl2pPr>
            <a:lvl3pPr marL="499274" indent="0">
              <a:buNone/>
              <a:defRPr sz="983" b="1"/>
            </a:lvl3pPr>
            <a:lvl4pPr marL="748910" indent="0">
              <a:buNone/>
              <a:defRPr sz="874" b="1"/>
            </a:lvl4pPr>
            <a:lvl5pPr marL="998548" indent="0">
              <a:buNone/>
              <a:defRPr sz="874" b="1"/>
            </a:lvl5pPr>
            <a:lvl6pPr marL="1248184" indent="0">
              <a:buNone/>
              <a:defRPr sz="874" b="1"/>
            </a:lvl6pPr>
            <a:lvl7pPr marL="1497821" indent="0">
              <a:buNone/>
              <a:defRPr sz="874" b="1"/>
            </a:lvl7pPr>
            <a:lvl8pPr marL="1747458" indent="0">
              <a:buNone/>
              <a:defRPr sz="874" b="1"/>
            </a:lvl8pPr>
            <a:lvl9pPr marL="1997094" indent="0">
              <a:buNone/>
              <a:defRPr sz="874" b="1"/>
            </a:lvl9pPr>
          </a:lstStyle>
          <a:p>
            <a:pPr lvl="0"/>
            <a:r>
              <a:rPr lang="en-US" smtClean="0"/>
              <a:t>Click to edit Master text styles</a:t>
            </a:r>
          </a:p>
        </p:txBody>
      </p:sp>
      <p:sp>
        <p:nvSpPr>
          <p:cNvPr id="4" name="Content Placeholder 3"/>
          <p:cNvSpPr>
            <a:spLocks noGrp="1"/>
          </p:cNvSpPr>
          <p:nvPr>
            <p:ph sz="half" idx="2"/>
          </p:nvPr>
        </p:nvSpPr>
        <p:spPr>
          <a:xfrm>
            <a:off x="457201" y="1631157"/>
            <a:ext cx="4040188" cy="2963466"/>
          </a:xfrm>
        </p:spPr>
        <p:txBody>
          <a:bodyPr/>
          <a:lstStyle>
            <a:lvl1pPr>
              <a:defRPr sz="1201"/>
            </a:lvl1pPr>
            <a:lvl2pPr>
              <a:defRPr sz="1092"/>
            </a:lvl2pPr>
            <a:lvl3pPr>
              <a:defRPr sz="983"/>
            </a:lvl3pPr>
            <a:lvl4pPr>
              <a:defRPr sz="874"/>
            </a:lvl4pPr>
            <a:lvl5pPr>
              <a:defRPr sz="764"/>
            </a:lvl5pPr>
            <a:lvl6pPr>
              <a:defRPr sz="874"/>
            </a:lvl6pPr>
            <a:lvl7pPr>
              <a:defRPr sz="874"/>
            </a:lvl7pPr>
            <a:lvl8pPr>
              <a:defRPr sz="874"/>
            </a:lvl8pPr>
            <a:lvl9pPr>
              <a:defRPr sz="87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201" b="1"/>
            </a:lvl1pPr>
            <a:lvl2pPr marL="249638" indent="0">
              <a:buNone/>
              <a:defRPr sz="1092" b="1"/>
            </a:lvl2pPr>
            <a:lvl3pPr marL="499274" indent="0">
              <a:buNone/>
              <a:defRPr sz="983" b="1"/>
            </a:lvl3pPr>
            <a:lvl4pPr marL="748910" indent="0">
              <a:buNone/>
              <a:defRPr sz="874" b="1"/>
            </a:lvl4pPr>
            <a:lvl5pPr marL="998548" indent="0">
              <a:buNone/>
              <a:defRPr sz="874" b="1"/>
            </a:lvl5pPr>
            <a:lvl6pPr marL="1248184" indent="0">
              <a:buNone/>
              <a:defRPr sz="874" b="1"/>
            </a:lvl6pPr>
            <a:lvl7pPr marL="1497821" indent="0">
              <a:buNone/>
              <a:defRPr sz="874" b="1"/>
            </a:lvl7pPr>
            <a:lvl8pPr marL="1747458" indent="0">
              <a:buNone/>
              <a:defRPr sz="874" b="1"/>
            </a:lvl8pPr>
            <a:lvl9pPr marL="1997094" indent="0">
              <a:buNone/>
              <a:defRPr sz="874" b="1"/>
            </a:lvl9pPr>
          </a:lstStyle>
          <a:p>
            <a:pPr lvl="0"/>
            <a:r>
              <a:rPr lang="en-US" smtClean="0"/>
              <a:t>Click to edit Master text styles</a:t>
            </a:r>
          </a:p>
        </p:txBody>
      </p:sp>
      <p:sp>
        <p:nvSpPr>
          <p:cNvPr id="6" name="Content Placeholder 5"/>
          <p:cNvSpPr>
            <a:spLocks noGrp="1"/>
          </p:cNvSpPr>
          <p:nvPr>
            <p:ph sz="quarter" idx="4"/>
          </p:nvPr>
        </p:nvSpPr>
        <p:spPr>
          <a:xfrm>
            <a:off x="4645026" y="1631157"/>
            <a:ext cx="4041775" cy="2963466"/>
          </a:xfrm>
        </p:spPr>
        <p:txBody>
          <a:bodyPr/>
          <a:lstStyle>
            <a:lvl1pPr>
              <a:defRPr sz="1201"/>
            </a:lvl1pPr>
            <a:lvl2pPr>
              <a:defRPr sz="1092"/>
            </a:lvl2pPr>
            <a:lvl3pPr>
              <a:defRPr sz="983"/>
            </a:lvl3pPr>
            <a:lvl4pPr>
              <a:defRPr sz="874"/>
            </a:lvl4pPr>
            <a:lvl5pPr>
              <a:defRPr sz="764"/>
            </a:lvl5pPr>
            <a:lvl6pPr>
              <a:defRPr sz="874"/>
            </a:lvl6pPr>
            <a:lvl7pPr>
              <a:defRPr sz="874"/>
            </a:lvl7pPr>
            <a:lvl8pPr>
              <a:defRPr sz="874"/>
            </a:lvl8pPr>
            <a:lvl9pPr>
              <a:defRPr sz="87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lvl1pPr>
              <a:defRPr/>
            </a:lvl1pPr>
          </a:lstStyle>
          <a:p>
            <a:r>
              <a:rPr lang="en-US" smtClean="0"/>
              <a:t>11 September 2018</a:t>
            </a:r>
            <a:endParaRPr lang="en-GB"/>
          </a:p>
        </p:txBody>
      </p:sp>
      <p:sp>
        <p:nvSpPr>
          <p:cNvPr id="8" name="Footer Placeholder 7"/>
          <p:cNvSpPr>
            <a:spLocks noGrp="1"/>
          </p:cNvSpPr>
          <p:nvPr>
            <p:ph type="ftr" sz="quarter" idx="11"/>
          </p:nvPr>
        </p:nvSpPr>
        <p:spPr/>
        <p:txBody>
          <a:bodyPr/>
          <a:lstStyle>
            <a:lvl1pPr>
              <a:defRPr/>
            </a:lvl1pPr>
          </a:lstStyle>
          <a:p>
            <a:r>
              <a:rPr lang="en-GB" smtClean="0"/>
              <a:t>IFoA Life Conference 2018</a:t>
            </a:r>
            <a:endParaRPr lang="en-GB"/>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a:p>
        </p:txBody>
      </p:sp>
    </p:spTree>
    <p:extLst>
      <p:ext uri="{BB962C8B-B14F-4D97-AF65-F5344CB8AC3E}">
        <p14:creationId xmlns:p14="http://schemas.microsoft.com/office/powerpoint/2010/main" val="13498818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r>
              <a:rPr lang="en-US" smtClean="0"/>
              <a:t>11 September 2018</a:t>
            </a:r>
            <a:endParaRPr lang="en-GB"/>
          </a:p>
        </p:txBody>
      </p:sp>
      <p:sp>
        <p:nvSpPr>
          <p:cNvPr id="4" name="Footer Placeholder 3"/>
          <p:cNvSpPr>
            <a:spLocks noGrp="1"/>
          </p:cNvSpPr>
          <p:nvPr>
            <p:ph type="ftr" sz="quarter" idx="11"/>
          </p:nvPr>
        </p:nvSpPr>
        <p:spPr/>
        <p:txBody>
          <a:bodyPr/>
          <a:lstStyle>
            <a:lvl1pPr>
              <a:defRPr/>
            </a:lvl1pPr>
          </a:lstStyle>
          <a:p>
            <a:r>
              <a:rPr lang="en-GB" smtClean="0"/>
              <a:t>IFoA Life Conference 2018</a:t>
            </a:r>
            <a:endParaRPr lang="en-GB"/>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a:p>
        </p:txBody>
      </p:sp>
    </p:spTree>
    <p:extLst>
      <p:ext uri="{BB962C8B-B14F-4D97-AF65-F5344CB8AC3E}">
        <p14:creationId xmlns:p14="http://schemas.microsoft.com/office/powerpoint/2010/main" val="1212632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300968" y="4144137"/>
            <a:ext cx="9791567" cy="750322"/>
            <a:chOff x="-326052" y="5525517"/>
            <a:chExt cx="10607533" cy="1000430"/>
          </a:xfrm>
        </p:grpSpPr>
        <p:sp>
          <p:nvSpPr>
            <p:cNvPr id="7" name="TextBox 6"/>
            <p:cNvSpPr txBox="1"/>
            <p:nvPr userDrawn="1"/>
          </p:nvSpPr>
          <p:spPr>
            <a:xfrm rot="18900000">
              <a:off x="918816" y="6054023"/>
              <a:ext cx="1146495" cy="471924"/>
            </a:xfrm>
            <a:prstGeom prst="rect">
              <a:avLst/>
            </a:prstGeom>
            <a:noFill/>
          </p:spPr>
          <p:txBody>
            <a:bodyPr wrap="none" rtlCol="0">
              <a:spAutoFit/>
            </a:bodyPr>
            <a:lstStyle/>
            <a:p>
              <a:r>
                <a:rPr lang="en-GB" sz="1700" dirty="0" smtClean="0">
                  <a:solidFill>
                    <a:schemeClr val="accent3">
                      <a:lumMod val="50000"/>
                    </a:schemeClr>
                  </a:solidFill>
                </a:rPr>
                <a:t>Progress</a:t>
              </a:r>
              <a:endParaRPr lang="en-GB" sz="1700" dirty="0">
                <a:solidFill>
                  <a:schemeClr val="accent3">
                    <a:lumMod val="50000"/>
                  </a:schemeClr>
                </a:solidFill>
              </a:endParaRPr>
            </a:p>
          </p:txBody>
        </p:sp>
        <p:sp>
          <p:nvSpPr>
            <p:cNvPr id="8" name="TextBox 7"/>
            <p:cNvSpPr txBox="1"/>
            <p:nvPr userDrawn="1"/>
          </p:nvSpPr>
          <p:spPr>
            <a:xfrm rot="18900000">
              <a:off x="1315795" y="6003689"/>
              <a:ext cx="1394827" cy="471924"/>
            </a:xfrm>
            <a:prstGeom prst="rect">
              <a:avLst/>
            </a:prstGeom>
            <a:noFill/>
          </p:spPr>
          <p:txBody>
            <a:bodyPr wrap="none" rtlCol="0">
              <a:spAutoFit/>
            </a:bodyPr>
            <a:lstStyle/>
            <a:p>
              <a:r>
                <a:rPr lang="en-GB" sz="1700" dirty="0" smtClean="0">
                  <a:solidFill>
                    <a:schemeClr val="accent3">
                      <a:lumMod val="50000"/>
                    </a:schemeClr>
                  </a:solidFill>
                </a:rPr>
                <a:t>Community</a:t>
              </a:r>
              <a:endParaRPr lang="en-GB" sz="1700" dirty="0">
                <a:solidFill>
                  <a:schemeClr val="accent3">
                    <a:lumMod val="50000"/>
                  </a:schemeClr>
                </a:solidFill>
              </a:endParaRPr>
            </a:p>
          </p:txBody>
        </p:sp>
        <p:sp>
          <p:nvSpPr>
            <p:cNvPr id="9" name="TextBox 8"/>
            <p:cNvSpPr txBox="1"/>
            <p:nvPr userDrawn="1"/>
          </p:nvSpPr>
          <p:spPr>
            <a:xfrm rot="18900000">
              <a:off x="1708416" y="5626184"/>
              <a:ext cx="2252700" cy="471924"/>
            </a:xfrm>
            <a:prstGeom prst="rect">
              <a:avLst/>
            </a:prstGeom>
            <a:noFill/>
          </p:spPr>
          <p:txBody>
            <a:bodyPr wrap="none" rtlCol="0">
              <a:spAutoFit/>
            </a:bodyPr>
            <a:lstStyle/>
            <a:p>
              <a:r>
                <a:rPr lang="en-GB" sz="1700" dirty="0" smtClean="0">
                  <a:solidFill>
                    <a:schemeClr val="accent3">
                      <a:lumMod val="50000"/>
                    </a:schemeClr>
                  </a:solidFill>
                </a:rPr>
                <a:t>Sessional Meetings</a:t>
              </a:r>
              <a:endParaRPr lang="en-GB" sz="1700" dirty="0">
                <a:solidFill>
                  <a:schemeClr val="accent3">
                    <a:lumMod val="50000"/>
                  </a:schemeClr>
                </a:solidFill>
              </a:endParaRPr>
            </a:p>
          </p:txBody>
        </p:sp>
        <p:sp>
          <p:nvSpPr>
            <p:cNvPr id="11" name="TextBox 10"/>
            <p:cNvSpPr txBox="1"/>
            <p:nvPr userDrawn="1"/>
          </p:nvSpPr>
          <p:spPr>
            <a:xfrm rot="18900000">
              <a:off x="2448712" y="6003687"/>
              <a:ext cx="1254163" cy="471924"/>
            </a:xfrm>
            <a:prstGeom prst="rect">
              <a:avLst/>
            </a:prstGeom>
            <a:noFill/>
          </p:spPr>
          <p:txBody>
            <a:bodyPr wrap="none" rtlCol="0">
              <a:spAutoFit/>
            </a:bodyPr>
            <a:lstStyle/>
            <a:p>
              <a:r>
                <a:rPr lang="en-GB" sz="1700" dirty="0" smtClean="0">
                  <a:solidFill>
                    <a:schemeClr val="accent3">
                      <a:lumMod val="50000"/>
                    </a:schemeClr>
                  </a:solidFill>
                </a:rPr>
                <a:t>Education</a:t>
              </a:r>
              <a:endParaRPr lang="en-GB" sz="1700" dirty="0">
                <a:solidFill>
                  <a:schemeClr val="accent3">
                    <a:lumMod val="50000"/>
                  </a:schemeClr>
                </a:solidFill>
              </a:endParaRPr>
            </a:p>
          </p:txBody>
        </p:sp>
        <p:sp>
          <p:nvSpPr>
            <p:cNvPr id="12" name="TextBox 11"/>
            <p:cNvSpPr txBox="1"/>
            <p:nvPr userDrawn="1"/>
          </p:nvSpPr>
          <p:spPr>
            <a:xfrm rot="18900000">
              <a:off x="2861294" y="5777187"/>
              <a:ext cx="1838629" cy="471924"/>
            </a:xfrm>
            <a:prstGeom prst="rect">
              <a:avLst/>
            </a:prstGeom>
            <a:noFill/>
          </p:spPr>
          <p:txBody>
            <a:bodyPr wrap="none" rtlCol="0">
              <a:spAutoFit/>
            </a:bodyPr>
            <a:lstStyle/>
            <a:p>
              <a:pPr algn="l"/>
              <a:r>
                <a:rPr lang="en-GB" sz="1700" dirty="0" smtClean="0">
                  <a:solidFill>
                    <a:schemeClr val="accent3">
                      <a:lumMod val="50000"/>
                    </a:schemeClr>
                  </a:solidFill>
                </a:rPr>
                <a:t>Working parties</a:t>
              </a:r>
              <a:endParaRPr lang="en-GB" sz="1700" dirty="0">
                <a:solidFill>
                  <a:schemeClr val="accent3">
                    <a:lumMod val="50000"/>
                  </a:schemeClr>
                </a:solidFill>
              </a:endParaRPr>
            </a:p>
          </p:txBody>
        </p:sp>
        <p:sp>
          <p:nvSpPr>
            <p:cNvPr id="13" name="TextBox 12"/>
            <p:cNvSpPr txBox="1"/>
            <p:nvPr userDrawn="1"/>
          </p:nvSpPr>
          <p:spPr>
            <a:xfrm rot="18900000">
              <a:off x="3460079" y="5928191"/>
              <a:ext cx="1517222" cy="471924"/>
            </a:xfrm>
            <a:prstGeom prst="rect">
              <a:avLst/>
            </a:prstGeom>
            <a:noFill/>
          </p:spPr>
          <p:txBody>
            <a:bodyPr wrap="none" rtlCol="0">
              <a:spAutoFit/>
            </a:bodyPr>
            <a:lstStyle/>
            <a:p>
              <a:r>
                <a:rPr lang="en-GB" sz="1700" dirty="0" smtClean="0">
                  <a:solidFill>
                    <a:schemeClr val="accent3">
                      <a:lumMod val="50000"/>
                    </a:schemeClr>
                  </a:solidFill>
                </a:rPr>
                <a:t>Volunteering</a:t>
              </a:r>
              <a:endParaRPr lang="en-GB" sz="1700" dirty="0">
                <a:solidFill>
                  <a:schemeClr val="accent3">
                    <a:lumMod val="50000"/>
                  </a:schemeClr>
                </a:solidFill>
              </a:endParaRPr>
            </a:p>
          </p:txBody>
        </p:sp>
        <p:sp>
          <p:nvSpPr>
            <p:cNvPr id="14" name="TextBox 13"/>
            <p:cNvSpPr txBox="1"/>
            <p:nvPr userDrawn="1"/>
          </p:nvSpPr>
          <p:spPr>
            <a:xfrm rot="18900000">
              <a:off x="4070377" y="6020467"/>
              <a:ext cx="1212485" cy="471924"/>
            </a:xfrm>
            <a:prstGeom prst="rect">
              <a:avLst/>
            </a:prstGeom>
            <a:noFill/>
          </p:spPr>
          <p:txBody>
            <a:bodyPr wrap="none" rtlCol="0">
              <a:spAutoFit/>
            </a:bodyPr>
            <a:lstStyle/>
            <a:p>
              <a:r>
                <a:rPr lang="en-GB" sz="1700" dirty="0" smtClean="0">
                  <a:solidFill>
                    <a:schemeClr val="accent3">
                      <a:lumMod val="50000"/>
                    </a:schemeClr>
                  </a:solidFill>
                </a:rPr>
                <a:t>Research</a:t>
              </a:r>
              <a:endParaRPr lang="en-GB" sz="1700" dirty="0">
                <a:solidFill>
                  <a:schemeClr val="accent3">
                    <a:lumMod val="50000"/>
                  </a:schemeClr>
                </a:solidFill>
              </a:endParaRPr>
            </a:p>
          </p:txBody>
        </p:sp>
        <p:sp>
          <p:nvSpPr>
            <p:cNvPr id="15" name="TextBox 14"/>
            <p:cNvSpPr txBox="1"/>
            <p:nvPr userDrawn="1"/>
          </p:nvSpPr>
          <p:spPr>
            <a:xfrm rot="18900000">
              <a:off x="4414313" y="5659739"/>
              <a:ext cx="2138085" cy="471924"/>
            </a:xfrm>
            <a:prstGeom prst="rect">
              <a:avLst/>
            </a:prstGeom>
            <a:noFill/>
          </p:spPr>
          <p:txBody>
            <a:bodyPr wrap="none" rtlCol="0">
              <a:spAutoFit/>
            </a:bodyPr>
            <a:lstStyle/>
            <a:p>
              <a:r>
                <a:rPr lang="en-GB" sz="1700" dirty="0" smtClean="0">
                  <a:solidFill>
                    <a:schemeClr val="accent3">
                      <a:lumMod val="50000"/>
                    </a:schemeClr>
                  </a:solidFill>
                </a:rPr>
                <a:t>Shaping</a:t>
              </a:r>
              <a:r>
                <a:rPr lang="en-GB" sz="1700" baseline="0" dirty="0" smtClean="0">
                  <a:solidFill>
                    <a:schemeClr val="accent3">
                      <a:lumMod val="50000"/>
                    </a:schemeClr>
                  </a:solidFill>
                </a:rPr>
                <a:t> the future</a:t>
              </a:r>
              <a:endParaRPr lang="en-GB" sz="1700" dirty="0">
                <a:solidFill>
                  <a:schemeClr val="accent3">
                    <a:lumMod val="50000"/>
                  </a:schemeClr>
                </a:solidFill>
              </a:endParaRPr>
            </a:p>
          </p:txBody>
        </p:sp>
        <p:sp>
          <p:nvSpPr>
            <p:cNvPr id="16" name="TextBox 15"/>
            <p:cNvSpPr txBox="1"/>
            <p:nvPr userDrawn="1"/>
          </p:nvSpPr>
          <p:spPr>
            <a:xfrm rot="18900000">
              <a:off x="5153737" y="5939575"/>
              <a:ext cx="1382670" cy="471924"/>
            </a:xfrm>
            <a:prstGeom prst="rect">
              <a:avLst/>
            </a:prstGeom>
            <a:noFill/>
          </p:spPr>
          <p:txBody>
            <a:bodyPr wrap="none" rtlCol="0">
              <a:spAutoFit/>
            </a:bodyPr>
            <a:lstStyle/>
            <a:p>
              <a:r>
                <a:rPr lang="en-GB" sz="1700" dirty="0" smtClean="0">
                  <a:solidFill>
                    <a:schemeClr val="accent3">
                      <a:lumMod val="50000"/>
                    </a:schemeClr>
                  </a:solidFill>
                </a:rPr>
                <a:t>Networking</a:t>
              </a:r>
              <a:endParaRPr lang="en-GB" sz="1700" dirty="0">
                <a:solidFill>
                  <a:schemeClr val="accent3">
                    <a:lumMod val="50000"/>
                  </a:schemeClr>
                </a:solidFill>
              </a:endParaRPr>
            </a:p>
          </p:txBody>
        </p:sp>
        <p:sp>
          <p:nvSpPr>
            <p:cNvPr id="17" name="TextBox 16"/>
            <p:cNvSpPr txBox="1"/>
            <p:nvPr userDrawn="1"/>
          </p:nvSpPr>
          <p:spPr>
            <a:xfrm rot="18900000">
              <a:off x="5519560" y="5545288"/>
              <a:ext cx="2358633" cy="471924"/>
            </a:xfrm>
            <a:prstGeom prst="rect">
              <a:avLst/>
            </a:prstGeom>
            <a:noFill/>
          </p:spPr>
          <p:txBody>
            <a:bodyPr wrap="none" rtlCol="0">
              <a:spAutoFit/>
            </a:bodyPr>
            <a:lstStyle/>
            <a:p>
              <a:r>
                <a:rPr lang="en-GB" sz="1700" dirty="0" smtClean="0">
                  <a:solidFill>
                    <a:schemeClr val="accent3">
                      <a:lumMod val="50000"/>
                    </a:schemeClr>
                  </a:solidFill>
                </a:rPr>
                <a:t>Professional</a:t>
              </a:r>
              <a:r>
                <a:rPr lang="en-GB" sz="1700" baseline="0" dirty="0" smtClean="0">
                  <a:solidFill>
                    <a:schemeClr val="accent3">
                      <a:lumMod val="50000"/>
                    </a:schemeClr>
                  </a:solidFill>
                </a:rPr>
                <a:t> support</a:t>
              </a:r>
              <a:endParaRPr lang="en-GB" sz="1700" dirty="0">
                <a:solidFill>
                  <a:schemeClr val="accent3">
                    <a:lumMod val="50000"/>
                  </a:schemeClr>
                </a:solidFill>
              </a:endParaRPr>
            </a:p>
          </p:txBody>
        </p:sp>
        <p:sp>
          <p:nvSpPr>
            <p:cNvPr id="18" name="TextBox 17"/>
            <p:cNvSpPr txBox="1"/>
            <p:nvPr userDrawn="1"/>
          </p:nvSpPr>
          <p:spPr>
            <a:xfrm rot="18900000">
              <a:off x="6081939" y="5620791"/>
              <a:ext cx="2172817" cy="471924"/>
            </a:xfrm>
            <a:prstGeom prst="rect">
              <a:avLst/>
            </a:prstGeom>
            <a:noFill/>
          </p:spPr>
          <p:txBody>
            <a:bodyPr wrap="none" rtlCol="0">
              <a:spAutoFit/>
            </a:bodyPr>
            <a:lstStyle/>
            <a:p>
              <a:r>
                <a:rPr lang="en-GB" sz="1700" dirty="0" smtClean="0">
                  <a:solidFill>
                    <a:schemeClr val="accent3">
                      <a:lumMod val="50000"/>
                    </a:schemeClr>
                  </a:solidFill>
                </a:rPr>
                <a:t>Enterprise and risk</a:t>
              </a:r>
              <a:endParaRPr lang="en-GB" sz="1700" dirty="0">
                <a:solidFill>
                  <a:schemeClr val="accent3">
                    <a:lumMod val="50000"/>
                  </a:schemeClr>
                </a:solidFill>
              </a:endParaRPr>
            </a:p>
          </p:txBody>
        </p:sp>
        <p:sp>
          <p:nvSpPr>
            <p:cNvPr id="19" name="TextBox 18"/>
            <p:cNvSpPr txBox="1"/>
            <p:nvPr userDrawn="1"/>
          </p:nvSpPr>
          <p:spPr>
            <a:xfrm rot="18900000">
              <a:off x="6685758" y="5746624"/>
              <a:ext cx="1872388" cy="471924"/>
            </a:xfrm>
            <a:prstGeom prst="rect">
              <a:avLst/>
            </a:prstGeom>
            <a:noFill/>
          </p:spPr>
          <p:txBody>
            <a:bodyPr wrap="none" rtlCol="0">
              <a:spAutoFit/>
            </a:bodyPr>
            <a:lstStyle/>
            <a:p>
              <a:r>
                <a:rPr lang="en-GB" sz="1700" dirty="0" smtClean="0">
                  <a:solidFill>
                    <a:schemeClr val="accent3">
                      <a:lumMod val="50000"/>
                    </a:schemeClr>
                  </a:solidFill>
                </a:rPr>
                <a:t>Learned</a:t>
              </a:r>
              <a:r>
                <a:rPr lang="en-GB" sz="1700" baseline="0" dirty="0" smtClean="0">
                  <a:solidFill>
                    <a:schemeClr val="accent3">
                      <a:lumMod val="50000"/>
                    </a:schemeClr>
                  </a:solidFill>
                </a:rPr>
                <a:t> society</a:t>
              </a:r>
              <a:endParaRPr lang="en-GB" sz="1700" dirty="0">
                <a:solidFill>
                  <a:schemeClr val="accent3">
                    <a:lumMod val="50000"/>
                  </a:schemeClr>
                </a:solidFill>
              </a:endParaRPr>
            </a:p>
          </p:txBody>
        </p:sp>
        <p:sp>
          <p:nvSpPr>
            <p:cNvPr id="20" name="TextBox 19"/>
            <p:cNvSpPr txBox="1"/>
            <p:nvPr userDrawn="1"/>
          </p:nvSpPr>
          <p:spPr>
            <a:xfrm rot="18900000">
              <a:off x="7313649" y="5973128"/>
              <a:ext cx="1424350" cy="471924"/>
            </a:xfrm>
            <a:prstGeom prst="rect">
              <a:avLst/>
            </a:prstGeom>
            <a:noFill/>
          </p:spPr>
          <p:txBody>
            <a:bodyPr wrap="none" rtlCol="0">
              <a:spAutoFit/>
            </a:bodyPr>
            <a:lstStyle/>
            <a:p>
              <a:r>
                <a:rPr lang="en-GB" sz="1700" dirty="0" smtClean="0">
                  <a:solidFill>
                    <a:schemeClr val="accent3">
                      <a:lumMod val="50000"/>
                    </a:schemeClr>
                  </a:solidFill>
                </a:rPr>
                <a:t>Opportunity</a:t>
              </a:r>
              <a:endParaRPr lang="en-GB" sz="1700" dirty="0">
                <a:solidFill>
                  <a:schemeClr val="accent3">
                    <a:lumMod val="50000"/>
                  </a:schemeClr>
                </a:solidFill>
              </a:endParaRPr>
            </a:p>
          </p:txBody>
        </p:sp>
        <p:sp>
          <p:nvSpPr>
            <p:cNvPr id="21" name="TextBox 20"/>
            <p:cNvSpPr txBox="1"/>
            <p:nvPr userDrawn="1"/>
          </p:nvSpPr>
          <p:spPr>
            <a:xfrm rot="18900000">
              <a:off x="7746551" y="5587235"/>
              <a:ext cx="2214495" cy="471924"/>
            </a:xfrm>
            <a:prstGeom prst="rect">
              <a:avLst/>
            </a:prstGeom>
            <a:noFill/>
          </p:spPr>
          <p:txBody>
            <a:bodyPr wrap="none" rtlCol="0">
              <a:spAutoFit/>
            </a:bodyPr>
            <a:lstStyle/>
            <a:p>
              <a:r>
                <a:rPr lang="en-GB" sz="1700" dirty="0" smtClean="0">
                  <a:solidFill>
                    <a:schemeClr val="accent3">
                      <a:lumMod val="50000"/>
                    </a:schemeClr>
                  </a:solidFill>
                </a:rPr>
                <a:t>International profile</a:t>
              </a:r>
              <a:endParaRPr lang="en-GB" sz="1700" dirty="0">
                <a:solidFill>
                  <a:schemeClr val="accent3">
                    <a:lumMod val="50000"/>
                  </a:schemeClr>
                </a:solidFill>
              </a:endParaRPr>
            </a:p>
          </p:txBody>
        </p:sp>
        <p:sp>
          <p:nvSpPr>
            <p:cNvPr id="22" name="TextBox 21"/>
            <p:cNvSpPr txBox="1"/>
            <p:nvPr userDrawn="1"/>
          </p:nvSpPr>
          <p:spPr>
            <a:xfrm rot="18900000">
              <a:off x="8480231" y="6031851"/>
              <a:ext cx="1094398" cy="471924"/>
            </a:xfrm>
            <a:prstGeom prst="rect">
              <a:avLst/>
            </a:prstGeom>
            <a:noFill/>
          </p:spPr>
          <p:txBody>
            <a:bodyPr wrap="none" rtlCol="0">
              <a:spAutoFit/>
            </a:bodyPr>
            <a:lstStyle/>
            <a:p>
              <a:r>
                <a:rPr lang="en-GB" sz="1700" dirty="0" smtClean="0">
                  <a:solidFill>
                    <a:schemeClr val="accent3">
                      <a:lumMod val="50000"/>
                    </a:schemeClr>
                  </a:solidFill>
                </a:rPr>
                <a:t>Journals</a:t>
              </a:r>
              <a:endParaRPr lang="en-GB" sz="1700" dirty="0">
                <a:solidFill>
                  <a:schemeClr val="accent3">
                    <a:lumMod val="50000"/>
                  </a:schemeClr>
                </a:solidFill>
              </a:endParaRPr>
            </a:p>
          </p:txBody>
        </p:sp>
        <p:sp>
          <p:nvSpPr>
            <p:cNvPr id="23" name="TextBox 22"/>
            <p:cNvSpPr txBox="1"/>
            <p:nvPr userDrawn="1"/>
          </p:nvSpPr>
          <p:spPr>
            <a:xfrm rot="18900000">
              <a:off x="8935279" y="5981517"/>
              <a:ext cx="1346202" cy="471924"/>
            </a:xfrm>
            <a:prstGeom prst="rect">
              <a:avLst/>
            </a:prstGeom>
            <a:noFill/>
          </p:spPr>
          <p:txBody>
            <a:bodyPr wrap="none" rtlCol="0">
              <a:spAutoFit/>
            </a:bodyPr>
            <a:lstStyle/>
            <a:p>
              <a:r>
                <a:rPr lang="en-GB" sz="1700" dirty="0" smtClean="0">
                  <a:solidFill>
                    <a:schemeClr val="accent3">
                      <a:lumMod val="50000"/>
                    </a:schemeClr>
                  </a:solidFill>
                </a:rPr>
                <a:t>Supporting</a:t>
              </a:r>
              <a:endParaRPr lang="en-GB" sz="1700" dirty="0">
                <a:solidFill>
                  <a:schemeClr val="accent3">
                    <a:lumMod val="50000"/>
                  </a:schemeClr>
                </a:solidFill>
              </a:endParaRPr>
            </a:p>
          </p:txBody>
        </p:sp>
        <p:sp>
          <p:nvSpPr>
            <p:cNvPr id="24" name="TextBox 23"/>
            <p:cNvSpPr txBox="1"/>
            <p:nvPr userDrawn="1"/>
          </p:nvSpPr>
          <p:spPr>
            <a:xfrm rot="18900000">
              <a:off x="-326052" y="5525517"/>
              <a:ext cx="1186437" cy="471924"/>
            </a:xfrm>
            <a:prstGeom prst="rect">
              <a:avLst/>
            </a:prstGeom>
            <a:noFill/>
          </p:spPr>
          <p:txBody>
            <a:bodyPr wrap="none" rtlCol="0">
              <a:spAutoFit/>
            </a:bodyPr>
            <a:lstStyle/>
            <a:p>
              <a:r>
                <a:rPr lang="en-GB" sz="1700" dirty="0" smtClean="0">
                  <a:solidFill>
                    <a:schemeClr val="accent3">
                      <a:lumMod val="50000"/>
                    </a:schemeClr>
                  </a:solidFill>
                </a:rPr>
                <a:t>Expertise</a:t>
              </a:r>
              <a:endParaRPr lang="en-GB" sz="1700" dirty="0">
                <a:solidFill>
                  <a:schemeClr val="accent3">
                    <a:lumMod val="50000"/>
                  </a:schemeClr>
                </a:solidFill>
              </a:endParaRPr>
            </a:p>
          </p:txBody>
        </p:sp>
        <p:sp>
          <p:nvSpPr>
            <p:cNvPr id="25" name="TextBox 24"/>
            <p:cNvSpPr txBox="1"/>
            <p:nvPr userDrawn="1"/>
          </p:nvSpPr>
          <p:spPr>
            <a:xfrm rot="18900000">
              <a:off x="-209497" y="5852688"/>
              <a:ext cx="1516387" cy="471924"/>
            </a:xfrm>
            <a:prstGeom prst="rect">
              <a:avLst/>
            </a:prstGeom>
            <a:noFill/>
          </p:spPr>
          <p:txBody>
            <a:bodyPr wrap="none" rtlCol="0">
              <a:spAutoFit/>
            </a:bodyPr>
            <a:lstStyle/>
            <a:p>
              <a:r>
                <a:rPr lang="en-GB" sz="1700" dirty="0" smtClean="0">
                  <a:solidFill>
                    <a:schemeClr val="accent3">
                      <a:lumMod val="50000"/>
                    </a:schemeClr>
                  </a:solidFill>
                </a:rPr>
                <a:t>Sponsorship</a:t>
              </a:r>
              <a:endParaRPr lang="en-GB" sz="1700" dirty="0">
                <a:solidFill>
                  <a:schemeClr val="accent3">
                    <a:lumMod val="50000"/>
                  </a:schemeClr>
                </a:solidFill>
              </a:endParaRPr>
            </a:p>
          </p:txBody>
        </p:sp>
        <p:sp>
          <p:nvSpPr>
            <p:cNvPr id="26" name="TextBox 25"/>
            <p:cNvSpPr txBox="1"/>
            <p:nvPr userDrawn="1"/>
          </p:nvSpPr>
          <p:spPr>
            <a:xfrm rot="18900000">
              <a:off x="181048" y="5634573"/>
              <a:ext cx="2228388" cy="471924"/>
            </a:xfrm>
            <a:prstGeom prst="rect">
              <a:avLst/>
            </a:prstGeom>
            <a:noFill/>
          </p:spPr>
          <p:txBody>
            <a:bodyPr wrap="none" rtlCol="0">
              <a:spAutoFit/>
            </a:bodyPr>
            <a:lstStyle/>
            <a:p>
              <a:r>
                <a:rPr lang="en-GB" sz="1700" dirty="0" smtClean="0">
                  <a:solidFill>
                    <a:schemeClr val="accent3">
                      <a:lumMod val="50000"/>
                    </a:schemeClr>
                  </a:solidFill>
                </a:rPr>
                <a:t>Thought leadership</a:t>
              </a:r>
              <a:endParaRPr lang="en-GB" sz="1700" dirty="0">
                <a:solidFill>
                  <a:schemeClr val="accent3">
                    <a:lumMod val="50000"/>
                  </a:schemeClr>
                </a:solidFill>
              </a:endParaRPr>
            </a:p>
          </p:txBody>
        </p:sp>
      </p:grpSp>
      <p:sp>
        <p:nvSpPr>
          <p:cNvPr id="3074" name="Rectangle 2"/>
          <p:cNvSpPr>
            <a:spLocks noGrp="1" noChangeArrowheads="1"/>
          </p:cNvSpPr>
          <p:nvPr>
            <p:ph type="ctrTitle"/>
          </p:nvPr>
        </p:nvSpPr>
        <p:spPr>
          <a:xfrm>
            <a:off x="395288" y="1600207"/>
            <a:ext cx="8177212" cy="971549"/>
          </a:xfrm>
        </p:spPr>
        <p:txBody>
          <a:bodyPr anchor="t"/>
          <a:lstStyle>
            <a:lvl1pPr>
              <a:defRPr sz="27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91" y="2085975"/>
            <a:ext cx="7596570" cy="755805"/>
          </a:xfrm>
        </p:spPr>
        <p:txBody>
          <a:bodyPr/>
          <a:lstStyle>
            <a:lvl1pPr marL="0" indent="0">
              <a:spcBef>
                <a:spcPts val="0"/>
              </a:spcBef>
              <a:buFontTx/>
              <a:buNone/>
              <a:defRPr sz="20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bg1"/>
                </a:solidFill>
              </a:defRPr>
            </a:lvl1pPr>
          </a:lstStyle>
          <a:p>
            <a:r>
              <a:rPr lang="en-US" smtClean="0"/>
              <a:t>11 September 2018</a:t>
            </a:r>
            <a:endParaRPr lang="en-GB"/>
          </a:p>
        </p:txBody>
      </p:sp>
      <p:pic>
        <p:nvPicPr>
          <p:cNvPr id="27"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0050" y="195263"/>
            <a:ext cx="1920368" cy="781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91961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11 September 2018</a:t>
            </a:r>
            <a:endParaRPr lang="en-GB"/>
          </a:p>
        </p:txBody>
      </p:sp>
      <p:sp>
        <p:nvSpPr>
          <p:cNvPr id="3" name="Footer Placeholder 2"/>
          <p:cNvSpPr>
            <a:spLocks noGrp="1"/>
          </p:cNvSpPr>
          <p:nvPr>
            <p:ph type="ftr" sz="quarter" idx="11"/>
          </p:nvPr>
        </p:nvSpPr>
        <p:spPr/>
        <p:txBody>
          <a:bodyPr/>
          <a:lstStyle>
            <a:lvl1pPr>
              <a:defRPr/>
            </a:lvl1pPr>
          </a:lstStyle>
          <a:p>
            <a:r>
              <a:rPr lang="en-GB" smtClean="0"/>
              <a:t>IFoA Life Conference 2018</a:t>
            </a:r>
            <a:endParaRPr lang="en-GB"/>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a:p>
        </p:txBody>
      </p:sp>
    </p:spTree>
    <p:extLst>
      <p:ext uri="{BB962C8B-B14F-4D97-AF65-F5344CB8AC3E}">
        <p14:creationId xmlns:p14="http://schemas.microsoft.com/office/powerpoint/2010/main" val="14935280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95292" y="303610"/>
            <a:ext cx="8291512" cy="85725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95289" y="1168003"/>
            <a:ext cx="4068763" cy="3480197"/>
          </a:xfrm>
        </p:spPr>
        <p:txBody>
          <a:bodyPr/>
          <a:lstStyle>
            <a:lvl1pPr>
              <a:defRPr sz="1201"/>
            </a:lvl1pPr>
            <a:lvl2pPr>
              <a:defRPr sz="1092"/>
            </a:lvl2pPr>
            <a:lvl3pPr>
              <a:defRPr sz="983"/>
            </a:lvl3pPr>
            <a:lvl4pPr>
              <a:defRPr sz="874"/>
            </a:lvl4pPr>
            <a:lvl5pPr>
              <a:defRPr sz="764"/>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hart Placeholder 3"/>
          <p:cNvSpPr>
            <a:spLocks noGrp="1"/>
          </p:cNvSpPr>
          <p:nvPr>
            <p:ph type="chart" sz="half" idx="2"/>
          </p:nvPr>
        </p:nvSpPr>
        <p:spPr>
          <a:xfrm>
            <a:off x="4616449" y="1168003"/>
            <a:ext cx="4070351" cy="3480197"/>
          </a:xfrm>
        </p:spPr>
        <p:txBody>
          <a:bodyPr/>
          <a:lstStyle>
            <a:lvl1pPr>
              <a:defRPr sz="1201"/>
            </a:lvl1pPr>
          </a:lstStyle>
          <a:p>
            <a:r>
              <a:rPr lang="en-US" smtClean="0"/>
              <a:t>Click icon to add chart</a:t>
            </a:r>
            <a:endParaRPr lang="en-GB" dirty="0"/>
          </a:p>
        </p:txBody>
      </p:sp>
      <p:sp>
        <p:nvSpPr>
          <p:cNvPr id="5" name="Date Placeholder 4"/>
          <p:cNvSpPr>
            <a:spLocks noGrp="1"/>
          </p:cNvSpPr>
          <p:nvPr>
            <p:ph type="dt" sz="half" idx="10"/>
          </p:nvPr>
        </p:nvSpPr>
        <p:spPr>
          <a:xfrm>
            <a:off x="395291" y="4807744"/>
            <a:ext cx="2016125" cy="248841"/>
          </a:xfrm>
        </p:spPr>
        <p:txBody>
          <a:bodyPr/>
          <a:lstStyle>
            <a:lvl1pPr>
              <a:defRPr/>
            </a:lvl1pPr>
          </a:lstStyle>
          <a:p>
            <a:r>
              <a:rPr lang="en-US" smtClean="0"/>
              <a:t>11 September 2018</a:t>
            </a:r>
            <a:endParaRPr lang="en-GB"/>
          </a:p>
        </p:txBody>
      </p:sp>
      <p:sp>
        <p:nvSpPr>
          <p:cNvPr id="6" name="Footer Placeholder 5"/>
          <p:cNvSpPr>
            <a:spLocks noGrp="1"/>
          </p:cNvSpPr>
          <p:nvPr>
            <p:ph type="ftr" sz="quarter" idx="11"/>
          </p:nvPr>
        </p:nvSpPr>
        <p:spPr>
          <a:xfrm>
            <a:off x="2411418" y="4807744"/>
            <a:ext cx="4321175" cy="248841"/>
          </a:xfrm>
        </p:spPr>
        <p:txBody>
          <a:bodyPr/>
          <a:lstStyle>
            <a:lvl1pPr>
              <a:defRPr/>
            </a:lvl1pPr>
          </a:lstStyle>
          <a:p>
            <a:r>
              <a:rPr lang="en-GB" smtClean="0"/>
              <a:t>IFoA Life Conference 2018</a:t>
            </a:r>
            <a:endParaRPr lang="en-GB"/>
          </a:p>
        </p:txBody>
      </p:sp>
      <p:sp>
        <p:nvSpPr>
          <p:cNvPr id="7" name="Slide Number Placeholder 6"/>
          <p:cNvSpPr>
            <a:spLocks noGrp="1"/>
          </p:cNvSpPr>
          <p:nvPr>
            <p:ph type="sldNum" sz="quarter" idx="12"/>
          </p:nvPr>
        </p:nvSpPr>
        <p:spPr>
          <a:xfrm>
            <a:off x="8101015" y="4801797"/>
            <a:ext cx="647700" cy="254794"/>
          </a:xfrm>
        </p:spPr>
        <p:txBody>
          <a:bodyPr/>
          <a:lstStyle>
            <a:lvl1pPr>
              <a:defRPr/>
            </a:lvl1pPr>
          </a:lstStyle>
          <a:p>
            <a:fld id="{DD990B9C-E09A-4941-8EE5-1699664D5C7B}" type="slidenum">
              <a:rPr lang="en-GB"/>
              <a:pPr/>
              <a:t>‹#›</a:t>
            </a:fld>
            <a:endParaRPr lang="en-GB"/>
          </a:p>
        </p:txBody>
      </p:sp>
    </p:spTree>
    <p:extLst>
      <p:ext uri="{BB962C8B-B14F-4D97-AF65-F5344CB8AC3E}">
        <p14:creationId xmlns:p14="http://schemas.microsoft.com/office/powerpoint/2010/main" val="105605875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losing Statement">
    <p:spTree>
      <p:nvGrpSpPr>
        <p:cNvPr id="1" name=""/>
        <p:cNvGrpSpPr/>
        <p:nvPr/>
      </p:nvGrpSpPr>
      <p:grpSpPr>
        <a:xfrm>
          <a:off x="0" y="0"/>
          <a:ext cx="0" cy="0"/>
          <a:chOff x="0" y="0"/>
          <a:chExt cx="0" cy="0"/>
        </a:xfrm>
      </p:grpSpPr>
      <p:sp>
        <p:nvSpPr>
          <p:cNvPr id="7" name="Title 6"/>
          <p:cNvSpPr>
            <a:spLocks noGrp="1"/>
          </p:cNvSpPr>
          <p:nvPr>
            <p:ph type="title" hasCustomPrompt="1"/>
          </p:nvPr>
        </p:nvSpPr>
        <p:spPr/>
        <p:txBody>
          <a:bodyPr/>
          <a:lstStyle>
            <a:lvl1pPr>
              <a:defRPr baseline="0"/>
            </a:lvl1pPr>
          </a:lstStyle>
          <a:p>
            <a:r>
              <a:rPr lang="en-GB" noProof="0" smtClean="0"/>
              <a:t>Closing statement here</a:t>
            </a:r>
            <a:endParaRPr lang="en-GB" noProof="0"/>
          </a:p>
        </p:txBody>
      </p:sp>
      <p:cxnSp>
        <p:nvCxnSpPr>
          <p:cNvPr id="5" name="Frame Line"/>
          <p:cNvCxnSpPr/>
          <p:nvPr userDrawn="1"/>
        </p:nvCxnSpPr>
        <p:spPr>
          <a:xfrm flipV="1">
            <a:off x="346364" y="678971"/>
            <a:ext cx="8312729" cy="9529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Page Number"/>
          <p:cNvSpPr txBox="1"/>
          <p:nvPr userDrawn="1">
            <p:custDataLst>
              <p:tags r:id="rId1"/>
            </p:custDataLst>
          </p:nvPr>
        </p:nvSpPr>
        <p:spPr>
          <a:xfrm>
            <a:off x="8658156" y="4806713"/>
            <a:ext cx="65" cy="112018"/>
          </a:xfrm>
          <a:prstGeom prst="rect">
            <a:avLst/>
          </a:prstGeom>
          <a:noFill/>
        </p:spPr>
        <p:txBody>
          <a:bodyPr wrap="none" lIns="0" tIns="0" rIns="0" bIns="0" rtlCol="0">
            <a:spAutoFit/>
          </a:bodyPr>
          <a:lstStyle/>
          <a:p>
            <a:pPr indent="-202277" algn="r">
              <a:spcAft>
                <a:spcPts val="664"/>
              </a:spcAft>
            </a:pPr>
            <a:endParaRPr lang="en-GB" sz="728" noProof="1" smtClean="0">
              <a:latin typeface="+mn-lt"/>
            </a:endParaRPr>
          </a:p>
        </p:txBody>
      </p:sp>
      <p:sp>
        <p:nvSpPr>
          <p:cNvPr id="12" name="Section Footer"/>
          <p:cNvSpPr txBox="1"/>
          <p:nvPr userDrawn="1">
            <p:custDataLst>
              <p:tags r:id="rId2"/>
            </p:custDataLst>
          </p:nvPr>
        </p:nvSpPr>
        <p:spPr>
          <a:xfrm>
            <a:off x="483616" y="4694604"/>
            <a:ext cx="65" cy="112018"/>
          </a:xfrm>
          <a:prstGeom prst="rect">
            <a:avLst/>
          </a:prstGeom>
          <a:noFill/>
        </p:spPr>
        <p:txBody>
          <a:bodyPr wrap="none" lIns="0" tIns="0" rIns="0" bIns="0" rtlCol="0">
            <a:spAutoFit/>
          </a:bodyPr>
          <a:lstStyle/>
          <a:p>
            <a:pPr indent="-202277" algn="l">
              <a:spcAft>
                <a:spcPts val="664"/>
              </a:spcAft>
            </a:pPr>
            <a:endParaRPr lang="en-GB" sz="728" noProof="1" smtClean="0">
              <a:latin typeface="+mn-lt"/>
            </a:endParaRPr>
          </a:p>
        </p:txBody>
      </p:sp>
      <p:sp>
        <p:nvSpPr>
          <p:cNvPr id="13" name="Footer Placeholder 4"/>
          <p:cNvSpPr>
            <a:spLocks noGrp="1"/>
          </p:cNvSpPr>
          <p:nvPr>
            <p:ph type="ftr" sz="quarter" idx="3"/>
          </p:nvPr>
        </p:nvSpPr>
        <p:spPr>
          <a:xfrm>
            <a:off x="533400" y="4743450"/>
            <a:ext cx="5257800" cy="114300"/>
          </a:xfrm>
          <a:prstGeom prst="rect">
            <a:avLst/>
          </a:prstGeom>
        </p:spPr>
        <p:txBody>
          <a:bodyPr vert="horz" lIns="0" tIns="0" rIns="0" bIns="0" anchor="b" anchorCtr="0">
            <a:noAutofit/>
          </a:bodyPr>
          <a:lstStyle>
            <a:lvl1pPr algn="l">
              <a:defRPr sz="728">
                <a:solidFill>
                  <a:schemeClr val="tx1"/>
                </a:solidFill>
                <a:latin typeface="Arial" pitchFamily="34" charset="0"/>
                <a:cs typeface="Arial" pitchFamily="34" charset="0"/>
              </a:defRPr>
            </a:lvl1pPr>
          </a:lstStyle>
          <a:p>
            <a:r>
              <a:rPr lang="en-GB" smtClean="0"/>
              <a:t>IFoA Life Conference 2018</a:t>
            </a:r>
            <a:endParaRPr lang="en-GB"/>
          </a:p>
        </p:txBody>
      </p:sp>
      <p:sp>
        <p:nvSpPr>
          <p:cNvPr id="14" name="Slide Number Placeholder 5"/>
          <p:cNvSpPr>
            <a:spLocks noGrp="1"/>
          </p:cNvSpPr>
          <p:nvPr>
            <p:ph type="sldNum" sz="quarter" idx="4"/>
          </p:nvPr>
        </p:nvSpPr>
        <p:spPr>
          <a:xfrm>
            <a:off x="7086601" y="4857750"/>
            <a:ext cx="1527048" cy="114300"/>
          </a:xfrm>
          <a:prstGeom prst="rect">
            <a:avLst/>
          </a:prstGeom>
        </p:spPr>
        <p:txBody>
          <a:bodyPr lIns="0" tIns="0" rIns="0" bIns="0" anchor="t" anchorCtr="0">
            <a:noAutofit/>
          </a:bodyPr>
          <a:lstStyle>
            <a:lvl1pPr algn="r">
              <a:defRPr sz="728">
                <a:solidFill>
                  <a:schemeClr val="tx1"/>
                </a:solidFill>
                <a:latin typeface="Arial" pitchFamily="34" charset="0"/>
                <a:cs typeface="Arial" pitchFamily="34" charset="0"/>
              </a:defRPr>
            </a:lvl1pPr>
          </a:lstStyle>
          <a:p>
            <a:fld id="{9EBD5762-3BDC-484D-9503-7EA6D5A9A8CE}" type="slidenum">
              <a:rPr lang="en-GB" smtClean="0"/>
              <a:pPr/>
              <a:t>‹#›</a:t>
            </a:fld>
            <a:endParaRPr lang="en-GB"/>
          </a:p>
        </p:txBody>
      </p:sp>
      <p:sp>
        <p:nvSpPr>
          <p:cNvPr id="15" name="Date Placeholder 3"/>
          <p:cNvSpPr>
            <a:spLocks noGrp="1"/>
          </p:cNvSpPr>
          <p:nvPr>
            <p:ph type="dt" sz="half" idx="2"/>
          </p:nvPr>
        </p:nvSpPr>
        <p:spPr>
          <a:xfrm>
            <a:off x="7086600" y="4743450"/>
            <a:ext cx="1524000" cy="114300"/>
          </a:xfrm>
          <a:prstGeom prst="rect">
            <a:avLst/>
          </a:prstGeom>
        </p:spPr>
        <p:txBody>
          <a:bodyPr lIns="0" tIns="0" rIns="0" bIns="0" anchor="t" anchorCtr="0">
            <a:noAutofit/>
          </a:bodyPr>
          <a:lstStyle>
            <a:lvl1pPr algn="r">
              <a:defRPr sz="728">
                <a:solidFill>
                  <a:schemeClr val="tx1"/>
                </a:solidFill>
                <a:latin typeface="Arial" pitchFamily="34" charset="0"/>
                <a:cs typeface="Arial" pitchFamily="34" charset="0"/>
              </a:defRPr>
            </a:lvl1pPr>
          </a:lstStyle>
          <a:p>
            <a:r>
              <a:rPr lang="en-US" smtClean="0"/>
              <a:t>11 September 2018</a:t>
            </a:r>
            <a:endParaRPr lang="en-GB" dirty="0"/>
          </a:p>
        </p:txBody>
      </p:sp>
    </p:spTree>
    <p:extLst>
      <p:ext uri="{BB962C8B-B14F-4D97-AF65-F5344CB8AC3E}">
        <p14:creationId xmlns:p14="http://schemas.microsoft.com/office/powerpoint/2010/main" val="16360998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514350"/>
            <a:ext cx="8077200" cy="685800"/>
          </a:xfrm>
        </p:spPr>
        <p:txBody>
          <a:bodyPr/>
          <a:lstStyle/>
          <a:p>
            <a:r>
              <a:rPr lang="en-US" noProof="0" smtClean="0"/>
              <a:t>Click to edit Master title style</a:t>
            </a:r>
            <a:endParaRPr lang="en-GB" noProof="0"/>
          </a:p>
        </p:txBody>
      </p:sp>
      <p:sp>
        <p:nvSpPr>
          <p:cNvPr id="12" name="Footer Placeholder 4"/>
          <p:cNvSpPr>
            <a:spLocks noGrp="1"/>
          </p:cNvSpPr>
          <p:nvPr>
            <p:ph type="ftr" sz="quarter" idx="3"/>
          </p:nvPr>
        </p:nvSpPr>
        <p:spPr>
          <a:xfrm>
            <a:off x="533400" y="4743450"/>
            <a:ext cx="5257800" cy="114300"/>
          </a:xfrm>
          <a:prstGeom prst="rect">
            <a:avLst/>
          </a:prstGeom>
        </p:spPr>
        <p:txBody>
          <a:bodyPr vert="horz" lIns="0" tIns="0" rIns="0" bIns="0" anchor="b" anchorCtr="0">
            <a:noAutofit/>
          </a:bodyPr>
          <a:lstStyle>
            <a:lvl1pPr algn="l">
              <a:defRPr sz="728">
                <a:solidFill>
                  <a:schemeClr val="tx1"/>
                </a:solidFill>
                <a:latin typeface="Arial" pitchFamily="34" charset="0"/>
                <a:cs typeface="Arial" pitchFamily="34" charset="0"/>
              </a:defRPr>
            </a:lvl1pPr>
          </a:lstStyle>
          <a:p>
            <a:r>
              <a:rPr lang="en-GB" smtClean="0"/>
              <a:t>IFoA Life Conference 2018</a:t>
            </a:r>
            <a:endParaRPr lang="en-GB"/>
          </a:p>
        </p:txBody>
      </p:sp>
      <p:sp>
        <p:nvSpPr>
          <p:cNvPr id="8" name="Slide Number Placeholder 5"/>
          <p:cNvSpPr>
            <a:spLocks noGrp="1"/>
          </p:cNvSpPr>
          <p:nvPr>
            <p:ph type="sldNum" sz="quarter" idx="4"/>
          </p:nvPr>
        </p:nvSpPr>
        <p:spPr>
          <a:xfrm>
            <a:off x="7086601" y="4857750"/>
            <a:ext cx="1527048" cy="114300"/>
          </a:xfrm>
          <a:prstGeom prst="rect">
            <a:avLst/>
          </a:prstGeom>
        </p:spPr>
        <p:txBody>
          <a:bodyPr lIns="0" tIns="0" rIns="0" bIns="0" anchor="t" anchorCtr="0">
            <a:noAutofit/>
          </a:bodyPr>
          <a:lstStyle>
            <a:lvl1pPr algn="r">
              <a:defRPr sz="728">
                <a:solidFill>
                  <a:schemeClr val="tx1"/>
                </a:solidFill>
                <a:latin typeface="Arial" pitchFamily="34" charset="0"/>
                <a:cs typeface="Arial" pitchFamily="34" charset="0"/>
              </a:defRPr>
            </a:lvl1pPr>
          </a:lstStyle>
          <a:p>
            <a:fld id="{9EBD5762-3BDC-484D-9503-7EA6D5A9A8CE}" type="slidenum">
              <a:rPr lang="en-GB" smtClean="0"/>
              <a:pPr/>
              <a:t>‹#›</a:t>
            </a:fld>
            <a:endParaRPr lang="en-GB"/>
          </a:p>
        </p:txBody>
      </p:sp>
      <p:sp>
        <p:nvSpPr>
          <p:cNvPr id="9" name="Date Placeholder 3"/>
          <p:cNvSpPr>
            <a:spLocks noGrp="1"/>
          </p:cNvSpPr>
          <p:nvPr>
            <p:ph type="dt" sz="half" idx="2"/>
          </p:nvPr>
        </p:nvSpPr>
        <p:spPr>
          <a:xfrm>
            <a:off x="7086600" y="4743450"/>
            <a:ext cx="1524000" cy="114300"/>
          </a:xfrm>
          <a:prstGeom prst="rect">
            <a:avLst/>
          </a:prstGeom>
        </p:spPr>
        <p:txBody>
          <a:bodyPr lIns="0" tIns="0" rIns="0" bIns="0" anchor="t" anchorCtr="0">
            <a:noAutofit/>
          </a:bodyPr>
          <a:lstStyle>
            <a:lvl1pPr algn="r">
              <a:defRPr sz="728">
                <a:solidFill>
                  <a:schemeClr val="tx1"/>
                </a:solidFill>
                <a:latin typeface="Arial" pitchFamily="34" charset="0"/>
                <a:cs typeface="Arial" pitchFamily="34" charset="0"/>
              </a:defRPr>
            </a:lvl1pPr>
          </a:lstStyle>
          <a:p>
            <a:r>
              <a:rPr lang="en-US" smtClean="0"/>
              <a:t>11 September 2018</a:t>
            </a:r>
            <a:endParaRPr lang="en-GB" dirty="0"/>
          </a:p>
        </p:txBody>
      </p:sp>
    </p:spTree>
    <p:extLst>
      <p:ext uri="{BB962C8B-B14F-4D97-AF65-F5344CB8AC3E}">
        <p14:creationId xmlns:p14="http://schemas.microsoft.com/office/powerpoint/2010/main" val="32412807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cSld name="Cover Slide">
    <p:spTree>
      <p:nvGrpSpPr>
        <p:cNvPr id="1" name=""/>
        <p:cNvGrpSpPr/>
        <p:nvPr/>
      </p:nvGrpSpPr>
      <p:grpSpPr>
        <a:xfrm>
          <a:off x="0" y="0"/>
          <a:ext cx="0" cy="0"/>
          <a:chOff x="0" y="0"/>
          <a:chExt cx="0" cy="0"/>
        </a:xfrm>
      </p:grpSpPr>
      <p:sp>
        <p:nvSpPr>
          <p:cNvPr id="15" name="Title 1"/>
          <p:cNvSpPr>
            <a:spLocks noGrp="1"/>
          </p:cNvSpPr>
          <p:nvPr>
            <p:ph type="ctrTitle" hasCustomPrompt="1"/>
          </p:nvPr>
        </p:nvSpPr>
        <p:spPr bwMode="white">
          <a:xfrm>
            <a:off x="1895476" y="628650"/>
            <a:ext cx="5343525" cy="685800"/>
          </a:xfrm>
        </p:spPr>
        <p:txBody>
          <a:bodyPr anchor="t" anchorCtr="0">
            <a:noAutofit/>
          </a:bodyPr>
          <a:lstStyle>
            <a:lvl1pPr>
              <a:lnSpc>
                <a:spcPct val="90000"/>
              </a:lnSpc>
              <a:defRPr sz="1747" b="1" i="1" baseline="0">
                <a:solidFill>
                  <a:schemeClr val="bg1"/>
                </a:solidFill>
              </a:defRPr>
            </a:lvl1pPr>
          </a:lstStyle>
          <a:p>
            <a:r>
              <a:rPr lang="en-GB" noProof="0" dirty="0" smtClean="0"/>
              <a:t>Click to add the presentation’s main title</a:t>
            </a:r>
            <a:endParaRPr lang="en-GB" noProof="0" dirty="0"/>
          </a:p>
        </p:txBody>
      </p:sp>
      <p:sp>
        <p:nvSpPr>
          <p:cNvPr id="18" name="Subtitle 2"/>
          <p:cNvSpPr>
            <a:spLocks noGrp="1"/>
          </p:cNvSpPr>
          <p:nvPr>
            <p:ph type="subTitle" idx="1" hasCustomPrompt="1"/>
          </p:nvPr>
        </p:nvSpPr>
        <p:spPr bwMode="white">
          <a:xfrm>
            <a:off x="1895476" y="1371601"/>
            <a:ext cx="5343525" cy="685801"/>
          </a:xfrm>
        </p:spPr>
        <p:txBody>
          <a:bodyPr>
            <a:noAutofit/>
          </a:bodyPr>
          <a:lstStyle>
            <a:lvl1pPr marL="0" indent="0" algn="l">
              <a:lnSpc>
                <a:spcPct val="90000"/>
              </a:lnSpc>
              <a:spcAft>
                <a:spcPts val="0"/>
              </a:spcAft>
              <a:buNone/>
              <a:defRPr sz="1747" baseline="0">
                <a:solidFill>
                  <a:schemeClr val="bg1"/>
                </a:solidFill>
                <a:latin typeface="+mj-lt"/>
              </a:defRPr>
            </a:lvl1pPr>
            <a:lvl2pPr marL="0" indent="0" algn="l">
              <a:buNone/>
              <a:defRPr sz="983">
                <a:solidFill>
                  <a:schemeClr val="bg1"/>
                </a:solidFill>
                <a:latin typeface="+mj-lt"/>
              </a:defRPr>
            </a:lvl2pPr>
            <a:lvl3pPr marL="249624" indent="0" algn="l">
              <a:buNone/>
              <a:defRPr sz="983">
                <a:solidFill>
                  <a:schemeClr val="bg1"/>
                </a:solidFill>
                <a:latin typeface="+mj-lt"/>
              </a:defRPr>
            </a:lvl3pPr>
            <a:lvl4pPr marL="499249" indent="0" algn="l">
              <a:buNone/>
              <a:defRPr sz="983">
                <a:solidFill>
                  <a:schemeClr val="bg1"/>
                </a:solidFill>
                <a:latin typeface="+mj-lt"/>
              </a:defRPr>
            </a:lvl4pPr>
            <a:lvl5pPr marL="748873" indent="0" algn="l">
              <a:buNone/>
              <a:defRPr sz="983">
                <a:solidFill>
                  <a:schemeClr val="bg1"/>
                </a:solidFill>
                <a:latin typeface="+mj-lt"/>
              </a:defRPr>
            </a:lvl5pPr>
            <a:lvl6pPr marL="998497" indent="0" algn="l">
              <a:buNone/>
              <a:defRPr sz="983">
                <a:solidFill>
                  <a:schemeClr val="bg1"/>
                </a:solidFill>
                <a:latin typeface="+mj-lt"/>
              </a:defRPr>
            </a:lvl6pPr>
            <a:lvl7pPr marL="1248122" indent="0" algn="l">
              <a:buNone/>
              <a:defRPr sz="983">
                <a:solidFill>
                  <a:schemeClr val="bg1"/>
                </a:solidFill>
                <a:latin typeface="+mj-lt"/>
              </a:defRPr>
            </a:lvl7pPr>
            <a:lvl8pPr marL="1497746" indent="0" algn="l">
              <a:buNone/>
              <a:defRPr sz="983">
                <a:solidFill>
                  <a:schemeClr val="bg1"/>
                </a:solidFill>
                <a:latin typeface="+mj-lt"/>
              </a:defRPr>
            </a:lvl8pPr>
            <a:lvl9pPr marL="1747370" indent="0" algn="l">
              <a:buNone/>
              <a:defRPr sz="983">
                <a:solidFill>
                  <a:schemeClr val="bg1"/>
                </a:solidFill>
                <a:latin typeface="+mj-lt"/>
              </a:defRPr>
            </a:lvl9pPr>
          </a:lstStyle>
          <a:p>
            <a:r>
              <a:rPr lang="en-GB" noProof="0" dirty="0" smtClean="0"/>
              <a:t>Subtitle and date (move higher if title is only one line)</a:t>
            </a:r>
          </a:p>
        </p:txBody>
      </p:sp>
      <p:sp>
        <p:nvSpPr>
          <p:cNvPr id="21" name="Text Placeholder 31"/>
          <p:cNvSpPr>
            <a:spLocks noGrp="1"/>
          </p:cNvSpPr>
          <p:nvPr>
            <p:ph type="body" sz="quarter" idx="10" hasCustomPrompt="1"/>
          </p:nvPr>
        </p:nvSpPr>
        <p:spPr bwMode="white">
          <a:xfrm>
            <a:off x="1895475" y="281178"/>
            <a:ext cx="4105656" cy="109728"/>
          </a:xfrm>
        </p:spPr>
        <p:txBody>
          <a:bodyPr/>
          <a:lstStyle>
            <a:lvl1pPr>
              <a:defRPr sz="600">
                <a:solidFill>
                  <a:schemeClr val="bg1"/>
                </a:solidFill>
                <a:latin typeface="Arial" pitchFamily="34" charset="0"/>
                <a:cs typeface="Arial" pitchFamily="34" charset="0"/>
              </a:defRPr>
            </a:lvl1pPr>
            <a:lvl2pPr>
              <a:defRPr sz="546">
                <a:solidFill>
                  <a:schemeClr val="bg1"/>
                </a:solidFill>
                <a:latin typeface="Arial" pitchFamily="34" charset="0"/>
                <a:cs typeface="Arial" pitchFamily="34" charset="0"/>
              </a:defRPr>
            </a:lvl2pPr>
            <a:lvl3pPr>
              <a:defRPr sz="546">
                <a:solidFill>
                  <a:schemeClr val="bg1"/>
                </a:solidFill>
                <a:latin typeface="Arial" pitchFamily="34" charset="0"/>
                <a:cs typeface="Arial" pitchFamily="34" charset="0"/>
              </a:defRPr>
            </a:lvl3pPr>
            <a:lvl4pPr>
              <a:defRPr sz="546">
                <a:solidFill>
                  <a:schemeClr val="bg1"/>
                </a:solidFill>
                <a:latin typeface="Arial" pitchFamily="34" charset="0"/>
                <a:cs typeface="Arial" pitchFamily="34" charset="0"/>
              </a:defRPr>
            </a:lvl4pPr>
            <a:lvl5pPr>
              <a:defRPr sz="546">
                <a:solidFill>
                  <a:schemeClr val="bg1"/>
                </a:solidFill>
                <a:latin typeface="Arial" pitchFamily="34" charset="0"/>
                <a:cs typeface="Arial" pitchFamily="34" charset="0"/>
              </a:defRPr>
            </a:lvl5pPr>
          </a:lstStyle>
          <a:p>
            <a:pPr lvl="0"/>
            <a:r>
              <a:rPr lang="en-GB" noProof="0" dirty="0" err="1" smtClean="0"/>
              <a:t>www.pwc.com</a:t>
            </a:r>
            <a:endParaRPr lang="en-GB" noProof="0" dirty="0"/>
          </a:p>
        </p:txBody>
      </p:sp>
      <p:sp>
        <p:nvSpPr>
          <p:cNvPr id="5" name="Footer Placeholder 4"/>
          <p:cNvSpPr>
            <a:spLocks noGrp="1"/>
          </p:cNvSpPr>
          <p:nvPr>
            <p:ph type="ftr" sz="quarter" idx="3"/>
          </p:nvPr>
        </p:nvSpPr>
        <p:spPr>
          <a:xfrm>
            <a:off x="533400" y="4743450"/>
            <a:ext cx="5257800" cy="114300"/>
          </a:xfrm>
          <a:prstGeom prst="rect">
            <a:avLst/>
          </a:prstGeom>
        </p:spPr>
        <p:txBody>
          <a:bodyPr vert="horz" lIns="0" tIns="0" rIns="0" bIns="0" anchor="b" anchorCtr="0">
            <a:noAutofit/>
          </a:bodyPr>
          <a:lstStyle>
            <a:lvl1pPr algn="l">
              <a:defRPr sz="728">
                <a:solidFill>
                  <a:schemeClr val="tx1"/>
                </a:solidFill>
                <a:latin typeface="Arial" pitchFamily="34" charset="0"/>
                <a:cs typeface="Arial" pitchFamily="34" charset="0"/>
              </a:defRPr>
            </a:lvl1pPr>
          </a:lstStyle>
          <a:p>
            <a:r>
              <a:rPr lang="en-GB" smtClean="0"/>
              <a:t>IFoA Life Conference 2018</a:t>
            </a:r>
            <a:endParaRPr lang="en-GB"/>
          </a:p>
        </p:txBody>
      </p:sp>
      <p:sp>
        <p:nvSpPr>
          <p:cNvPr id="6" name="Slide Number Placeholder 5"/>
          <p:cNvSpPr>
            <a:spLocks noGrp="1"/>
          </p:cNvSpPr>
          <p:nvPr>
            <p:ph type="sldNum" sz="quarter" idx="4"/>
          </p:nvPr>
        </p:nvSpPr>
        <p:spPr>
          <a:xfrm>
            <a:off x="7086601" y="4857750"/>
            <a:ext cx="1527048" cy="114300"/>
          </a:xfrm>
          <a:prstGeom prst="rect">
            <a:avLst/>
          </a:prstGeom>
        </p:spPr>
        <p:txBody>
          <a:bodyPr lIns="0" tIns="0" rIns="0" bIns="0" anchor="t" anchorCtr="0">
            <a:noAutofit/>
          </a:bodyPr>
          <a:lstStyle>
            <a:lvl1pPr algn="r">
              <a:defRPr sz="728">
                <a:solidFill>
                  <a:schemeClr val="tx1"/>
                </a:solidFill>
                <a:latin typeface="Arial" pitchFamily="34" charset="0"/>
                <a:cs typeface="Arial" pitchFamily="34" charset="0"/>
              </a:defRPr>
            </a:lvl1pPr>
          </a:lstStyle>
          <a:p>
            <a:fld id="{9EBD5762-3BDC-484D-9503-7EA6D5A9A8CE}" type="slidenum">
              <a:rPr lang="en-GB" smtClean="0"/>
              <a:pPr/>
              <a:t>‹#›</a:t>
            </a:fld>
            <a:endParaRPr lang="en-GB"/>
          </a:p>
        </p:txBody>
      </p:sp>
      <p:sp>
        <p:nvSpPr>
          <p:cNvPr id="7" name="Date Placeholder 3"/>
          <p:cNvSpPr>
            <a:spLocks noGrp="1"/>
          </p:cNvSpPr>
          <p:nvPr>
            <p:ph type="dt" sz="half" idx="2"/>
          </p:nvPr>
        </p:nvSpPr>
        <p:spPr>
          <a:xfrm>
            <a:off x="7086600" y="4743450"/>
            <a:ext cx="1524000" cy="114300"/>
          </a:xfrm>
          <a:prstGeom prst="rect">
            <a:avLst/>
          </a:prstGeom>
        </p:spPr>
        <p:txBody>
          <a:bodyPr lIns="0" tIns="0" rIns="0" bIns="0" anchor="t" anchorCtr="0">
            <a:noAutofit/>
          </a:bodyPr>
          <a:lstStyle>
            <a:lvl1pPr algn="r">
              <a:defRPr sz="728">
                <a:solidFill>
                  <a:schemeClr val="tx1"/>
                </a:solidFill>
                <a:latin typeface="Arial" pitchFamily="34" charset="0"/>
                <a:cs typeface="Arial" pitchFamily="34" charset="0"/>
              </a:defRPr>
            </a:lvl1pPr>
          </a:lstStyle>
          <a:p>
            <a:r>
              <a:rPr lang="en-US" smtClean="0"/>
              <a:t>11 September 2018</a:t>
            </a:r>
            <a:endParaRPr lang="en-GB" dirty="0"/>
          </a:p>
        </p:txBody>
      </p:sp>
    </p:spTree>
    <p:extLst>
      <p:ext uri="{BB962C8B-B14F-4D97-AF65-F5344CB8AC3E}">
        <p14:creationId xmlns:p14="http://schemas.microsoft.com/office/powerpoint/2010/main" val="3506809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9" y="1600207"/>
            <a:ext cx="7493579" cy="971549"/>
          </a:xfrm>
        </p:spPr>
        <p:txBody>
          <a:bodyPr anchor="t"/>
          <a:lstStyle>
            <a:lvl1pPr>
              <a:defRPr sz="2700" b="1"/>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92" y="2085975"/>
            <a:ext cx="6121400" cy="755805"/>
          </a:xfrm>
        </p:spPr>
        <p:txBody>
          <a:bodyPr/>
          <a:lstStyle>
            <a:lvl1pPr marL="0" indent="0">
              <a:spcBef>
                <a:spcPts val="0"/>
              </a:spcBef>
              <a:buFontTx/>
              <a:buNone/>
              <a:defRPr sz="2000">
                <a:solidFill>
                  <a:schemeClr val="tx1"/>
                </a:solidFill>
              </a:defRPr>
            </a:lvl1pPr>
          </a:lstStyle>
          <a:p>
            <a:pPr lvl="0"/>
            <a:r>
              <a:rPr lang="en-US" noProof="0" smtClean="0"/>
              <a:t>Click to edit Master subtitle style</a:t>
            </a:r>
            <a:endParaRPr lang="en-GB" noProof="0" dirty="0" smtClean="0"/>
          </a:p>
        </p:txBody>
      </p:sp>
      <p:pic>
        <p:nvPicPr>
          <p:cNvPr id="31" name="Picture 2" descr="E:\Pants Work\Current Work\Actuaries 2011\Logos all\IFOA Logo\Lanscape - Standard\WMF logos\IFOA_logo_L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0050" y="186680"/>
            <a:ext cx="1941452" cy="790316"/>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userDrawn="1"/>
        </p:nvSpPr>
        <p:spPr>
          <a:xfrm rot="18900000">
            <a:off x="871223" y="4552061"/>
            <a:ext cx="1012137" cy="330860"/>
          </a:xfrm>
          <a:prstGeom prst="rect">
            <a:avLst/>
          </a:prstGeom>
          <a:noFill/>
        </p:spPr>
        <p:txBody>
          <a:bodyPr wrap="none" lIns="68580" tIns="34290" rIns="68580" bIns="34290" rtlCol="0">
            <a:spAutoFit/>
          </a:bodyPr>
          <a:lstStyle/>
          <a:p>
            <a:r>
              <a:rPr lang="en-GB" sz="1700" dirty="0" smtClean="0">
                <a:solidFill>
                  <a:schemeClr val="bg1">
                    <a:lumMod val="75000"/>
                  </a:schemeClr>
                </a:solidFill>
              </a:rPr>
              <a:t>Progress</a:t>
            </a:r>
            <a:endParaRPr lang="en-GB" sz="1700" dirty="0">
              <a:solidFill>
                <a:schemeClr val="bg1">
                  <a:lumMod val="75000"/>
                </a:schemeClr>
              </a:solidFill>
            </a:endParaRPr>
          </a:p>
        </p:txBody>
      </p:sp>
      <p:sp>
        <p:nvSpPr>
          <p:cNvPr id="33" name="TextBox 32"/>
          <p:cNvSpPr txBox="1"/>
          <p:nvPr userDrawn="1"/>
        </p:nvSpPr>
        <p:spPr>
          <a:xfrm rot="18900000">
            <a:off x="1237665" y="4514311"/>
            <a:ext cx="1241365" cy="330860"/>
          </a:xfrm>
          <a:prstGeom prst="rect">
            <a:avLst/>
          </a:prstGeom>
          <a:noFill/>
        </p:spPr>
        <p:txBody>
          <a:bodyPr wrap="none" lIns="68580" tIns="34290" rIns="68580" bIns="34290" rtlCol="0">
            <a:spAutoFit/>
          </a:bodyPr>
          <a:lstStyle/>
          <a:p>
            <a:r>
              <a:rPr lang="en-GB" sz="1700" dirty="0" smtClean="0">
                <a:solidFill>
                  <a:schemeClr val="bg1">
                    <a:lumMod val="75000"/>
                  </a:schemeClr>
                </a:solidFill>
              </a:rPr>
              <a:t>Community</a:t>
            </a:r>
            <a:endParaRPr lang="en-GB" sz="1700" dirty="0">
              <a:solidFill>
                <a:schemeClr val="bg1">
                  <a:lumMod val="75000"/>
                </a:schemeClr>
              </a:solidFill>
            </a:endParaRPr>
          </a:p>
        </p:txBody>
      </p:sp>
      <p:sp>
        <p:nvSpPr>
          <p:cNvPr id="34" name="TextBox 33"/>
          <p:cNvSpPr txBox="1"/>
          <p:nvPr userDrawn="1"/>
        </p:nvSpPr>
        <p:spPr>
          <a:xfrm rot="18900000">
            <a:off x="1600085" y="4231182"/>
            <a:ext cx="2033249" cy="330860"/>
          </a:xfrm>
          <a:prstGeom prst="rect">
            <a:avLst/>
          </a:prstGeom>
          <a:noFill/>
        </p:spPr>
        <p:txBody>
          <a:bodyPr wrap="none" lIns="68580" tIns="34290" rIns="68580" bIns="34290" rtlCol="0">
            <a:spAutoFit/>
          </a:bodyPr>
          <a:lstStyle/>
          <a:p>
            <a:r>
              <a:rPr lang="en-GB" sz="1700" dirty="0" smtClean="0">
                <a:solidFill>
                  <a:schemeClr val="bg1">
                    <a:lumMod val="75000"/>
                  </a:schemeClr>
                </a:solidFill>
              </a:rPr>
              <a:t>Sessional Meetings</a:t>
            </a:r>
            <a:endParaRPr lang="en-GB" sz="1700" dirty="0">
              <a:solidFill>
                <a:schemeClr val="bg1">
                  <a:lumMod val="75000"/>
                </a:schemeClr>
              </a:solidFill>
            </a:endParaRPr>
          </a:p>
        </p:txBody>
      </p:sp>
      <p:sp>
        <p:nvSpPr>
          <p:cNvPr id="35" name="TextBox 34"/>
          <p:cNvSpPr txBox="1"/>
          <p:nvPr userDrawn="1"/>
        </p:nvSpPr>
        <p:spPr>
          <a:xfrm rot="18900000">
            <a:off x="2283435" y="4514310"/>
            <a:ext cx="1111523" cy="330860"/>
          </a:xfrm>
          <a:prstGeom prst="rect">
            <a:avLst/>
          </a:prstGeom>
          <a:noFill/>
        </p:spPr>
        <p:txBody>
          <a:bodyPr wrap="none" lIns="68580" tIns="34290" rIns="68580" bIns="34290" rtlCol="0">
            <a:spAutoFit/>
          </a:bodyPr>
          <a:lstStyle/>
          <a:p>
            <a:r>
              <a:rPr lang="en-GB" sz="1700" dirty="0" smtClean="0">
                <a:solidFill>
                  <a:schemeClr val="bg1">
                    <a:lumMod val="75000"/>
                  </a:schemeClr>
                </a:solidFill>
              </a:rPr>
              <a:t>Education</a:t>
            </a:r>
            <a:endParaRPr lang="en-GB" sz="1700" dirty="0">
              <a:solidFill>
                <a:schemeClr val="bg1">
                  <a:lumMod val="75000"/>
                </a:schemeClr>
              </a:solidFill>
            </a:endParaRPr>
          </a:p>
        </p:txBody>
      </p:sp>
      <p:sp>
        <p:nvSpPr>
          <p:cNvPr id="36" name="TextBox 35"/>
          <p:cNvSpPr txBox="1"/>
          <p:nvPr userDrawn="1"/>
        </p:nvSpPr>
        <p:spPr>
          <a:xfrm rot="18900000">
            <a:off x="2664282" y="4344434"/>
            <a:ext cx="1651029" cy="330860"/>
          </a:xfrm>
          <a:prstGeom prst="rect">
            <a:avLst/>
          </a:prstGeom>
          <a:noFill/>
        </p:spPr>
        <p:txBody>
          <a:bodyPr wrap="none" lIns="68580" tIns="34290" rIns="68580" bIns="34290" rtlCol="0">
            <a:spAutoFit/>
          </a:bodyPr>
          <a:lstStyle/>
          <a:p>
            <a:pPr algn="l"/>
            <a:r>
              <a:rPr lang="en-GB" sz="1700" dirty="0" smtClean="0">
                <a:solidFill>
                  <a:schemeClr val="bg1">
                    <a:lumMod val="75000"/>
                  </a:schemeClr>
                </a:solidFill>
              </a:rPr>
              <a:t>Working parties</a:t>
            </a:r>
            <a:endParaRPr lang="en-GB" sz="1700" dirty="0">
              <a:solidFill>
                <a:schemeClr val="bg1">
                  <a:lumMod val="75000"/>
                </a:schemeClr>
              </a:solidFill>
            </a:endParaRPr>
          </a:p>
        </p:txBody>
      </p:sp>
      <p:sp>
        <p:nvSpPr>
          <p:cNvPr id="37" name="TextBox 36"/>
          <p:cNvSpPr txBox="1"/>
          <p:nvPr userDrawn="1"/>
        </p:nvSpPr>
        <p:spPr>
          <a:xfrm rot="18900000">
            <a:off x="3217005" y="4457687"/>
            <a:ext cx="1354345" cy="330860"/>
          </a:xfrm>
          <a:prstGeom prst="rect">
            <a:avLst/>
          </a:prstGeom>
          <a:noFill/>
        </p:spPr>
        <p:txBody>
          <a:bodyPr wrap="none" lIns="68580" tIns="34290" rIns="68580" bIns="34290" rtlCol="0">
            <a:spAutoFit/>
          </a:bodyPr>
          <a:lstStyle/>
          <a:p>
            <a:r>
              <a:rPr lang="en-GB" sz="1700" dirty="0" smtClean="0">
                <a:solidFill>
                  <a:schemeClr val="bg1">
                    <a:lumMod val="75000"/>
                  </a:schemeClr>
                </a:solidFill>
              </a:rPr>
              <a:t>Volunteering</a:t>
            </a:r>
            <a:endParaRPr lang="en-GB" sz="1700" dirty="0">
              <a:solidFill>
                <a:schemeClr val="bg1">
                  <a:lumMod val="75000"/>
                </a:schemeClr>
              </a:solidFill>
            </a:endParaRPr>
          </a:p>
        </p:txBody>
      </p:sp>
      <p:sp>
        <p:nvSpPr>
          <p:cNvPr id="38" name="TextBox 37"/>
          <p:cNvSpPr txBox="1"/>
          <p:nvPr userDrawn="1"/>
        </p:nvSpPr>
        <p:spPr>
          <a:xfrm rot="18900000">
            <a:off x="3780355" y="4526895"/>
            <a:ext cx="1073051" cy="330860"/>
          </a:xfrm>
          <a:prstGeom prst="rect">
            <a:avLst/>
          </a:prstGeom>
          <a:noFill/>
        </p:spPr>
        <p:txBody>
          <a:bodyPr wrap="none" lIns="68580" tIns="34290" rIns="68580" bIns="34290" rtlCol="0">
            <a:spAutoFit/>
          </a:bodyPr>
          <a:lstStyle/>
          <a:p>
            <a:r>
              <a:rPr lang="en-GB" sz="1700" dirty="0" smtClean="0">
                <a:solidFill>
                  <a:schemeClr val="bg1">
                    <a:lumMod val="75000"/>
                  </a:schemeClr>
                </a:solidFill>
              </a:rPr>
              <a:t>Research</a:t>
            </a:r>
            <a:endParaRPr lang="en-GB" sz="1700" dirty="0">
              <a:solidFill>
                <a:schemeClr val="bg1">
                  <a:lumMod val="75000"/>
                </a:schemeClr>
              </a:solidFill>
            </a:endParaRPr>
          </a:p>
        </p:txBody>
      </p:sp>
      <p:sp>
        <p:nvSpPr>
          <p:cNvPr id="39" name="TextBox 38"/>
          <p:cNvSpPr txBox="1"/>
          <p:nvPr userDrawn="1"/>
        </p:nvSpPr>
        <p:spPr>
          <a:xfrm rot="18900000">
            <a:off x="4097835" y="4256349"/>
            <a:ext cx="1927451" cy="330860"/>
          </a:xfrm>
          <a:prstGeom prst="rect">
            <a:avLst/>
          </a:prstGeom>
          <a:noFill/>
        </p:spPr>
        <p:txBody>
          <a:bodyPr wrap="none" lIns="68580" tIns="34290" rIns="68580" bIns="34290" rtlCol="0">
            <a:spAutoFit/>
          </a:bodyPr>
          <a:lstStyle/>
          <a:p>
            <a:r>
              <a:rPr lang="en-GB" sz="1700" dirty="0" smtClean="0">
                <a:solidFill>
                  <a:schemeClr val="bg1">
                    <a:lumMod val="75000"/>
                  </a:schemeClr>
                </a:solidFill>
              </a:rPr>
              <a:t>Shaping</a:t>
            </a:r>
            <a:r>
              <a:rPr lang="en-GB" sz="1700" baseline="0" dirty="0" smtClean="0">
                <a:solidFill>
                  <a:schemeClr val="bg1">
                    <a:lumMod val="75000"/>
                  </a:schemeClr>
                </a:solidFill>
              </a:rPr>
              <a:t> the future</a:t>
            </a:r>
            <a:endParaRPr lang="en-GB" sz="1700" dirty="0">
              <a:solidFill>
                <a:schemeClr val="bg1">
                  <a:lumMod val="75000"/>
                </a:schemeClr>
              </a:solidFill>
            </a:endParaRPr>
          </a:p>
        </p:txBody>
      </p:sp>
      <p:sp>
        <p:nvSpPr>
          <p:cNvPr id="40" name="TextBox 39"/>
          <p:cNvSpPr txBox="1"/>
          <p:nvPr userDrawn="1"/>
        </p:nvSpPr>
        <p:spPr>
          <a:xfrm rot="18900000">
            <a:off x="4780380" y="4466226"/>
            <a:ext cx="1230145" cy="330860"/>
          </a:xfrm>
          <a:prstGeom prst="rect">
            <a:avLst/>
          </a:prstGeom>
          <a:noFill/>
        </p:spPr>
        <p:txBody>
          <a:bodyPr wrap="none" lIns="68580" tIns="34290" rIns="68580" bIns="34290" rtlCol="0">
            <a:spAutoFit/>
          </a:bodyPr>
          <a:lstStyle/>
          <a:p>
            <a:r>
              <a:rPr lang="en-GB" sz="1700" dirty="0" smtClean="0">
                <a:solidFill>
                  <a:schemeClr val="bg1">
                    <a:lumMod val="75000"/>
                  </a:schemeClr>
                </a:solidFill>
              </a:rPr>
              <a:t>Networking</a:t>
            </a:r>
            <a:endParaRPr lang="en-GB" sz="1700" dirty="0">
              <a:solidFill>
                <a:schemeClr val="bg1">
                  <a:lumMod val="75000"/>
                </a:schemeClr>
              </a:solidFill>
            </a:endParaRPr>
          </a:p>
        </p:txBody>
      </p:sp>
      <p:sp>
        <p:nvSpPr>
          <p:cNvPr id="41" name="TextBox 40"/>
          <p:cNvSpPr txBox="1"/>
          <p:nvPr userDrawn="1"/>
        </p:nvSpPr>
        <p:spPr>
          <a:xfrm rot="18900000">
            <a:off x="5118063" y="4170510"/>
            <a:ext cx="2131033" cy="330860"/>
          </a:xfrm>
          <a:prstGeom prst="rect">
            <a:avLst/>
          </a:prstGeom>
          <a:noFill/>
        </p:spPr>
        <p:txBody>
          <a:bodyPr wrap="none" lIns="68580" tIns="34290" rIns="68580" bIns="34290" rtlCol="0">
            <a:spAutoFit/>
          </a:bodyPr>
          <a:lstStyle/>
          <a:p>
            <a:r>
              <a:rPr lang="en-GB" sz="1700" dirty="0" smtClean="0">
                <a:solidFill>
                  <a:schemeClr val="bg1">
                    <a:lumMod val="75000"/>
                  </a:schemeClr>
                </a:solidFill>
              </a:rPr>
              <a:t>Professional</a:t>
            </a:r>
            <a:r>
              <a:rPr lang="en-GB" sz="1700" baseline="0" dirty="0" smtClean="0">
                <a:solidFill>
                  <a:schemeClr val="bg1">
                    <a:lumMod val="75000"/>
                  </a:schemeClr>
                </a:solidFill>
              </a:rPr>
              <a:t> support</a:t>
            </a:r>
            <a:endParaRPr lang="en-GB" sz="1700" dirty="0">
              <a:solidFill>
                <a:schemeClr val="bg1">
                  <a:lumMod val="75000"/>
                </a:schemeClr>
              </a:solidFill>
            </a:endParaRPr>
          </a:p>
        </p:txBody>
      </p:sp>
      <p:sp>
        <p:nvSpPr>
          <p:cNvPr id="42" name="TextBox 41"/>
          <p:cNvSpPr txBox="1"/>
          <p:nvPr userDrawn="1"/>
        </p:nvSpPr>
        <p:spPr>
          <a:xfrm rot="18900000">
            <a:off x="5637182" y="4227137"/>
            <a:ext cx="1959511" cy="330860"/>
          </a:xfrm>
          <a:prstGeom prst="rect">
            <a:avLst/>
          </a:prstGeom>
          <a:noFill/>
        </p:spPr>
        <p:txBody>
          <a:bodyPr wrap="none" lIns="68580" tIns="34290" rIns="68580" bIns="34290" rtlCol="0">
            <a:spAutoFit/>
          </a:bodyPr>
          <a:lstStyle/>
          <a:p>
            <a:r>
              <a:rPr lang="en-GB" sz="1700" dirty="0" smtClean="0">
                <a:solidFill>
                  <a:schemeClr val="bg1">
                    <a:lumMod val="75000"/>
                  </a:schemeClr>
                </a:solidFill>
              </a:rPr>
              <a:t>Enterprise and risk</a:t>
            </a:r>
            <a:endParaRPr lang="en-GB" sz="1700" dirty="0">
              <a:solidFill>
                <a:schemeClr val="bg1">
                  <a:lumMod val="75000"/>
                </a:schemeClr>
              </a:solidFill>
            </a:endParaRPr>
          </a:p>
        </p:txBody>
      </p:sp>
      <p:sp>
        <p:nvSpPr>
          <p:cNvPr id="43" name="TextBox 42"/>
          <p:cNvSpPr txBox="1"/>
          <p:nvPr userDrawn="1"/>
        </p:nvSpPr>
        <p:spPr>
          <a:xfrm rot="18900000">
            <a:off x="6194553" y="4321512"/>
            <a:ext cx="1682192" cy="330860"/>
          </a:xfrm>
          <a:prstGeom prst="rect">
            <a:avLst/>
          </a:prstGeom>
          <a:noFill/>
        </p:spPr>
        <p:txBody>
          <a:bodyPr wrap="none" lIns="68580" tIns="34290" rIns="68580" bIns="34290" rtlCol="0">
            <a:spAutoFit/>
          </a:bodyPr>
          <a:lstStyle/>
          <a:p>
            <a:r>
              <a:rPr lang="en-GB" sz="1700" dirty="0" smtClean="0">
                <a:solidFill>
                  <a:schemeClr val="bg1">
                    <a:lumMod val="75000"/>
                  </a:schemeClr>
                </a:solidFill>
              </a:rPr>
              <a:t>Learned</a:t>
            </a:r>
            <a:r>
              <a:rPr lang="en-GB" sz="1700" baseline="0" dirty="0" smtClean="0">
                <a:solidFill>
                  <a:schemeClr val="bg1">
                    <a:lumMod val="75000"/>
                  </a:schemeClr>
                </a:solidFill>
              </a:rPr>
              <a:t> society</a:t>
            </a:r>
            <a:endParaRPr lang="en-GB" sz="1700" dirty="0">
              <a:solidFill>
                <a:schemeClr val="bg1">
                  <a:lumMod val="75000"/>
                </a:schemeClr>
              </a:solidFill>
            </a:endParaRPr>
          </a:p>
        </p:txBody>
      </p:sp>
      <p:sp>
        <p:nvSpPr>
          <p:cNvPr id="44" name="TextBox 43"/>
          <p:cNvSpPr txBox="1"/>
          <p:nvPr userDrawn="1"/>
        </p:nvSpPr>
        <p:spPr>
          <a:xfrm rot="18900000">
            <a:off x="6774146" y="4491390"/>
            <a:ext cx="1268617" cy="330860"/>
          </a:xfrm>
          <a:prstGeom prst="rect">
            <a:avLst/>
          </a:prstGeom>
          <a:noFill/>
        </p:spPr>
        <p:txBody>
          <a:bodyPr wrap="none" lIns="68580" tIns="34290" rIns="68580" bIns="34290" rtlCol="0">
            <a:spAutoFit/>
          </a:bodyPr>
          <a:lstStyle/>
          <a:p>
            <a:r>
              <a:rPr lang="en-GB" sz="1700" dirty="0" smtClean="0">
                <a:solidFill>
                  <a:schemeClr val="bg1">
                    <a:lumMod val="75000"/>
                  </a:schemeClr>
                </a:solidFill>
              </a:rPr>
              <a:t>Opportunity</a:t>
            </a:r>
            <a:endParaRPr lang="en-GB" sz="1700" dirty="0">
              <a:solidFill>
                <a:schemeClr val="bg1">
                  <a:lumMod val="75000"/>
                </a:schemeClr>
              </a:solidFill>
            </a:endParaRPr>
          </a:p>
        </p:txBody>
      </p:sp>
      <p:sp>
        <p:nvSpPr>
          <p:cNvPr id="45" name="TextBox 44"/>
          <p:cNvSpPr txBox="1"/>
          <p:nvPr userDrawn="1"/>
        </p:nvSpPr>
        <p:spPr>
          <a:xfrm rot="18900000">
            <a:off x="7173747" y="4201970"/>
            <a:ext cx="1997983" cy="330860"/>
          </a:xfrm>
          <a:prstGeom prst="rect">
            <a:avLst/>
          </a:prstGeom>
          <a:noFill/>
        </p:spPr>
        <p:txBody>
          <a:bodyPr wrap="none" lIns="68580" tIns="34290" rIns="68580" bIns="34290" rtlCol="0">
            <a:spAutoFit/>
          </a:bodyPr>
          <a:lstStyle/>
          <a:p>
            <a:r>
              <a:rPr lang="en-GB" sz="1700" dirty="0" smtClean="0">
                <a:solidFill>
                  <a:schemeClr val="bg1">
                    <a:lumMod val="75000"/>
                  </a:schemeClr>
                </a:solidFill>
              </a:rPr>
              <a:t>International profile</a:t>
            </a:r>
            <a:endParaRPr lang="en-GB" sz="1700" dirty="0">
              <a:solidFill>
                <a:schemeClr val="bg1">
                  <a:lumMod val="75000"/>
                </a:schemeClr>
              </a:solidFill>
            </a:endParaRPr>
          </a:p>
        </p:txBody>
      </p:sp>
      <p:sp>
        <p:nvSpPr>
          <p:cNvPr id="46" name="TextBox 45"/>
          <p:cNvSpPr txBox="1"/>
          <p:nvPr userDrawn="1"/>
        </p:nvSpPr>
        <p:spPr>
          <a:xfrm rot="18900000">
            <a:off x="7850991" y="4535432"/>
            <a:ext cx="964046" cy="330860"/>
          </a:xfrm>
          <a:prstGeom prst="rect">
            <a:avLst/>
          </a:prstGeom>
          <a:noFill/>
        </p:spPr>
        <p:txBody>
          <a:bodyPr wrap="none" lIns="68580" tIns="34290" rIns="68580" bIns="34290" rtlCol="0">
            <a:spAutoFit/>
          </a:bodyPr>
          <a:lstStyle/>
          <a:p>
            <a:r>
              <a:rPr lang="en-GB" sz="1700" dirty="0" smtClean="0">
                <a:solidFill>
                  <a:schemeClr val="bg1">
                    <a:lumMod val="75000"/>
                  </a:schemeClr>
                </a:solidFill>
              </a:rPr>
              <a:t>Journals</a:t>
            </a:r>
            <a:endParaRPr lang="en-GB" sz="1700" dirty="0">
              <a:solidFill>
                <a:schemeClr val="bg1">
                  <a:lumMod val="75000"/>
                </a:schemeClr>
              </a:solidFill>
            </a:endParaRPr>
          </a:p>
        </p:txBody>
      </p:sp>
      <p:sp>
        <p:nvSpPr>
          <p:cNvPr id="47" name="TextBox 46"/>
          <p:cNvSpPr txBox="1"/>
          <p:nvPr userDrawn="1"/>
        </p:nvSpPr>
        <p:spPr>
          <a:xfrm rot="18900000">
            <a:off x="8271035" y="4497682"/>
            <a:ext cx="1196481" cy="330860"/>
          </a:xfrm>
          <a:prstGeom prst="rect">
            <a:avLst/>
          </a:prstGeom>
          <a:noFill/>
        </p:spPr>
        <p:txBody>
          <a:bodyPr wrap="none" lIns="68580" tIns="34290" rIns="68580" bIns="34290" rtlCol="0">
            <a:spAutoFit/>
          </a:bodyPr>
          <a:lstStyle/>
          <a:p>
            <a:r>
              <a:rPr lang="en-GB" sz="1700" dirty="0" smtClean="0">
                <a:solidFill>
                  <a:schemeClr val="bg1">
                    <a:lumMod val="75000"/>
                  </a:schemeClr>
                </a:solidFill>
              </a:rPr>
              <a:t>Supporting</a:t>
            </a:r>
            <a:endParaRPr lang="en-GB" sz="1700" dirty="0">
              <a:solidFill>
                <a:schemeClr val="bg1">
                  <a:lumMod val="75000"/>
                </a:schemeClr>
              </a:solidFill>
            </a:endParaRPr>
          </a:p>
        </p:txBody>
      </p:sp>
      <p:sp>
        <p:nvSpPr>
          <p:cNvPr id="48" name="TextBox 47"/>
          <p:cNvSpPr txBox="1"/>
          <p:nvPr userDrawn="1"/>
        </p:nvSpPr>
        <p:spPr>
          <a:xfrm rot="18900000">
            <a:off x="-277885" y="4155682"/>
            <a:ext cx="1049005" cy="330860"/>
          </a:xfrm>
          <a:prstGeom prst="rect">
            <a:avLst/>
          </a:prstGeom>
          <a:noFill/>
        </p:spPr>
        <p:txBody>
          <a:bodyPr wrap="none" lIns="68580" tIns="34290" rIns="68580" bIns="34290" rtlCol="0">
            <a:spAutoFit/>
          </a:bodyPr>
          <a:lstStyle/>
          <a:p>
            <a:r>
              <a:rPr lang="en-GB" sz="1700" dirty="0" smtClean="0">
                <a:solidFill>
                  <a:schemeClr val="bg1">
                    <a:lumMod val="75000"/>
                  </a:schemeClr>
                </a:solidFill>
              </a:rPr>
              <a:t>Expertise</a:t>
            </a:r>
            <a:endParaRPr lang="en-GB" sz="1700" dirty="0">
              <a:solidFill>
                <a:schemeClr val="bg1">
                  <a:lumMod val="75000"/>
                </a:schemeClr>
              </a:solidFill>
            </a:endParaRPr>
          </a:p>
        </p:txBody>
      </p:sp>
      <p:sp>
        <p:nvSpPr>
          <p:cNvPr id="49" name="TextBox 48"/>
          <p:cNvSpPr txBox="1"/>
          <p:nvPr userDrawn="1"/>
        </p:nvSpPr>
        <p:spPr>
          <a:xfrm rot="18900000">
            <a:off x="-170296" y="4401060"/>
            <a:ext cx="1353576" cy="330860"/>
          </a:xfrm>
          <a:prstGeom prst="rect">
            <a:avLst/>
          </a:prstGeom>
          <a:noFill/>
        </p:spPr>
        <p:txBody>
          <a:bodyPr wrap="none" lIns="68580" tIns="34290" rIns="68580" bIns="34290" rtlCol="0">
            <a:spAutoFit/>
          </a:bodyPr>
          <a:lstStyle/>
          <a:p>
            <a:r>
              <a:rPr lang="en-GB" sz="1700" dirty="0" smtClean="0">
                <a:solidFill>
                  <a:schemeClr val="bg1">
                    <a:lumMod val="75000"/>
                  </a:schemeClr>
                </a:solidFill>
              </a:rPr>
              <a:t>Sponsorship</a:t>
            </a:r>
            <a:endParaRPr lang="en-GB" sz="1700" dirty="0">
              <a:solidFill>
                <a:schemeClr val="bg1">
                  <a:lumMod val="75000"/>
                </a:schemeClr>
              </a:solidFill>
            </a:endParaRPr>
          </a:p>
        </p:txBody>
      </p:sp>
      <p:sp>
        <p:nvSpPr>
          <p:cNvPr id="50" name="TextBox 49"/>
          <p:cNvSpPr txBox="1"/>
          <p:nvPr userDrawn="1"/>
        </p:nvSpPr>
        <p:spPr>
          <a:xfrm rot="18900000">
            <a:off x="190207" y="4237474"/>
            <a:ext cx="2010807" cy="330860"/>
          </a:xfrm>
          <a:prstGeom prst="rect">
            <a:avLst/>
          </a:prstGeom>
          <a:noFill/>
        </p:spPr>
        <p:txBody>
          <a:bodyPr wrap="none" lIns="68580" tIns="34290" rIns="68580" bIns="34290" rtlCol="0">
            <a:spAutoFit/>
          </a:bodyPr>
          <a:lstStyle/>
          <a:p>
            <a:r>
              <a:rPr lang="en-GB" sz="1700" dirty="0" smtClean="0">
                <a:solidFill>
                  <a:schemeClr val="bg1">
                    <a:lumMod val="75000"/>
                  </a:schemeClr>
                </a:solidFill>
              </a:rPr>
              <a:t>Thought leadership</a:t>
            </a:r>
            <a:endParaRPr lang="en-GB" sz="1700" dirty="0">
              <a:solidFill>
                <a:schemeClr val="bg1">
                  <a:lumMod val="75000"/>
                </a:schemeClr>
              </a:solidFill>
            </a:endParaRPr>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tx1"/>
                </a:solidFill>
              </a:defRPr>
            </a:lvl1pPr>
          </a:lstStyle>
          <a:p>
            <a:r>
              <a:rPr lang="en-US" smtClean="0"/>
              <a:t>11 September 2018</a:t>
            </a:r>
            <a:endParaRPr lang="en-GB" dirty="0"/>
          </a:p>
        </p:txBody>
      </p:sp>
    </p:spTree>
    <p:extLst>
      <p:ext uri="{BB962C8B-B14F-4D97-AF65-F5344CB8AC3E}">
        <p14:creationId xmlns:p14="http://schemas.microsoft.com/office/powerpoint/2010/main" val="229915961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07"/>
            <a:ext cx="8291512" cy="971549"/>
          </a:xfrm>
        </p:spPr>
        <p:txBody>
          <a:bodyPr anchor="t"/>
          <a:lstStyle>
            <a:lvl1pPr>
              <a:defRPr sz="27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92" y="2085975"/>
            <a:ext cx="6121400" cy="755805"/>
          </a:xfrm>
        </p:spPr>
        <p:txBody>
          <a:bodyPr/>
          <a:lstStyle>
            <a:lvl1pPr marL="0" indent="0">
              <a:spcBef>
                <a:spcPts val="0"/>
              </a:spcBef>
              <a:buFontTx/>
              <a:buNone/>
              <a:defRPr sz="2000">
                <a:solidFill>
                  <a:schemeClr val="tx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bg1"/>
                </a:solidFill>
              </a:defRPr>
            </a:lvl1pPr>
          </a:lstStyle>
          <a:p>
            <a:r>
              <a:rPr lang="en-US" smtClean="0"/>
              <a:t>11 September 2018</a:t>
            </a:r>
            <a:endParaRPr lang="en-GB" dirty="0"/>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0050" y="186680"/>
            <a:ext cx="1941452" cy="79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6253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9" y="1600207"/>
            <a:ext cx="6348412" cy="971549"/>
          </a:xfrm>
        </p:spPr>
        <p:txBody>
          <a:bodyPr anchor="t"/>
          <a:lstStyle>
            <a:lvl1pPr>
              <a:defRPr sz="27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92" y="2085975"/>
            <a:ext cx="6121400" cy="755805"/>
          </a:xfrm>
        </p:spPr>
        <p:txBody>
          <a:bodyPr/>
          <a:lstStyle>
            <a:lvl1pPr marL="0" indent="0">
              <a:spcBef>
                <a:spcPts val="0"/>
              </a:spcBef>
              <a:buFontTx/>
              <a:buNone/>
              <a:defRPr sz="2000">
                <a:solidFill>
                  <a:schemeClr val="tx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tx1"/>
                </a:solidFill>
              </a:defRPr>
            </a:lvl1pPr>
          </a:lstStyle>
          <a:p>
            <a:r>
              <a:rPr lang="en-US" smtClean="0"/>
              <a:t>11 September 2018</a:t>
            </a:r>
            <a:endParaRPr lang="en-GB" dirty="0"/>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0050" y="186680"/>
            <a:ext cx="1941452" cy="79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8595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07"/>
            <a:ext cx="6519862" cy="971549"/>
          </a:xfrm>
        </p:spPr>
        <p:txBody>
          <a:bodyPr anchor="t"/>
          <a:lstStyle>
            <a:lvl1pPr>
              <a:defRPr sz="27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92" y="2085975"/>
            <a:ext cx="6121400" cy="755805"/>
          </a:xfrm>
        </p:spPr>
        <p:txBody>
          <a:bodyPr/>
          <a:lstStyle>
            <a:lvl1pPr marL="0" indent="0">
              <a:spcBef>
                <a:spcPts val="0"/>
              </a:spcBef>
              <a:buFontTx/>
              <a:buNone/>
              <a:defRPr sz="2000">
                <a:solidFill>
                  <a:schemeClr val="tx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bg1"/>
                </a:solidFill>
              </a:defRPr>
            </a:lvl1pPr>
          </a:lstStyle>
          <a:p>
            <a:r>
              <a:rPr lang="en-US" smtClean="0"/>
              <a:t>11 September 2018</a:t>
            </a:r>
            <a:endParaRPr lang="en-GB" dirty="0"/>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0050" y="186680"/>
            <a:ext cx="1941452" cy="79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3488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07"/>
            <a:ext cx="7129463" cy="971549"/>
          </a:xfrm>
        </p:spPr>
        <p:txBody>
          <a:bodyPr anchor="t"/>
          <a:lstStyle>
            <a:lvl1pPr>
              <a:defRPr sz="27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92" y="2085975"/>
            <a:ext cx="6121400" cy="755805"/>
          </a:xfrm>
        </p:spPr>
        <p:txBody>
          <a:bodyPr/>
          <a:lstStyle>
            <a:lvl1pPr marL="0" indent="0">
              <a:spcBef>
                <a:spcPts val="0"/>
              </a:spcBef>
              <a:buFontTx/>
              <a:buNone/>
              <a:defRPr sz="2000">
                <a:solidFill>
                  <a:schemeClr val="tx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395292" y="4807750"/>
            <a:ext cx="1385017" cy="225056"/>
          </a:xfrm>
          <a:gradFill>
            <a:gsLst>
              <a:gs pos="0">
                <a:schemeClr val="bg2">
                  <a:alpha val="53000"/>
                </a:schemeClr>
              </a:gs>
              <a:gs pos="100000">
                <a:schemeClr val="bg1">
                  <a:alpha val="54000"/>
                </a:schemeClr>
              </a:gs>
            </a:gsLst>
            <a:lin ang="5400000" scaled="0"/>
          </a:gradFill>
          <a:effectLst>
            <a:softEdge rad="31750"/>
          </a:effectLst>
        </p:spPr>
        <p:txBody>
          <a:bodyPr/>
          <a:lstStyle>
            <a:lvl1pPr>
              <a:defRPr>
                <a:solidFill>
                  <a:schemeClr val="tx1"/>
                </a:solidFill>
              </a:defRPr>
            </a:lvl1pPr>
          </a:lstStyle>
          <a:p>
            <a:r>
              <a:rPr lang="en-US" smtClean="0"/>
              <a:t>11 September 2018</a:t>
            </a:r>
            <a:endParaRPr lang="en-GB" dirty="0"/>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0050" y="186680"/>
            <a:ext cx="1941452" cy="79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3070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r>
              <a:rPr lang="en-US" smtClean="0"/>
              <a:t>11 September 2018</a:t>
            </a:r>
            <a:endParaRPr lang="en-GB"/>
          </a:p>
        </p:txBody>
      </p:sp>
      <p:sp>
        <p:nvSpPr>
          <p:cNvPr id="5" name="Footer Placeholder 4"/>
          <p:cNvSpPr>
            <a:spLocks noGrp="1"/>
          </p:cNvSpPr>
          <p:nvPr>
            <p:ph type="ftr" sz="quarter" idx="11"/>
          </p:nvPr>
        </p:nvSpPr>
        <p:spPr/>
        <p:txBody>
          <a:bodyPr/>
          <a:lstStyle>
            <a:lvl1pPr>
              <a:defRPr/>
            </a:lvl1pPr>
          </a:lstStyle>
          <a:p>
            <a:r>
              <a:rPr lang="en-GB" smtClean="0"/>
              <a:t>IFoA Life Conference 2018</a:t>
            </a:r>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Tree>
    <p:extLst>
      <p:ext uri="{BB962C8B-B14F-4D97-AF65-F5344CB8AC3E}">
        <p14:creationId xmlns:p14="http://schemas.microsoft.com/office/powerpoint/2010/main" val="173654562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wmf"/><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92" y="303610"/>
            <a:ext cx="8291512"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395292" y="1168003"/>
            <a:ext cx="8291512" cy="348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028" name="Rectangle 4"/>
          <p:cNvSpPr>
            <a:spLocks noGrp="1" noChangeArrowheads="1"/>
          </p:cNvSpPr>
          <p:nvPr>
            <p:ph type="dt" sz="half" idx="2"/>
          </p:nvPr>
        </p:nvSpPr>
        <p:spPr bwMode="auto">
          <a:xfrm>
            <a:off x="395290" y="4807744"/>
            <a:ext cx="2016125" cy="2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defRPr sz="900">
                <a:solidFill>
                  <a:schemeClr val="tx1"/>
                </a:solidFill>
              </a:defRPr>
            </a:lvl1pPr>
          </a:lstStyle>
          <a:p>
            <a:r>
              <a:rPr lang="en-US" smtClean="0"/>
              <a:t>11 September 2018</a:t>
            </a:r>
            <a:endParaRPr lang="en-GB" dirty="0"/>
          </a:p>
        </p:txBody>
      </p:sp>
      <p:sp>
        <p:nvSpPr>
          <p:cNvPr id="1029" name="Rectangle 5"/>
          <p:cNvSpPr>
            <a:spLocks noGrp="1" noChangeArrowheads="1"/>
          </p:cNvSpPr>
          <p:nvPr>
            <p:ph type="ftr" sz="quarter" idx="3"/>
          </p:nvPr>
        </p:nvSpPr>
        <p:spPr bwMode="auto">
          <a:xfrm>
            <a:off x="2411417" y="4807744"/>
            <a:ext cx="5589583" cy="2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defRPr sz="900">
                <a:solidFill>
                  <a:srgbClr val="3F4548"/>
                </a:solidFill>
              </a:defRPr>
            </a:lvl1pPr>
          </a:lstStyle>
          <a:p>
            <a:r>
              <a:rPr lang="en-GB" smtClean="0"/>
              <a:t>IFoA Life Conference 2018</a:t>
            </a:r>
            <a:endParaRPr lang="en-GB"/>
          </a:p>
        </p:txBody>
      </p:sp>
      <p:sp>
        <p:nvSpPr>
          <p:cNvPr id="1030" name="Rectangle 6"/>
          <p:cNvSpPr>
            <a:spLocks noGrp="1" noChangeArrowheads="1"/>
          </p:cNvSpPr>
          <p:nvPr>
            <p:ph type="sldNum" sz="quarter" idx="4"/>
          </p:nvPr>
        </p:nvSpPr>
        <p:spPr bwMode="auto">
          <a:xfrm>
            <a:off x="8101015" y="4801797"/>
            <a:ext cx="647700" cy="254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lgn="r">
              <a:defRPr sz="9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468318" y="4747022"/>
            <a:ext cx="8207375" cy="0"/>
          </a:xfrm>
          <a:prstGeom prst="line">
            <a:avLst/>
          </a:prstGeom>
          <a:noFill/>
          <a:ln w="12700">
            <a:solidFill>
              <a:srgbClr val="D9AB1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GB"/>
          </a:p>
        </p:txBody>
      </p:sp>
      <p:pic>
        <p:nvPicPr>
          <p:cNvPr id="60" name="Picture 2" descr="E:\Pants Work\Current Work\Actuaries 2011\Logos all\IFOA Logo\Lanscape - Standard\WMF logos\IFOA_logo_L_RGB.wmf"/>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429500" y="4172341"/>
            <a:ext cx="1242138" cy="505643"/>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oup 64"/>
          <p:cNvGrpSpPr/>
          <p:nvPr/>
        </p:nvGrpSpPr>
        <p:grpSpPr>
          <a:xfrm>
            <a:off x="-2353016" y="0"/>
            <a:ext cx="2263692" cy="5143500"/>
            <a:chOff x="-3137354" y="0"/>
            <a:chExt cx="3018256" cy="6858000"/>
          </a:xfrm>
        </p:grpSpPr>
        <p:sp>
          <p:nvSpPr>
            <p:cNvPr id="62" name="Rectangle 6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p:cNvSpPr txBox="1"/>
            <p:nvPr userDrawn="1"/>
          </p:nvSpPr>
          <p:spPr>
            <a:xfrm>
              <a:off x="-2982573" y="99308"/>
              <a:ext cx="2839661" cy="328295"/>
            </a:xfrm>
            <a:prstGeom prst="rect">
              <a:avLst/>
            </a:prstGeom>
            <a:noFill/>
          </p:spPr>
          <p:txBody>
            <a:bodyPr wrap="square" lIns="0" tIns="0" rIns="0" bIns="0" rtlCol="0">
              <a:spAutoFit/>
            </a:bodyPr>
            <a:lstStyle/>
            <a:p>
              <a:r>
                <a:rPr lang="en-GB" sz="800" b="1" dirty="0" smtClean="0">
                  <a:solidFill>
                    <a:schemeClr val="accent2"/>
                  </a:solidFill>
                </a:rPr>
                <a:t>Colour</a:t>
              </a:r>
              <a:r>
                <a:rPr lang="en-GB" sz="800" b="1" baseline="0" dirty="0" smtClean="0">
                  <a:solidFill>
                    <a:schemeClr val="accent2"/>
                  </a:solidFill>
                </a:rPr>
                <a:t> palette for PowerPoint presentations</a:t>
              </a:r>
              <a:endParaRPr lang="en-US" sz="800" b="1" dirty="0">
                <a:solidFill>
                  <a:schemeClr val="accent2"/>
                </a:solidFill>
              </a:endParaRPr>
            </a:p>
          </p:txBody>
        </p:sp>
        <p:grpSp>
          <p:nvGrpSpPr>
            <p:cNvPr id="64" name="Group 58"/>
            <p:cNvGrpSpPr/>
            <p:nvPr userDrawn="1"/>
          </p:nvGrpSpPr>
          <p:grpSpPr>
            <a:xfrm>
              <a:off x="-2982571" y="476672"/>
              <a:ext cx="2863473" cy="328294"/>
              <a:chOff x="-2982571" y="476672"/>
              <a:chExt cx="2863473" cy="328294"/>
            </a:xfrm>
          </p:grpSpPr>
          <p:sp>
            <p:nvSpPr>
              <p:cNvPr id="10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1"/>
              <p:cNvSpPr txBox="1"/>
              <p:nvPr userDrawn="1"/>
            </p:nvSpPr>
            <p:spPr>
              <a:xfrm>
                <a:off x="-2518224" y="476672"/>
                <a:ext cx="2399126" cy="328294"/>
              </a:xfrm>
              <a:prstGeom prst="rect">
                <a:avLst/>
              </a:prstGeom>
              <a:noFill/>
            </p:spPr>
            <p:txBody>
              <a:bodyPr wrap="square" lIns="0" tIns="0" rIns="0" bIns="0" rtlCol="0">
                <a:spAutoFit/>
              </a:bodyPr>
              <a:lstStyle/>
              <a:p>
                <a:r>
                  <a:rPr lang="en-GB" sz="800" dirty="0" smtClean="0"/>
                  <a:t>Dark blue</a:t>
                </a:r>
              </a:p>
              <a:p>
                <a:r>
                  <a:rPr lang="en-GB" sz="800" dirty="0" smtClean="0"/>
                  <a:t>R17</a:t>
                </a:r>
                <a:r>
                  <a:rPr lang="en-GB" sz="800" baseline="0" dirty="0" smtClean="0"/>
                  <a:t>  G52  B88</a:t>
                </a:r>
                <a:endParaRPr lang="en-US" sz="800" dirty="0"/>
              </a:p>
            </p:txBody>
          </p:sp>
        </p:grpSp>
        <p:grpSp>
          <p:nvGrpSpPr>
            <p:cNvPr id="65" name="Group 13"/>
            <p:cNvGrpSpPr/>
            <p:nvPr userDrawn="1"/>
          </p:nvGrpSpPr>
          <p:grpSpPr>
            <a:xfrm>
              <a:off x="-2982575" y="882170"/>
              <a:ext cx="2863476" cy="328294"/>
              <a:chOff x="-2928990" y="365095"/>
              <a:chExt cx="2643206" cy="328294"/>
            </a:xfrm>
          </p:grpSpPr>
          <p:sp>
            <p:nvSpPr>
              <p:cNvPr id="104" name="Rectangle 14"/>
              <p:cNvSpPr/>
              <p:nvPr userDrawn="1"/>
            </p:nvSpPr>
            <p:spPr>
              <a:xfrm>
                <a:off x="-2928990" y="365095"/>
                <a:ext cx="285752" cy="285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5"/>
              <p:cNvSpPr txBox="1"/>
              <p:nvPr userDrawn="1"/>
            </p:nvSpPr>
            <p:spPr>
              <a:xfrm>
                <a:off x="-2500362" y="365095"/>
                <a:ext cx="2214578" cy="328294"/>
              </a:xfrm>
              <a:prstGeom prst="rect">
                <a:avLst/>
              </a:prstGeom>
              <a:noFill/>
            </p:spPr>
            <p:txBody>
              <a:bodyPr wrap="square" lIns="0" tIns="0" rIns="0" bIns="0" rtlCol="0">
                <a:spAutoFit/>
              </a:bodyPr>
              <a:lstStyle/>
              <a:p>
                <a:r>
                  <a:rPr lang="en-GB" sz="800" dirty="0" smtClean="0"/>
                  <a:t>Gold</a:t>
                </a:r>
              </a:p>
              <a:p>
                <a:r>
                  <a:rPr lang="en-GB" sz="800" dirty="0" smtClean="0"/>
                  <a:t>R217</a:t>
                </a:r>
                <a:r>
                  <a:rPr lang="en-GB" sz="800" baseline="0" dirty="0" smtClean="0"/>
                  <a:t>  G171  B22</a:t>
                </a:r>
                <a:endParaRPr lang="en-US" sz="600" dirty="0"/>
              </a:p>
            </p:txBody>
          </p:sp>
        </p:grpSp>
        <p:grpSp>
          <p:nvGrpSpPr>
            <p:cNvPr id="66" name="Group 16"/>
            <p:cNvGrpSpPr/>
            <p:nvPr userDrawn="1"/>
          </p:nvGrpSpPr>
          <p:grpSpPr>
            <a:xfrm>
              <a:off x="-2982575" y="1277829"/>
              <a:ext cx="2863476" cy="328294"/>
              <a:chOff x="-2928990" y="63509"/>
              <a:chExt cx="2643206" cy="328294"/>
            </a:xfrm>
          </p:grpSpPr>
          <p:sp>
            <p:nvSpPr>
              <p:cNvPr id="102" name="Rectangle 17"/>
              <p:cNvSpPr/>
              <p:nvPr userDrawn="1"/>
            </p:nvSpPr>
            <p:spPr>
              <a:xfrm>
                <a:off x="-2928990" y="63509"/>
                <a:ext cx="285752" cy="2857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8"/>
              <p:cNvSpPr txBox="1"/>
              <p:nvPr userDrawn="1"/>
            </p:nvSpPr>
            <p:spPr>
              <a:xfrm>
                <a:off x="-2500362" y="63509"/>
                <a:ext cx="2214578" cy="328294"/>
              </a:xfrm>
              <a:prstGeom prst="rect">
                <a:avLst/>
              </a:prstGeom>
              <a:noFill/>
            </p:spPr>
            <p:txBody>
              <a:bodyPr wrap="square" lIns="0" tIns="0" rIns="0" bIns="0" rtlCol="0">
                <a:spAutoFit/>
              </a:bodyPr>
              <a:lstStyle/>
              <a:p>
                <a:r>
                  <a:rPr lang="en-GB" sz="800" dirty="0" smtClean="0"/>
                  <a:t>Mid blue</a:t>
                </a:r>
              </a:p>
              <a:p>
                <a:r>
                  <a:rPr lang="en-GB" sz="800" dirty="0" smtClean="0"/>
                  <a:t>R64</a:t>
                </a:r>
                <a:r>
                  <a:rPr lang="en-GB" sz="800" baseline="0" dirty="0" smtClean="0"/>
                  <a:t>  G150  B184</a:t>
                </a:r>
                <a:endParaRPr lang="en-US" sz="800" dirty="0"/>
              </a:p>
            </p:txBody>
          </p:sp>
        </p:grpSp>
        <p:sp>
          <p:nvSpPr>
            <p:cNvPr id="67" name="TextBox 66"/>
            <p:cNvSpPr txBox="1"/>
            <p:nvPr userDrawn="1"/>
          </p:nvSpPr>
          <p:spPr>
            <a:xfrm>
              <a:off x="-2982571" y="2122984"/>
              <a:ext cx="2399127" cy="164148"/>
            </a:xfrm>
            <a:prstGeom prst="rect">
              <a:avLst/>
            </a:prstGeom>
            <a:noFill/>
          </p:spPr>
          <p:txBody>
            <a:bodyPr wrap="square" lIns="0" tIns="0" rIns="0" bIns="0" rtlCol="0">
              <a:spAutoFit/>
            </a:bodyPr>
            <a:lstStyle/>
            <a:p>
              <a:r>
                <a:rPr lang="en-GB" sz="800" b="1" dirty="0" smtClean="0">
                  <a:solidFill>
                    <a:schemeClr val="accent1"/>
                  </a:solidFill>
                </a:rPr>
                <a:t>Secondary colour palette</a:t>
              </a:r>
              <a:endParaRPr lang="en-US" sz="800" b="1" dirty="0">
                <a:solidFill>
                  <a:schemeClr val="accent1"/>
                </a:solidFill>
              </a:endParaRPr>
            </a:p>
          </p:txBody>
        </p:sp>
        <p:sp>
          <p:nvSpPr>
            <p:cNvPr id="68" name="TextBox 67"/>
            <p:cNvSpPr txBox="1"/>
            <p:nvPr userDrawn="1"/>
          </p:nvSpPr>
          <p:spPr>
            <a:xfrm>
              <a:off x="-2982571" y="260648"/>
              <a:ext cx="2399127" cy="164148"/>
            </a:xfrm>
            <a:prstGeom prst="rect">
              <a:avLst/>
            </a:prstGeom>
            <a:noFill/>
          </p:spPr>
          <p:txBody>
            <a:bodyPr wrap="square" lIns="0" tIns="0" rIns="0" bIns="0" rtlCol="0">
              <a:spAutoFit/>
            </a:bodyPr>
            <a:lstStyle/>
            <a:p>
              <a:pPr>
                <a:tabLst>
                  <a:tab pos="1814513" algn="l"/>
                </a:tabLst>
              </a:pPr>
              <a:r>
                <a:rPr lang="en-GB" sz="800" b="1" dirty="0" smtClean="0">
                  <a:solidFill>
                    <a:schemeClr val="accent1"/>
                  </a:solidFill>
                </a:rPr>
                <a:t>Primary colour palette</a:t>
              </a:r>
              <a:endParaRPr lang="en-US" sz="800" b="1" dirty="0">
                <a:solidFill>
                  <a:schemeClr val="accent1"/>
                </a:solidFill>
              </a:endParaRPr>
            </a:p>
          </p:txBody>
        </p:sp>
        <p:grpSp>
          <p:nvGrpSpPr>
            <p:cNvPr id="69" name="Group 24"/>
            <p:cNvGrpSpPr/>
            <p:nvPr userDrawn="1"/>
          </p:nvGrpSpPr>
          <p:grpSpPr>
            <a:xfrm>
              <a:off x="-2982575" y="1688965"/>
              <a:ext cx="2863476" cy="328294"/>
              <a:chOff x="-2928990" y="63509"/>
              <a:chExt cx="2643206" cy="328294"/>
            </a:xfrm>
          </p:grpSpPr>
          <p:sp>
            <p:nvSpPr>
              <p:cNvPr id="100" name="Rectangle 9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userDrawn="1"/>
            </p:nvSpPr>
            <p:spPr>
              <a:xfrm>
                <a:off x="-2500362" y="63509"/>
                <a:ext cx="2214578" cy="328294"/>
              </a:xfrm>
              <a:prstGeom prst="rect">
                <a:avLst/>
              </a:prstGeom>
              <a:noFill/>
            </p:spPr>
            <p:txBody>
              <a:bodyPr wrap="square" lIns="0" tIns="0" rIns="0" bIns="0" rtlCol="0">
                <a:spAutoFit/>
              </a:bodyPr>
              <a:lstStyle/>
              <a:p>
                <a:r>
                  <a:rPr lang="en-GB" sz="800" dirty="0" smtClean="0"/>
                  <a:t>Light grey</a:t>
                </a:r>
              </a:p>
              <a:p>
                <a:r>
                  <a:rPr lang="en-GB" sz="800" dirty="0" smtClean="0"/>
                  <a:t>R220</a:t>
                </a:r>
                <a:r>
                  <a:rPr lang="en-GB" sz="800" baseline="0" dirty="0" smtClean="0"/>
                  <a:t>  G221  B217</a:t>
                </a:r>
                <a:endParaRPr lang="en-US" sz="800" dirty="0"/>
              </a:p>
            </p:txBody>
          </p:sp>
        </p:grpSp>
        <p:grpSp>
          <p:nvGrpSpPr>
            <p:cNvPr id="70" name="Group 27"/>
            <p:cNvGrpSpPr/>
            <p:nvPr userDrawn="1"/>
          </p:nvGrpSpPr>
          <p:grpSpPr>
            <a:xfrm>
              <a:off x="-2982575" y="2733370"/>
              <a:ext cx="2863476" cy="328294"/>
              <a:chOff x="-2928990" y="696778"/>
              <a:chExt cx="2643206" cy="328294"/>
            </a:xfrm>
          </p:grpSpPr>
          <p:sp>
            <p:nvSpPr>
              <p:cNvPr id="98" name="Rectangle 9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p:cNvSpPr txBox="1"/>
              <p:nvPr userDrawn="1"/>
            </p:nvSpPr>
            <p:spPr>
              <a:xfrm>
                <a:off x="-2500362" y="696778"/>
                <a:ext cx="2214578" cy="328294"/>
              </a:xfrm>
              <a:prstGeom prst="rect">
                <a:avLst/>
              </a:prstGeom>
              <a:noFill/>
            </p:spPr>
            <p:txBody>
              <a:bodyPr wrap="square" lIns="0" tIns="0" rIns="0" bIns="0" rtlCol="0">
                <a:spAutoFit/>
              </a:bodyPr>
              <a:lstStyle/>
              <a:p>
                <a:r>
                  <a:rPr lang="en-GB" sz="800" dirty="0" smtClean="0"/>
                  <a:t>Pea green</a:t>
                </a:r>
              </a:p>
              <a:p>
                <a:r>
                  <a:rPr lang="en-GB" sz="800" dirty="0" smtClean="0"/>
                  <a:t>R121</a:t>
                </a:r>
                <a:r>
                  <a:rPr lang="en-GB" sz="800" baseline="0" dirty="0" smtClean="0"/>
                  <a:t>  G163  B42</a:t>
                </a:r>
                <a:endParaRPr lang="en-US" sz="800" dirty="0"/>
              </a:p>
            </p:txBody>
          </p:sp>
        </p:grpSp>
        <p:grpSp>
          <p:nvGrpSpPr>
            <p:cNvPr id="71" name="Group 60"/>
            <p:cNvGrpSpPr/>
            <p:nvPr userDrawn="1"/>
          </p:nvGrpSpPr>
          <p:grpSpPr>
            <a:xfrm>
              <a:off x="-2982571" y="3144506"/>
              <a:ext cx="2863473" cy="328294"/>
              <a:chOff x="-2982571" y="3144506"/>
              <a:chExt cx="2863473" cy="328294"/>
            </a:xfrm>
          </p:grpSpPr>
          <p:sp>
            <p:nvSpPr>
              <p:cNvPr id="96" name="Rectangle 95"/>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userDrawn="1"/>
            </p:nvSpPr>
            <p:spPr>
              <a:xfrm>
                <a:off x="-2518224" y="3144506"/>
                <a:ext cx="2399126" cy="328294"/>
              </a:xfrm>
              <a:prstGeom prst="rect">
                <a:avLst/>
              </a:prstGeom>
              <a:noFill/>
            </p:spPr>
            <p:txBody>
              <a:bodyPr wrap="square" lIns="0" tIns="0" rIns="0" bIns="0" rtlCol="0">
                <a:spAutoFit/>
              </a:bodyPr>
              <a:lstStyle/>
              <a:p>
                <a:r>
                  <a:rPr lang="en-GB" sz="800" dirty="0" smtClean="0"/>
                  <a:t>Forest green</a:t>
                </a:r>
              </a:p>
              <a:p>
                <a:r>
                  <a:rPr lang="en-GB" sz="800" dirty="0" smtClean="0"/>
                  <a:t>R</a:t>
                </a:r>
                <a:r>
                  <a:rPr lang="en-GB" sz="800" baseline="0" dirty="0" smtClean="0"/>
                  <a:t>0 G132  B82</a:t>
                </a:r>
                <a:endParaRPr lang="en-US" sz="800" dirty="0"/>
              </a:p>
            </p:txBody>
          </p:sp>
        </p:grpSp>
        <p:grpSp>
          <p:nvGrpSpPr>
            <p:cNvPr id="72" name="Group 33"/>
            <p:cNvGrpSpPr/>
            <p:nvPr userDrawn="1"/>
          </p:nvGrpSpPr>
          <p:grpSpPr>
            <a:xfrm>
              <a:off x="-2982575" y="3555642"/>
              <a:ext cx="2863476" cy="328294"/>
              <a:chOff x="-2928990" y="696778"/>
              <a:chExt cx="2643206" cy="328294"/>
            </a:xfrm>
          </p:grpSpPr>
          <p:sp>
            <p:nvSpPr>
              <p:cNvPr id="94" name="Rectangle 9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userDrawn="1"/>
            </p:nvSpPr>
            <p:spPr>
              <a:xfrm>
                <a:off x="-2500362" y="696778"/>
                <a:ext cx="2214578" cy="328294"/>
              </a:xfrm>
              <a:prstGeom prst="rect">
                <a:avLst/>
              </a:prstGeom>
              <a:noFill/>
            </p:spPr>
            <p:txBody>
              <a:bodyPr wrap="square" lIns="0" tIns="0" rIns="0" bIns="0" rtlCol="0">
                <a:spAutoFit/>
              </a:bodyPr>
              <a:lstStyle/>
              <a:p>
                <a:r>
                  <a:rPr lang="en-GB" sz="800" dirty="0" smtClean="0"/>
                  <a:t>Bottle green</a:t>
                </a:r>
              </a:p>
              <a:p>
                <a:r>
                  <a:rPr lang="en-GB" sz="800" dirty="0" smtClean="0"/>
                  <a:t>R17</a:t>
                </a:r>
                <a:r>
                  <a:rPr lang="en-GB" sz="800" baseline="0" dirty="0" smtClean="0"/>
                  <a:t>  G179  B162</a:t>
                </a:r>
                <a:endParaRPr lang="en-US" sz="800" dirty="0"/>
              </a:p>
            </p:txBody>
          </p:sp>
        </p:grpSp>
        <p:grpSp>
          <p:nvGrpSpPr>
            <p:cNvPr id="73" name="Group 36"/>
            <p:cNvGrpSpPr/>
            <p:nvPr userDrawn="1"/>
          </p:nvGrpSpPr>
          <p:grpSpPr>
            <a:xfrm>
              <a:off x="-2982575" y="3966778"/>
              <a:ext cx="2863476" cy="328294"/>
              <a:chOff x="-2928990" y="696778"/>
              <a:chExt cx="2643206" cy="328294"/>
            </a:xfrm>
          </p:grpSpPr>
          <p:sp>
            <p:nvSpPr>
              <p:cNvPr id="92" name="Rectangle 9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userDrawn="1"/>
            </p:nvSpPr>
            <p:spPr>
              <a:xfrm>
                <a:off x="-2500362" y="696778"/>
                <a:ext cx="2214578" cy="328294"/>
              </a:xfrm>
              <a:prstGeom prst="rect">
                <a:avLst/>
              </a:prstGeom>
              <a:noFill/>
            </p:spPr>
            <p:txBody>
              <a:bodyPr wrap="square" lIns="0" tIns="0" rIns="0" bIns="0" rtlCol="0">
                <a:spAutoFit/>
              </a:bodyPr>
              <a:lstStyle/>
              <a:p>
                <a:r>
                  <a:rPr lang="en-GB" sz="800" dirty="0" smtClean="0"/>
                  <a:t>Cyan</a:t>
                </a:r>
              </a:p>
              <a:p>
                <a:r>
                  <a:rPr lang="en-GB" sz="800" dirty="0" smtClean="0"/>
                  <a:t>R0</a:t>
                </a:r>
                <a:r>
                  <a:rPr lang="en-GB" sz="800" baseline="0" dirty="0" smtClean="0"/>
                  <a:t>  G156  B200</a:t>
                </a:r>
                <a:endParaRPr lang="en-US" sz="800" dirty="0"/>
              </a:p>
            </p:txBody>
          </p:sp>
        </p:grpSp>
        <p:grpSp>
          <p:nvGrpSpPr>
            <p:cNvPr id="74" name="Group 63"/>
            <p:cNvGrpSpPr/>
            <p:nvPr userDrawn="1"/>
          </p:nvGrpSpPr>
          <p:grpSpPr>
            <a:xfrm>
              <a:off x="-2982571" y="4377914"/>
              <a:ext cx="2863473" cy="328294"/>
              <a:chOff x="-2982571" y="4377914"/>
              <a:chExt cx="2863473" cy="328294"/>
            </a:xfrm>
          </p:grpSpPr>
          <p:sp>
            <p:nvSpPr>
              <p:cNvPr id="90" name="Rectangle 8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userDrawn="1"/>
            </p:nvSpPr>
            <p:spPr>
              <a:xfrm>
                <a:off x="-2518224" y="4377914"/>
                <a:ext cx="2399126" cy="328294"/>
              </a:xfrm>
              <a:prstGeom prst="rect">
                <a:avLst/>
              </a:prstGeom>
              <a:noFill/>
            </p:spPr>
            <p:txBody>
              <a:bodyPr wrap="square" lIns="0" tIns="0" rIns="0" bIns="0" rtlCol="0">
                <a:spAutoFit/>
              </a:bodyPr>
              <a:lstStyle/>
              <a:p>
                <a:r>
                  <a:rPr lang="en-GB" sz="800" dirty="0" smtClean="0"/>
                  <a:t>Light blue</a:t>
                </a:r>
              </a:p>
              <a:p>
                <a:r>
                  <a:rPr lang="en-GB" sz="800" dirty="0" smtClean="0"/>
                  <a:t>R124</a:t>
                </a:r>
                <a:r>
                  <a:rPr lang="en-GB" sz="800" baseline="0" dirty="0" smtClean="0"/>
                  <a:t>  G179  B225</a:t>
                </a:r>
                <a:endParaRPr lang="en-US" sz="800" dirty="0"/>
              </a:p>
            </p:txBody>
          </p:sp>
        </p:grpSp>
        <p:grpSp>
          <p:nvGrpSpPr>
            <p:cNvPr id="75" name="Group 43"/>
            <p:cNvGrpSpPr/>
            <p:nvPr userDrawn="1"/>
          </p:nvGrpSpPr>
          <p:grpSpPr>
            <a:xfrm>
              <a:off x="-2982575" y="4789050"/>
              <a:ext cx="2863476" cy="328294"/>
              <a:chOff x="-2928990" y="696778"/>
              <a:chExt cx="2643206" cy="328294"/>
            </a:xfrm>
          </p:grpSpPr>
          <p:sp>
            <p:nvSpPr>
              <p:cNvPr id="88" name="Rectangle 8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userDrawn="1"/>
            </p:nvSpPr>
            <p:spPr>
              <a:xfrm>
                <a:off x="-2500362" y="696778"/>
                <a:ext cx="2214578" cy="328294"/>
              </a:xfrm>
              <a:prstGeom prst="rect">
                <a:avLst/>
              </a:prstGeom>
              <a:noFill/>
            </p:spPr>
            <p:txBody>
              <a:bodyPr wrap="square" lIns="0" tIns="0" rIns="0" bIns="0" rtlCol="0">
                <a:spAutoFit/>
              </a:bodyPr>
              <a:lstStyle/>
              <a:p>
                <a:r>
                  <a:rPr lang="en-GB" sz="800" dirty="0" smtClean="0"/>
                  <a:t>Violet</a:t>
                </a:r>
              </a:p>
              <a:p>
                <a:r>
                  <a:rPr lang="en-GB" sz="800" dirty="0" smtClean="0"/>
                  <a:t>R128</a:t>
                </a:r>
                <a:r>
                  <a:rPr lang="en-GB" sz="800" baseline="0" dirty="0" smtClean="0"/>
                  <a:t>  G118  B207</a:t>
                </a:r>
                <a:endParaRPr lang="en-US" sz="800" dirty="0"/>
              </a:p>
            </p:txBody>
          </p:sp>
        </p:grpSp>
        <p:grpSp>
          <p:nvGrpSpPr>
            <p:cNvPr id="76" name="Group 46"/>
            <p:cNvGrpSpPr/>
            <p:nvPr userDrawn="1"/>
          </p:nvGrpSpPr>
          <p:grpSpPr>
            <a:xfrm>
              <a:off x="-2982575" y="5200186"/>
              <a:ext cx="2863476" cy="328294"/>
              <a:chOff x="-2928990" y="696778"/>
              <a:chExt cx="2643206" cy="328294"/>
            </a:xfrm>
          </p:grpSpPr>
          <p:sp>
            <p:nvSpPr>
              <p:cNvPr id="86" name="Rectangle 8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userDrawn="1"/>
            </p:nvSpPr>
            <p:spPr>
              <a:xfrm>
                <a:off x="-2500362" y="696778"/>
                <a:ext cx="2214578" cy="328294"/>
              </a:xfrm>
              <a:prstGeom prst="rect">
                <a:avLst/>
              </a:prstGeom>
              <a:noFill/>
            </p:spPr>
            <p:txBody>
              <a:bodyPr wrap="square" lIns="0" tIns="0" rIns="0" bIns="0" rtlCol="0">
                <a:spAutoFit/>
              </a:bodyPr>
              <a:lstStyle/>
              <a:p>
                <a:r>
                  <a:rPr lang="en-GB" sz="800" dirty="0" smtClean="0"/>
                  <a:t>Purple</a:t>
                </a:r>
              </a:p>
              <a:p>
                <a:r>
                  <a:rPr lang="en-GB" sz="800" dirty="0" smtClean="0"/>
                  <a:t>R143</a:t>
                </a:r>
                <a:r>
                  <a:rPr lang="en-GB" sz="800" baseline="0" dirty="0" smtClean="0"/>
                  <a:t>  G70  B147</a:t>
                </a:r>
                <a:endParaRPr lang="en-US" sz="800" dirty="0"/>
              </a:p>
            </p:txBody>
          </p:sp>
        </p:grpSp>
        <p:grpSp>
          <p:nvGrpSpPr>
            <p:cNvPr id="77" name="Group 49"/>
            <p:cNvGrpSpPr/>
            <p:nvPr userDrawn="1"/>
          </p:nvGrpSpPr>
          <p:grpSpPr>
            <a:xfrm>
              <a:off x="-2982575" y="5611322"/>
              <a:ext cx="2863476" cy="328294"/>
              <a:chOff x="-2928990" y="696778"/>
              <a:chExt cx="2643206" cy="328294"/>
            </a:xfrm>
          </p:grpSpPr>
          <p:sp>
            <p:nvSpPr>
              <p:cNvPr id="84" name="Rectangle 8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userDrawn="1"/>
            </p:nvSpPr>
            <p:spPr>
              <a:xfrm>
                <a:off x="-2500362" y="696778"/>
                <a:ext cx="2214578" cy="328294"/>
              </a:xfrm>
              <a:prstGeom prst="rect">
                <a:avLst/>
              </a:prstGeom>
              <a:noFill/>
            </p:spPr>
            <p:txBody>
              <a:bodyPr wrap="square" lIns="0" tIns="0" rIns="0" bIns="0" rtlCol="0">
                <a:spAutoFit/>
              </a:bodyPr>
              <a:lstStyle/>
              <a:p>
                <a:r>
                  <a:rPr lang="en-GB" sz="800" dirty="0" err="1" smtClean="0"/>
                  <a:t>Fuscia</a:t>
                </a:r>
                <a:endParaRPr lang="en-GB" sz="800" dirty="0" smtClean="0"/>
              </a:p>
              <a:p>
                <a:r>
                  <a:rPr lang="en-GB" sz="800" dirty="0" smtClean="0"/>
                  <a:t>R233</a:t>
                </a:r>
                <a:r>
                  <a:rPr lang="en-GB" sz="800" baseline="0" dirty="0" smtClean="0"/>
                  <a:t>  G69  B140</a:t>
                </a:r>
                <a:endParaRPr lang="en-US" sz="800" dirty="0"/>
              </a:p>
            </p:txBody>
          </p:sp>
        </p:grpSp>
        <p:grpSp>
          <p:nvGrpSpPr>
            <p:cNvPr id="78" name="Group 52"/>
            <p:cNvGrpSpPr/>
            <p:nvPr userDrawn="1"/>
          </p:nvGrpSpPr>
          <p:grpSpPr>
            <a:xfrm>
              <a:off x="-2982575" y="6022458"/>
              <a:ext cx="2863476" cy="328294"/>
              <a:chOff x="-2928990" y="696778"/>
              <a:chExt cx="2643206" cy="328294"/>
            </a:xfrm>
          </p:grpSpPr>
          <p:sp>
            <p:nvSpPr>
              <p:cNvPr id="82" name="Rectangle 8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userDrawn="1"/>
            </p:nvSpPr>
            <p:spPr>
              <a:xfrm>
                <a:off x="-2500362" y="696778"/>
                <a:ext cx="2214578" cy="328294"/>
              </a:xfrm>
              <a:prstGeom prst="rect">
                <a:avLst/>
              </a:prstGeom>
              <a:noFill/>
            </p:spPr>
            <p:txBody>
              <a:bodyPr wrap="square" lIns="0" tIns="0" rIns="0" bIns="0" rtlCol="0">
                <a:spAutoFit/>
              </a:bodyPr>
              <a:lstStyle/>
              <a:p>
                <a:r>
                  <a:rPr lang="en-GB" sz="800" dirty="0" smtClean="0"/>
                  <a:t>Red</a:t>
                </a:r>
              </a:p>
              <a:p>
                <a:r>
                  <a:rPr lang="en-GB" sz="800" dirty="0" smtClean="0"/>
                  <a:t>R200</a:t>
                </a:r>
                <a:r>
                  <a:rPr lang="en-GB" sz="800" baseline="0" dirty="0" smtClean="0"/>
                  <a:t>  G30  B69</a:t>
                </a:r>
                <a:endParaRPr lang="en-US" sz="800" dirty="0"/>
              </a:p>
            </p:txBody>
          </p:sp>
        </p:grpSp>
        <p:grpSp>
          <p:nvGrpSpPr>
            <p:cNvPr id="79" name="Group 55"/>
            <p:cNvGrpSpPr/>
            <p:nvPr userDrawn="1"/>
          </p:nvGrpSpPr>
          <p:grpSpPr>
            <a:xfrm>
              <a:off x="-2982575" y="6433591"/>
              <a:ext cx="2863476" cy="328294"/>
              <a:chOff x="-2928990" y="696778"/>
              <a:chExt cx="2643206" cy="328294"/>
            </a:xfrm>
          </p:grpSpPr>
          <p:sp>
            <p:nvSpPr>
              <p:cNvPr id="80" name="Rectangle 7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userDrawn="1"/>
            </p:nvSpPr>
            <p:spPr>
              <a:xfrm>
                <a:off x="-2500362" y="696778"/>
                <a:ext cx="2214578" cy="328294"/>
              </a:xfrm>
              <a:prstGeom prst="rect">
                <a:avLst/>
              </a:prstGeom>
              <a:noFill/>
            </p:spPr>
            <p:txBody>
              <a:bodyPr wrap="square" lIns="0" tIns="0" rIns="0" bIns="0" rtlCol="0">
                <a:spAutoFit/>
              </a:bodyPr>
              <a:lstStyle/>
              <a:p>
                <a:r>
                  <a:rPr lang="en-GB" sz="800" dirty="0" smtClean="0"/>
                  <a:t>Orange</a:t>
                </a:r>
              </a:p>
              <a:p>
                <a:r>
                  <a:rPr lang="en-GB" sz="800" dirty="0" smtClean="0"/>
                  <a:t>R238</a:t>
                </a:r>
                <a:r>
                  <a:rPr lang="en-GB" sz="800" baseline="0" dirty="0" smtClean="0"/>
                  <a:t>  G116  29</a:t>
                </a:r>
                <a:endParaRPr lang="en-US" sz="800" dirty="0"/>
              </a:p>
            </p:txBody>
          </p:sp>
        </p:grpSp>
      </p:grpSp>
    </p:spTree>
  </p:cSld>
  <p:clrMap bg1="lt1" tx1="dk1" bg2="lt2" tx2="dk2" accent1="accent1" accent2="accent2" accent3="accent3" accent4="accent4" accent5="accent5" accent6="accent6" hlink="hlink" folHlink="folHlink"/>
  <p:sldLayoutIdLst>
    <p:sldLayoutId id="2147483649" r:id="rId1"/>
    <p:sldLayoutId id="2147483670" r:id="rId2"/>
    <p:sldLayoutId id="2147483662" r:id="rId3"/>
    <p:sldLayoutId id="2147483661" r:id="rId4"/>
    <p:sldLayoutId id="2147483664" r:id="rId5"/>
    <p:sldLayoutId id="2147483666" r:id="rId6"/>
    <p:sldLayoutId id="2147483668" r:id="rId7"/>
    <p:sldLayoutId id="2147483669" r:id="rId8"/>
    <p:sldLayoutId id="2147483650" r:id="rId9"/>
    <p:sldLayoutId id="2147483652" r:id="rId10"/>
    <p:sldLayoutId id="2147483653" r:id="rId11"/>
    <p:sldLayoutId id="2147483654" r:id="rId12"/>
    <p:sldLayoutId id="2147483655" r:id="rId13"/>
    <p:sldLayoutId id="2147483660" r:id="rId14"/>
    <p:sldLayoutId id="2147483671" r:id="rId15"/>
    <p:sldLayoutId id="2147483672" r:id="rId16"/>
    <p:sldLayoutId id="2147483673" r:id="rId17"/>
  </p:sldLayoutIdLst>
  <p:timing>
    <p:tnLst>
      <p:par>
        <p:cTn id="1" dur="indefinite" restart="never" nodeType="tmRoot"/>
      </p:par>
    </p:tnLst>
  </p:timing>
  <p:hf hdr="0" ftr="0" dt="0"/>
  <p:txStyles>
    <p:titleStyle>
      <a:lvl1pPr algn="l" rtl="0" eaLnBrk="1" fontAlgn="base" hangingPunct="1">
        <a:spcBef>
          <a:spcPct val="0"/>
        </a:spcBef>
        <a:spcAft>
          <a:spcPct val="0"/>
        </a:spcAft>
        <a:defRPr sz="2400" b="1">
          <a:solidFill>
            <a:srgbClr val="D9AB16"/>
          </a:solidFill>
          <a:latin typeface="+mj-lt"/>
          <a:ea typeface="+mj-ea"/>
          <a:cs typeface="+mj-cs"/>
        </a:defRPr>
      </a:lvl1pPr>
      <a:lvl2pPr algn="l" rtl="0" eaLnBrk="1" fontAlgn="base" hangingPunct="1">
        <a:spcBef>
          <a:spcPct val="0"/>
        </a:spcBef>
        <a:spcAft>
          <a:spcPct val="0"/>
        </a:spcAft>
        <a:defRPr sz="2400">
          <a:solidFill>
            <a:srgbClr val="D9AB16"/>
          </a:solidFill>
          <a:latin typeface="Arial" charset="0"/>
          <a:cs typeface="Arial" charset="0"/>
        </a:defRPr>
      </a:lvl2pPr>
      <a:lvl3pPr algn="l" rtl="0" eaLnBrk="1" fontAlgn="base" hangingPunct="1">
        <a:spcBef>
          <a:spcPct val="0"/>
        </a:spcBef>
        <a:spcAft>
          <a:spcPct val="0"/>
        </a:spcAft>
        <a:defRPr sz="2400">
          <a:solidFill>
            <a:srgbClr val="D9AB16"/>
          </a:solidFill>
          <a:latin typeface="Arial" charset="0"/>
          <a:cs typeface="Arial" charset="0"/>
        </a:defRPr>
      </a:lvl3pPr>
      <a:lvl4pPr algn="l" rtl="0" eaLnBrk="1" fontAlgn="base" hangingPunct="1">
        <a:spcBef>
          <a:spcPct val="0"/>
        </a:spcBef>
        <a:spcAft>
          <a:spcPct val="0"/>
        </a:spcAft>
        <a:defRPr sz="2400">
          <a:solidFill>
            <a:srgbClr val="D9AB16"/>
          </a:solidFill>
          <a:latin typeface="Arial" charset="0"/>
          <a:cs typeface="Arial" charset="0"/>
        </a:defRPr>
      </a:lvl4pPr>
      <a:lvl5pPr algn="l" rtl="0" eaLnBrk="1" fontAlgn="base" hangingPunct="1">
        <a:spcBef>
          <a:spcPct val="0"/>
        </a:spcBef>
        <a:spcAft>
          <a:spcPct val="0"/>
        </a:spcAft>
        <a:defRPr sz="2400">
          <a:solidFill>
            <a:srgbClr val="D9AB16"/>
          </a:solidFill>
          <a:latin typeface="Arial" charset="0"/>
          <a:cs typeface="Arial" charset="0"/>
        </a:defRPr>
      </a:lvl5pPr>
      <a:lvl6pPr marL="342918" algn="l" rtl="0" eaLnBrk="1" fontAlgn="base" hangingPunct="1">
        <a:spcBef>
          <a:spcPct val="0"/>
        </a:spcBef>
        <a:spcAft>
          <a:spcPct val="0"/>
        </a:spcAft>
        <a:defRPr sz="2400">
          <a:solidFill>
            <a:srgbClr val="D9AB16"/>
          </a:solidFill>
          <a:latin typeface="Arial" charset="0"/>
          <a:cs typeface="Arial" charset="0"/>
        </a:defRPr>
      </a:lvl6pPr>
      <a:lvl7pPr marL="685835" algn="l" rtl="0" eaLnBrk="1" fontAlgn="base" hangingPunct="1">
        <a:spcBef>
          <a:spcPct val="0"/>
        </a:spcBef>
        <a:spcAft>
          <a:spcPct val="0"/>
        </a:spcAft>
        <a:defRPr sz="2400">
          <a:solidFill>
            <a:srgbClr val="D9AB16"/>
          </a:solidFill>
          <a:latin typeface="Arial" charset="0"/>
          <a:cs typeface="Arial" charset="0"/>
        </a:defRPr>
      </a:lvl7pPr>
      <a:lvl8pPr marL="1028751" algn="l" rtl="0" eaLnBrk="1" fontAlgn="base" hangingPunct="1">
        <a:spcBef>
          <a:spcPct val="0"/>
        </a:spcBef>
        <a:spcAft>
          <a:spcPct val="0"/>
        </a:spcAft>
        <a:defRPr sz="2400">
          <a:solidFill>
            <a:srgbClr val="D9AB16"/>
          </a:solidFill>
          <a:latin typeface="Arial" charset="0"/>
          <a:cs typeface="Arial" charset="0"/>
        </a:defRPr>
      </a:lvl8pPr>
      <a:lvl9pPr marL="1371669" algn="l" rtl="0" eaLnBrk="1" fontAlgn="base" hangingPunct="1">
        <a:spcBef>
          <a:spcPct val="0"/>
        </a:spcBef>
        <a:spcAft>
          <a:spcPct val="0"/>
        </a:spcAft>
        <a:defRPr sz="2400">
          <a:solidFill>
            <a:srgbClr val="D9AB16"/>
          </a:solidFill>
          <a:latin typeface="Arial" charset="0"/>
          <a:cs typeface="Arial" charset="0"/>
        </a:defRPr>
      </a:lvl9pPr>
    </p:titleStyle>
    <p:bodyStyle>
      <a:lvl1pPr marL="202417" indent="-202417" algn="l" rtl="0" eaLnBrk="1" fontAlgn="base" hangingPunct="1">
        <a:spcBef>
          <a:spcPct val="50000"/>
        </a:spcBef>
        <a:spcAft>
          <a:spcPct val="0"/>
        </a:spcAft>
        <a:buClr>
          <a:srgbClr val="D9AB16"/>
        </a:buClr>
        <a:buChar char="•"/>
        <a:defRPr sz="1800">
          <a:solidFill>
            <a:srgbClr val="3F4548"/>
          </a:solidFill>
          <a:latin typeface="+mn-lt"/>
          <a:ea typeface="+mn-ea"/>
          <a:cs typeface="+mn-cs"/>
        </a:defRPr>
      </a:lvl1pPr>
      <a:lvl2pPr marL="538190" indent="-201226" algn="l" rtl="0" eaLnBrk="1" fontAlgn="base" hangingPunct="1">
        <a:spcBef>
          <a:spcPct val="50000"/>
        </a:spcBef>
        <a:spcAft>
          <a:spcPct val="0"/>
        </a:spcAft>
        <a:buClr>
          <a:srgbClr val="D9AB16"/>
        </a:buClr>
        <a:buChar char="–"/>
        <a:defRPr sz="1500">
          <a:solidFill>
            <a:srgbClr val="3F4548"/>
          </a:solidFill>
          <a:latin typeface="+mn-lt"/>
          <a:cs typeface="+mn-cs"/>
        </a:defRPr>
      </a:lvl2pPr>
      <a:lvl3pPr marL="803713" indent="-130975" algn="l" rtl="0" eaLnBrk="1" fontAlgn="base" hangingPunct="1">
        <a:spcBef>
          <a:spcPct val="50000"/>
        </a:spcBef>
        <a:spcAft>
          <a:spcPct val="0"/>
        </a:spcAft>
        <a:buClr>
          <a:srgbClr val="D9AB16"/>
        </a:buClr>
        <a:buChar char="•"/>
        <a:defRPr>
          <a:solidFill>
            <a:srgbClr val="3F4548"/>
          </a:solidFill>
          <a:latin typeface="+mn-lt"/>
          <a:cs typeface="+mn-cs"/>
        </a:defRPr>
      </a:lvl3pPr>
      <a:lvl4pPr marL="1075189" indent="-136930" algn="l" rtl="0" eaLnBrk="1" fontAlgn="base" hangingPunct="1">
        <a:spcBef>
          <a:spcPct val="50000"/>
        </a:spcBef>
        <a:spcAft>
          <a:spcPct val="0"/>
        </a:spcAft>
        <a:buClr>
          <a:srgbClr val="D9AB16"/>
        </a:buClr>
        <a:buChar char="–"/>
        <a:defRPr sz="1200">
          <a:solidFill>
            <a:srgbClr val="3F4548"/>
          </a:solidFill>
          <a:latin typeface="+mn-lt"/>
          <a:cs typeface="+mn-cs"/>
        </a:defRPr>
      </a:lvl4pPr>
      <a:lvl5pPr marL="1344283" indent="-132167" algn="l" rtl="0" eaLnBrk="1" fontAlgn="base" hangingPunct="1">
        <a:spcBef>
          <a:spcPct val="50000"/>
        </a:spcBef>
        <a:spcAft>
          <a:spcPct val="0"/>
        </a:spcAft>
        <a:buClr>
          <a:srgbClr val="D9AB16"/>
        </a:buClr>
        <a:buFont typeface="Arial" pitchFamily="34" charset="0"/>
        <a:buChar char="•"/>
        <a:defRPr sz="1100">
          <a:solidFill>
            <a:srgbClr val="3F4548"/>
          </a:solidFill>
          <a:latin typeface="+mn-lt"/>
          <a:cs typeface="+mn-cs"/>
        </a:defRPr>
      </a:lvl5pPr>
      <a:lvl6pPr marL="1687200" indent="-132167" algn="l" rtl="0" eaLnBrk="1" fontAlgn="base" hangingPunct="1">
        <a:spcBef>
          <a:spcPct val="50000"/>
        </a:spcBef>
        <a:spcAft>
          <a:spcPct val="0"/>
        </a:spcAft>
        <a:buClr>
          <a:srgbClr val="D9AB16"/>
        </a:buClr>
        <a:buChar char="»"/>
        <a:defRPr sz="1100">
          <a:solidFill>
            <a:srgbClr val="0D2E64"/>
          </a:solidFill>
          <a:latin typeface="+mn-lt"/>
          <a:cs typeface="+mn-cs"/>
        </a:defRPr>
      </a:lvl6pPr>
      <a:lvl7pPr marL="2030117" indent="-132167" algn="l" rtl="0" eaLnBrk="1" fontAlgn="base" hangingPunct="1">
        <a:spcBef>
          <a:spcPct val="50000"/>
        </a:spcBef>
        <a:spcAft>
          <a:spcPct val="0"/>
        </a:spcAft>
        <a:buClr>
          <a:srgbClr val="D9AB16"/>
        </a:buClr>
        <a:buChar char="»"/>
        <a:defRPr sz="1100">
          <a:solidFill>
            <a:srgbClr val="0D2E64"/>
          </a:solidFill>
          <a:latin typeface="+mn-lt"/>
          <a:cs typeface="+mn-cs"/>
        </a:defRPr>
      </a:lvl7pPr>
      <a:lvl8pPr marL="2373035" indent="-132167" algn="l" rtl="0" eaLnBrk="1" fontAlgn="base" hangingPunct="1">
        <a:spcBef>
          <a:spcPct val="50000"/>
        </a:spcBef>
        <a:spcAft>
          <a:spcPct val="0"/>
        </a:spcAft>
        <a:buClr>
          <a:srgbClr val="D9AB16"/>
        </a:buClr>
        <a:buChar char="»"/>
        <a:defRPr sz="1100">
          <a:solidFill>
            <a:srgbClr val="0D2E64"/>
          </a:solidFill>
          <a:latin typeface="+mn-lt"/>
          <a:cs typeface="+mn-cs"/>
        </a:defRPr>
      </a:lvl8pPr>
      <a:lvl9pPr marL="2715952" indent="-132167" algn="l" rtl="0" eaLnBrk="1" fontAlgn="base" hangingPunct="1">
        <a:spcBef>
          <a:spcPct val="50000"/>
        </a:spcBef>
        <a:spcAft>
          <a:spcPct val="0"/>
        </a:spcAft>
        <a:buClr>
          <a:srgbClr val="D9AB16"/>
        </a:buClr>
        <a:buChar char="»"/>
        <a:defRPr sz="1100">
          <a:solidFill>
            <a:srgbClr val="0D2E64"/>
          </a:solidFill>
          <a:latin typeface="+mn-lt"/>
          <a:cs typeface="+mn-cs"/>
        </a:defRPr>
      </a:lvl9pPr>
    </p:bodyStyle>
    <p:otherStyle>
      <a:defPPr>
        <a:defRPr lang="en-US"/>
      </a:defPPr>
      <a:lvl1pPr marL="0" algn="l" defTabSz="685835" rtl="0" eaLnBrk="1" latinLnBrk="0" hangingPunct="1">
        <a:defRPr sz="1400" kern="1200">
          <a:solidFill>
            <a:schemeClr val="tx1"/>
          </a:solidFill>
          <a:latin typeface="+mn-lt"/>
          <a:ea typeface="+mn-ea"/>
          <a:cs typeface="+mn-cs"/>
        </a:defRPr>
      </a:lvl1pPr>
      <a:lvl2pPr marL="342918" algn="l" defTabSz="685835" rtl="0" eaLnBrk="1" latinLnBrk="0" hangingPunct="1">
        <a:defRPr sz="1400" kern="1200">
          <a:solidFill>
            <a:schemeClr val="tx1"/>
          </a:solidFill>
          <a:latin typeface="+mn-lt"/>
          <a:ea typeface="+mn-ea"/>
          <a:cs typeface="+mn-cs"/>
        </a:defRPr>
      </a:lvl2pPr>
      <a:lvl3pPr marL="685835" algn="l" defTabSz="685835" rtl="0" eaLnBrk="1" latinLnBrk="0" hangingPunct="1">
        <a:defRPr sz="1400" kern="1200">
          <a:solidFill>
            <a:schemeClr val="tx1"/>
          </a:solidFill>
          <a:latin typeface="+mn-lt"/>
          <a:ea typeface="+mn-ea"/>
          <a:cs typeface="+mn-cs"/>
        </a:defRPr>
      </a:lvl3pPr>
      <a:lvl4pPr marL="1028751" algn="l" defTabSz="685835" rtl="0" eaLnBrk="1" latinLnBrk="0" hangingPunct="1">
        <a:defRPr sz="1400" kern="1200">
          <a:solidFill>
            <a:schemeClr val="tx1"/>
          </a:solidFill>
          <a:latin typeface="+mn-lt"/>
          <a:ea typeface="+mn-ea"/>
          <a:cs typeface="+mn-cs"/>
        </a:defRPr>
      </a:lvl4pPr>
      <a:lvl5pPr marL="1371669" algn="l" defTabSz="685835" rtl="0" eaLnBrk="1" latinLnBrk="0" hangingPunct="1">
        <a:defRPr sz="1400" kern="1200">
          <a:solidFill>
            <a:schemeClr val="tx1"/>
          </a:solidFill>
          <a:latin typeface="+mn-lt"/>
          <a:ea typeface="+mn-ea"/>
          <a:cs typeface="+mn-cs"/>
        </a:defRPr>
      </a:lvl5pPr>
      <a:lvl6pPr marL="1714586" algn="l" defTabSz="685835" rtl="0" eaLnBrk="1" latinLnBrk="0" hangingPunct="1">
        <a:defRPr sz="1400" kern="1200">
          <a:solidFill>
            <a:schemeClr val="tx1"/>
          </a:solidFill>
          <a:latin typeface="+mn-lt"/>
          <a:ea typeface="+mn-ea"/>
          <a:cs typeface="+mn-cs"/>
        </a:defRPr>
      </a:lvl6pPr>
      <a:lvl7pPr marL="2057503" algn="l" defTabSz="685835" rtl="0" eaLnBrk="1" latinLnBrk="0" hangingPunct="1">
        <a:defRPr sz="1400" kern="1200">
          <a:solidFill>
            <a:schemeClr val="tx1"/>
          </a:solidFill>
          <a:latin typeface="+mn-lt"/>
          <a:ea typeface="+mn-ea"/>
          <a:cs typeface="+mn-cs"/>
        </a:defRPr>
      </a:lvl7pPr>
      <a:lvl8pPr marL="2400420" algn="l" defTabSz="685835" rtl="0" eaLnBrk="1" latinLnBrk="0" hangingPunct="1">
        <a:defRPr sz="1400" kern="1200">
          <a:solidFill>
            <a:schemeClr val="tx1"/>
          </a:solidFill>
          <a:latin typeface="+mn-lt"/>
          <a:ea typeface="+mn-ea"/>
          <a:cs typeface="+mn-cs"/>
        </a:defRPr>
      </a:lvl8pPr>
      <a:lvl9pPr marL="2743337" algn="l" defTabSz="685835"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92" y="303610"/>
            <a:ext cx="8291512"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395292" y="1168003"/>
            <a:ext cx="8291512" cy="348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028" name="Rectangle 4"/>
          <p:cNvSpPr>
            <a:spLocks noGrp="1" noChangeArrowheads="1"/>
          </p:cNvSpPr>
          <p:nvPr>
            <p:ph type="dt" sz="half" idx="2"/>
          </p:nvPr>
        </p:nvSpPr>
        <p:spPr bwMode="auto">
          <a:xfrm>
            <a:off x="395291" y="4807744"/>
            <a:ext cx="2016125" cy="2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655">
                <a:solidFill>
                  <a:schemeClr val="tx1"/>
                </a:solidFill>
              </a:defRPr>
            </a:lvl1pPr>
          </a:lstStyle>
          <a:p>
            <a:r>
              <a:rPr lang="en-US" smtClean="0"/>
              <a:t>11 September 2018</a:t>
            </a:r>
            <a:endParaRPr lang="en-GB" dirty="0"/>
          </a:p>
        </p:txBody>
      </p:sp>
      <p:sp>
        <p:nvSpPr>
          <p:cNvPr id="1029" name="Rectangle 5"/>
          <p:cNvSpPr>
            <a:spLocks noGrp="1" noChangeArrowheads="1"/>
          </p:cNvSpPr>
          <p:nvPr>
            <p:ph type="ftr" sz="quarter" idx="3"/>
          </p:nvPr>
        </p:nvSpPr>
        <p:spPr bwMode="auto">
          <a:xfrm>
            <a:off x="2411418" y="4807744"/>
            <a:ext cx="5589583" cy="2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655">
                <a:solidFill>
                  <a:srgbClr val="3F4548"/>
                </a:solidFill>
              </a:defRPr>
            </a:lvl1pPr>
          </a:lstStyle>
          <a:p>
            <a:r>
              <a:rPr lang="en-GB" smtClean="0"/>
              <a:t>IFoA Life Conference 2018</a:t>
            </a:r>
            <a:endParaRPr lang="en-GB" dirty="0"/>
          </a:p>
        </p:txBody>
      </p:sp>
      <p:sp>
        <p:nvSpPr>
          <p:cNvPr id="1030" name="Rectangle 6"/>
          <p:cNvSpPr>
            <a:spLocks noGrp="1" noChangeArrowheads="1"/>
          </p:cNvSpPr>
          <p:nvPr>
            <p:ph type="sldNum" sz="quarter" idx="4"/>
          </p:nvPr>
        </p:nvSpPr>
        <p:spPr bwMode="auto">
          <a:xfrm>
            <a:off x="8101015" y="4801797"/>
            <a:ext cx="647700" cy="254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655">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userDrawn="1"/>
        </p:nvSpPr>
        <p:spPr bwMode="auto">
          <a:xfrm>
            <a:off x="468318" y="4747022"/>
            <a:ext cx="8207375" cy="0"/>
          </a:xfrm>
          <a:prstGeom prst="line">
            <a:avLst/>
          </a:prstGeom>
          <a:noFill/>
          <a:ln w="12700">
            <a:solidFill>
              <a:srgbClr val="D9AB1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92" dirty="0"/>
          </a:p>
        </p:txBody>
      </p:sp>
      <p:pic>
        <p:nvPicPr>
          <p:cNvPr id="60" name="Picture 2" descr="E:\Pants Work\Current Work\Actuaries 2011\Logos all\IFOA Logo\Lanscape - Standard\WMF logos\IFOA_logo_L_RGB.wmf"/>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429500" y="4172342"/>
            <a:ext cx="1242138" cy="505643"/>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oup 64"/>
          <p:cNvGrpSpPr/>
          <p:nvPr/>
        </p:nvGrpSpPr>
        <p:grpSpPr>
          <a:xfrm>
            <a:off x="-2353015" y="0"/>
            <a:ext cx="2263692" cy="5143500"/>
            <a:chOff x="-3137354" y="0"/>
            <a:chExt cx="3018256" cy="6858000"/>
          </a:xfrm>
        </p:grpSpPr>
        <p:sp>
          <p:nvSpPr>
            <p:cNvPr id="62" name="Rectangle 61"/>
            <p:cNvSpPr/>
            <p:nvPr/>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dirty="0"/>
            </a:p>
          </p:txBody>
        </p:sp>
        <p:sp>
          <p:nvSpPr>
            <p:cNvPr id="63" name="TextBox 62"/>
            <p:cNvSpPr txBox="1"/>
            <p:nvPr/>
          </p:nvSpPr>
          <p:spPr>
            <a:xfrm>
              <a:off x="-2982573" y="99308"/>
              <a:ext cx="2839661" cy="111996"/>
            </a:xfrm>
            <a:prstGeom prst="rect">
              <a:avLst/>
            </a:prstGeom>
            <a:noFill/>
          </p:spPr>
          <p:txBody>
            <a:bodyPr wrap="square" lIns="0" tIns="0" rIns="0" bIns="0" rtlCol="0">
              <a:spAutoFit/>
            </a:bodyPr>
            <a:lstStyle/>
            <a:p>
              <a:r>
                <a:rPr lang="en-GB" sz="546" b="1" dirty="0" smtClean="0">
                  <a:solidFill>
                    <a:schemeClr val="accent2"/>
                  </a:solidFill>
                </a:rPr>
                <a:t>Colour</a:t>
              </a:r>
              <a:r>
                <a:rPr lang="en-GB" sz="546" b="1" baseline="0" dirty="0" smtClean="0">
                  <a:solidFill>
                    <a:schemeClr val="accent2"/>
                  </a:solidFill>
                </a:rPr>
                <a:t> palette for PowerPoint presentations</a:t>
              </a:r>
              <a:endParaRPr lang="en-US" sz="546" b="1" dirty="0">
                <a:solidFill>
                  <a:schemeClr val="accent2"/>
                </a:solidFill>
              </a:endParaRPr>
            </a:p>
          </p:txBody>
        </p:sp>
        <p:grpSp>
          <p:nvGrpSpPr>
            <p:cNvPr id="64" name="Group 58"/>
            <p:cNvGrpSpPr/>
            <p:nvPr/>
          </p:nvGrpSpPr>
          <p:grpSpPr>
            <a:xfrm>
              <a:off x="-2982571" y="476672"/>
              <a:ext cx="2863473" cy="285752"/>
              <a:chOff x="-2982571" y="476672"/>
              <a:chExt cx="2863473" cy="285752"/>
            </a:xfrm>
          </p:grpSpPr>
          <p:sp>
            <p:nvSpPr>
              <p:cNvPr id="106" name="Rectangle 9"/>
              <p:cNvSpPr/>
              <p:nvPr/>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dirty="0"/>
              </a:p>
            </p:txBody>
          </p:sp>
          <p:sp>
            <p:nvSpPr>
              <p:cNvPr id="107" name="TextBox 11"/>
              <p:cNvSpPr txBox="1"/>
              <p:nvPr/>
            </p:nvSpPr>
            <p:spPr>
              <a:xfrm>
                <a:off x="-2518224" y="476672"/>
                <a:ext cx="2399126" cy="223993"/>
              </a:xfrm>
              <a:prstGeom prst="rect">
                <a:avLst/>
              </a:prstGeom>
              <a:noFill/>
            </p:spPr>
            <p:txBody>
              <a:bodyPr wrap="square" lIns="0" tIns="0" rIns="0" bIns="0" rtlCol="0">
                <a:spAutoFit/>
              </a:bodyPr>
              <a:lstStyle/>
              <a:p>
                <a:r>
                  <a:rPr lang="en-GB" sz="546" dirty="0" smtClean="0"/>
                  <a:t>Dark blue</a:t>
                </a:r>
              </a:p>
              <a:p>
                <a:r>
                  <a:rPr lang="en-GB" sz="546" dirty="0" smtClean="0"/>
                  <a:t>R17</a:t>
                </a:r>
                <a:r>
                  <a:rPr lang="en-GB" sz="546" baseline="0" dirty="0" smtClean="0"/>
                  <a:t>  G52  B88</a:t>
                </a:r>
                <a:endParaRPr lang="en-US" sz="546" dirty="0"/>
              </a:p>
            </p:txBody>
          </p:sp>
        </p:grpSp>
        <p:grpSp>
          <p:nvGrpSpPr>
            <p:cNvPr id="65" name="Group 13"/>
            <p:cNvGrpSpPr/>
            <p:nvPr/>
          </p:nvGrpSpPr>
          <p:grpSpPr>
            <a:xfrm>
              <a:off x="-2982575" y="882170"/>
              <a:ext cx="2863476" cy="285752"/>
              <a:chOff x="-2928990" y="365095"/>
              <a:chExt cx="2643206" cy="285752"/>
            </a:xfrm>
          </p:grpSpPr>
          <p:sp>
            <p:nvSpPr>
              <p:cNvPr id="104" name="Rectangle 14"/>
              <p:cNvSpPr/>
              <p:nvPr/>
            </p:nvSpPr>
            <p:spPr>
              <a:xfrm>
                <a:off x="-2928990" y="365095"/>
                <a:ext cx="285752" cy="285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dirty="0"/>
              </a:p>
            </p:txBody>
          </p:sp>
          <p:sp>
            <p:nvSpPr>
              <p:cNvPr id="105" name="TextBox 15"/>
              <p:cNvSpPr txBox="1"/>
              <p:nvPr/>
            </p:nvSpPr>
            <p:spPr>
              <a:xfrm>
                <a:off x="-2500362" y="365095"/>
                <a:ext cx="2214578" cy="223993"/>
              </a:xfrm>
              <a:prstGeom prst="rect">
                <a:avLst/>
              </a:prstGeom>
              <a:noFill/>
            </p:spPr>
            <p:txBody>
              <a:bodyPr wrap="square" lIns="0" tIns="0" rIns="0" bIns="0" rtlCol="0">
                <a:spAutoFit/>
              </a:bodyPr>
              <a:lstStyle/>
              <a:p>
                <a:r>
                  <a:rPr lang="en-GB" sz="546" dirty="0" smtClean="0"/>
                  <a:t>Gold</a:t>
                </a:r>
              </a:p>
              <a:p>
                <a:r>
                  <a:rPr lang="en-GB" sz="546" dirty="0" smtClean="0"/>
                  <a:t>R217</a:t>
                </a:r>
                <a:r>
                  <a:rPr lang="en-GB" sz="546" baseline="0" dirty="0" smtClean="0"/>
                  <a:t>  G171  B22</a:t>
                </a:r>
                <a:endParaRPr lang="en-US" sz="437" dirty="0"/>
              </a:p>
            </p:txBody>
          </p:sp>
        </p:grpSp>
        <p:grpSp>
          <p:nvGrpSpPr>
            <p:cNvPr id="66" name="Group 16"/>
            <p:cNvGrpSpPr/>
            <p:nvPr/>
          </p:nvGrpSpPr>
          <p:grpSpPr>
            <a:xfrm>
              <a:off x="-2982575" y="1277829"/>
              <a:ext cx="2863476" cy="285752"/>
              <a:chOff x="-2928990" y="63509"/>
              <a:chExt cx="2643206" cy="285752"/>
            </a:xfrm>
          </p:grpSpPr>
          <p:sp>
            <p:nvSpPr>
              <p:cNvPr id="102" name="Rectangle 17"/>
              <p:cNvSpPr/>
              <p:nvPr/>
            </p:nvSpPr>
            <p:spPr>
              <a:xfrm>
                <a:off x="-2928990" y="63509"/>
                <a:ext cx="285752" cy="2857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dirty="0"/>
              </a:p>
            </p:txBody>
          </p:sp>
          <p:sp>
            <p:nvSpPr>
              <p:cNvPr id="103" name="TextBox 18"/>
              <p:cNvSpPr txBox="1"/>
              <p:nvPr/>
            </p:nvSpPr>
            <p:spPr>
              <a:xfrm>
                <a:off x="-2500362" y="63509"/>
                <a:ext cx="2214578" cy="223993"/>
              </a:xfrm>
              <a:prstGeom prst="rect">
                <a:avLst/>
              </a:prstGeom>
              <a:noFill/>
            </p:spPr>
            <p:txBody>
              <a:bodyPr wrap="square" lIns="0" tIns="0" rIns="0" bIns="0" rtlCol="0">
                <a:spAutoFit/>
              </a:bodyPr>
              <a:lstStyle/>
              <a:p>
                <a:r>
                  <a:rPr lang="en-GB" sz="546" dirty="0" smtClean="0"/>
                  <a:t>Mid blue</a:t>
                </a:r>
              </a:p>
              <a:p>
                <a:r>
                  <a:rPr lang="en-GB" sz="546" dirty="0" smtClean="0"/>
                  <a:t>R64</a:t>
                </a:r>
                <a:r>
                  <a:rPr lang="en-GB" sz="546" baseline="0" dirty="0" smtClean="0"/>
                  <a:t>  G150  B184</a:t>
                </a:r>
                <a:endParaRPr lang="en-US" sz="546" dirty="0"/>
              </a:p>
            </p:txBody>
          </p:sp>
        </p:grpSp>
        <p:sp>
          <p:nvSpPr>
            <p:cNvPr id="67" name="TextBox 66"/>
            <p:cNvSpPr txBox="1"/>
            <p:nvPr/>
          </p:nvSpPr>
          <p:spPr>
            <a:xfrm>
              <a:off x="-2982571" y="2122984"/>
              <a:ext cx="2399127" cy="111996"/>
            </a:xfrm>
            <a:prstGeom prst="rect">
              <a:avLst/>
            </a:prstGeom>
            <a:noFill/>
          </p:spPr>
          <p:txBody>
            <a:bodyPr wrap="square" lIns="0" tIns="0" rIns="0" bIns="0" rtlCol="0">
              <a:spAutoFit/>
            </a:bodyPr>
            <a:lstStyle/>
            <a:p>
              <a:r>
                <a:rPr lang="en-GB" sz="546" b="1" dirty="0" smtClean="0">
                  <a:solidFill>
                    <a:schemeClr val="accent1"/>
                  </a:solidFill>
                </a:rPr>
                <a:t>Secondary colour palette</a:t>
              </a:r>
              <a:endParaRPr lang="en-US" sz="546" b="1" dirty="0">
                <a:solidFill>
                  <a:schemeClr val="accent1"/>
                </a:solidFill>
              </a:endParaRPr>
            </a:p>
          </p:txBody>
        </p:sp>
        <p:sp>
          <p:nvSpPr>
            <p:cNvPr id="68" name="TextBox 67"/>
            <p:cNvSpPr txBox="1"/>
            <p:nvPr/>
          </p:nvSpPr>
          <p:spPr>
            <a:xfrm>
              <a:off x="-2982571" y="260648"/>
              <a:ext cx="2399127" cy="111996"/>
            </a:xfrm>
            <a:prstGeom prst="rect">
              <a:avLst/>
            </a:prstGeom>
            <a:noFill/>
          </p:spPr>
          <p:txBody>
            <a:bodyPr wrap="square" lIns="0" tIns="0" rIns="0" bIns="0" rtlCol="0">
              <a:spAutoFit/>
            </a:bodyPr>
            <a:lstStyle/>
            <a:p>
              <a:pPr>
                <a:tabLst>
                  <a:tab pos="1320929" algn="l"/>
                </a:tabLst>
              </a:pPr>
              <a:r>
                <a:rPr lang="en-GB" sz="546" b="1" dirty="0" smtClean="0">
                  <a:solidFill>
                    <a:schemeClr val="accent1"/>
                  </a:solidFill>
                </a:rPr>
                <a:t>Primary colour palette</a:t>
              </a:r>
              <a:endParaRPr lang="en-US" sz="546" b="1" dirty="0">
                <a:solidFill>
                  <a:schemeClr val="accent1"/>
                </a:solidFill>
              </a:endParaRPr>
            </a:p>
          </p:txBody>
        </p:sp>
        <p:grpSp>
          <p:nvGrpSpPr>
            <p:cNvPr id="69" name="Group 24"/>
            <p:cNvGrpSpPr/>
            <p:nvPr/>
          </p:nvGrpSpPr>
          <p:grpSpPr>
            <a:xfrm>
              <a:off x="-2982575" y="1688965"/>
              <a:ext cx="2863476" cy="285752"/>
              <a:chOff x="-2928990" y="63509"/>
              <a:chExt cx="2643206" cy="285752"/>
            </a:xfrm>
          </p:grpSpPr>
          <p:sp>
            <p:nvSpPr>
              <p:cNvPr id="100" name="Rectangle 99"/>
              <p:cNvSpPr/>
              <p:nvPr/>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dirty="0"/>
              </a:p>
            </p:txBody>
          </p:sp>
          <p:sp>
            <p:nvSpPr>
              <p:cNvPr id="101" name="TextBox 100"/>
              <p:cNvSpPr txBox="1"/>
              <p:nvPr/>
            </p:nvSpPr>
            <p:spPr>
              <a:xfrm>
                <a:off x="-2500362" y="63509"/>
                <a:ext cx="2214578" cy="223993"/>
              </a:xfrm>
              <a:prstGeom prst="rect">
                <a:avLst/>
              </a:prstGeom>
              <a:noFill/>
            </p:spPr>
            <p:txBody>
              <a:bodyPr wrap="square" lIns="0" tIns="0" rIns="0" bIns="0" rtlCol="0">
                <a:spAutoFit/>
              </a:bodyPr>
              <a:lstStyle/>
              <a:p>
                <a:r>
                  <a:rPr lang="en-GB" sz="546" dirty="0" smtClean="0"/>
                  <a:t>Light grey</a:t>
                </a:r>
              </a:p>
              <a:p>
                <a:r>
                  <a:rPr lang="en-GB" sz="546" dirty="0" smtClean="0"/>
                  <a:t>R220</a:t>
                </a:r>
                <a:r>
                  <a:rPr lang="en-GB" sz="546" baseline="0" dirty="0" smtClean="0"/>
                  <a:t>  G221  B217</a:t>
                </a:r>
                <a:endParaRPr lang="en-US" sz="546" dirty="0"/>
              </a:p>
            </p:txBody>
          </p:sp>
        </p:grpSp>
        <p:grpSp>
          <p:nvGrpSpPr>
            <p:cNvPr id="70" name="Group 27"/>
            <p:cNvGrpSpPr/>
            <p:nvPr/>
          </p:nvGrpSpPr>
          <p:grpSpPr>
            <a:xfrm>
              <a:off x="-2982575" y="2733370"/>
              <a:ext cx="2863476" cy="285752"/>
              <a:chOff x="-2928990" y="696778"/>
              <a:chExt cx="2643206" cy="285752"/>
            </a:xfrm>
          </p:grpSpPr>
          <p:sp>
            <p:nvSpPr>
              <p:cNvPr id="98" name="Rectangle 97"/>
              <p:cNvSpPr/>
              <p:nvPr/>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dirty="0"/>
              </a:p>
            </p:txBody>
          </p:sp>
          <p:sp>
            <p:nvSpPr>
              <p:cNvPr id="99" name="TextBox 98"/>
              <p:cNvSpPr txBox="1"/>
              <p:nvPr/>
            </p:nvSpPr>
            <p:spPr>
              <a:xfrm>
                <a:off x="-2500362" y="696778"/>
                <a:ext cx="2214578" cy="223993"/>
              </a:xfrm>
              <a:prstGeom prst="rect">
                <a:avLst/>
              </a:prstGeom>
              <a:noFill/>
            </p:spPr>
            <p:txBody>
              <a:bodyPr wrap="square" lIns="0" tIns="0" rIns="0" bIns="0" rtlCol="0">
                <a:spAutoFit/>
              </a:bodyPr>
              <a:lstStyle/>
              <a:p>
                <a:r>
                  <a:rPr lang="en-GB" sz="546" dirty="0" smtClean="0"/>
                  <a:t>Pea green</a:t>
                </a:r>
              </a:p>
              <a:p>
                <a:r>
                  <a:rPr lang="en-GB" sz="546" dirty="0" smtClean="0"/>
                  <a:t>R121</a:t>
                </a:r>
                <a:r>
                  <a:rPr lang="en-GB" sz="546" baseline="0" dirty="0" smtClean="0"/>
                  <a:t>  G163  B42</a:t>
                </a:r>
                <a:endParaRPr lang="en-US" sz="546" dirty="0"/>
              </a:p>
            </p:txBody>
          </p:sp>
        </p:grpSp>
        <p:grpSp>
          <p:nvGrpSpPr>
            <p:cNvPr id="71" name="Group 60"/>
            <p:cNvGrpSpPr/>
            <p:nvPr/>
          </p:nvGrpSpPr>
          <p:grpSpPr>
            <a:xfrm>
              <a:off x="-2982571" y="3144506"/>
              <a:ext cx="2863473" cy="285752"/>
              <a:chOff x="-2982571" y="3144506"/>
              <a:chExt cx="2863473" cy="285752"/>
            </a:xfrm>
          </p:grpSpPr>
          <p:sp>
            <p:nvSpPr>
              <p:cNvPr id="96" name="Rectangle 95"/>
              <p:cNvSpPr/>
              <p:nvPr/>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dirty="0"/>
              </a:p>
            </p:txBody>
          </p:sp>
          <p:sp>
            <p:nvSpPr>
              <p:cNvPr id="97" name="TextBox 96"/>
              <p:cNvSpPr txBox="1"/>
              <p:nvPr/>
            </p:nvSpPr>
            <p:spPr>
              <a:xfrm>
                <a:off x="-2518224" y="3144506"/>
                <a:ext cx="2399126" cy="223993"/>
              </a:xfrm>
              <a:prstGeom prst="rect">
                <a:avLst/>
              </a:prstGeom>
              <a:noFill/>
            </p:spPr>
            <p:txBody>
              <a:bodyPr wrap="square" lIns="0" tIns="0" rIns="0" bIns="0" rtlCol="0">
                <a:spAutoFit/>
              </a:bodyPr>
              <a:lstStyle/>
              <a:p>
                <a:r>
                  <a:rPr lang="en-GB" sz="546" dirty="0" smtClean="0"/>
                  <a:t>Forest green</a:t>
                </a:r>
              </a:p>
              <a:p>
                <a:r>
                  <a:rPr lang="en-GB" sz="546" dirty="0" smtClean="0"/>
                  <a:t>R</a:t>
                </a:r>
                <a:r>
                  <a:rPr lang="en-GB" sz="546" baseline="0" dirty="0" smtClean="0"/>
                  <a:t>0 G132  B82</a:t>
                </a:r>
                <a:endParaRPr lang="en-US" sz="546" dirty="0"/>
              </a:p>
            </p:txBody>
          </p:sp>
        </p:grpSp>
        <p:grpSp>
          <p:nvGrpSpPr>
            <p:cNvPr id="72" name="Group 33"/>
            <p:cNvGrpSpPr/>
            <p:nvPr/>
          </p:nvGrpSpPr>
          <p:grpSpPr>
            <a:xfrm>
              <a:off x="-2982575" y="3555642"/>
              <a:ext cx="2863476" cy="285752"/>
              <a:chOff x="-2928990" y="696778"/>
              <a:chExt cx="2643206" cy="285752"/>
            </a:xfrm>
          </p:grpSpPr>
          <p:sp>
            <p:nvSpPr>
              <p:cNvPr id="94" name="Rectangle 93"/>
              <p:cNvSpPr/>
              <p:nvPr/>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dirty="0"/>
              </a:p>
            </p:txBody>
          </p:sp>
          <p:sp>
            <p:nvSpPr>
              <p:cNvPr id="95" name="TextBox 94"/>
              <p:cNvSpPr txBox="1"/>
              <p:nvPr/>
            </p:nvSpPr>
            <p:spPr>
              <a:xfrm>
                <a:off x="-2500362" y="696778"/>
                <a:ext cx="2214578" cy="223993"/>
              </a:xfrm>
              <a:prstGeom prst="rect">
                <a:avLst/>
              </a:prstGeom>
              <a:noFill/>
            </p:spPr>
            <p:txBody>
              <a:bodyPr wrap="square" lIns="0" tIns="0" rIns="0" bIns="0" rtlCol="0">
                <a:spAutoFit/>
              </a:bodyPr>
              <a:lstStyle/>
              <a:p>
                <a:r>
                  <a:rPr lang="en-GB" sz="546" dirty="0" smtClean="0"/>
                  <a:t>Bottle green</a:t>
                </a:r>
              </a:p>
              <a:p>
                <a:r>
                  <a:rPr lang="en-GB" sz="546" dirty="0" smtClean="0"/>
                  <a:t>R17</a:t>
                </a:r>
                <a:r>
                  <a:rPr lang="en-GB" sz="546" baseline="0" dirty="0" smtClean="0"/>
                  <a:t>  G179  B162</a:t>
                </a:r>
                <a:endParaRPr lang="en-US" sz="546" dirty="0"/>
              </a:p>
            </p:txBody>
          </p:sp>
        </p:grpSp>
        <p:grpSp>
          <p:nvGrpSpPr>
            <p:cNvPr id="73" name="Group 36"/>
            <p:cNvGrpSpPr/>
            <p:nvPr/>
          </p:nvGrpSpPr>
          <p:grpSpPr>
            <a:xfrm>
              <a:off x="-2982575" y="3966778"/>
              <a:ext cx="2863476" cy="285752"/>
              <a:chOff x="-2928990" y="696778"/>
              <a:chExt cx="2643206" cy="285752"/>
            </a:xfrm>
          </p:grpSpPr>
          <p:sp>
            <p:nvSpPr>
              <p:cNvPr id="92" name="Rectangle 91"/>
              <p:cNvSpPr/>
              <p:nvPr/>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dirty="0"/>
              </a:p>
            </p:txBody>
          </p:sp>
          <p:sp>
            <p:nvSpPr>
              <p:cNvPr id="93" name="TextBox 92"/>
              <p:cNvSpPr txBox="1"/>
              <p:nvPr/>
            </p:nvSpPr>
            <p:spPr>
              <a:xfrm>
                <a:off x="-2500362" y="696778"/>
                <a:ext cx="2214578" cy="223993"/>
              </a:xfrm>
              <a:prstGeom prst="rect">
                <a:avLst/>
              </a:prstGeom>
              <a:noFill/>
            </p:spPr>
            <p:txBody>
              <a:bodyPr wrap="square" lIns="0" tIns="0" rIns="0" bIns="0" rtlCol="0">
                <a:spAutoFit/>
              </a:bodyPr>
              <a:lstStyle/>
              <a:p>
                <a:r>
                  <a:rPr lang="en-GB" sz="546" dirty="0" smtClean="0"/>
                  <a:t>Cyan</a:t>
                </a:r>
              </a:p>
              <a:p>
                <a:r>
                  <a:rPr lang="en-GB" sz="546" dirty="0" smtClean="0"/>
                  <a:t>R0</a:t>
                </a:r>
                <a:r>
                  <a:rPr lang="en-GB" sz="546" baseline="0" dirty="0" smtClean="0"/>
                  <a:t>  G156  B200</a:t>
                </a:r>
                <a:endParaRPr lang="en-US" sz="546" dirty="0"/>
              </a:p>
            </p:txBody>
          </p:sp>
        </p:grpSp>
        <p:grpSp>
          <p:nvGrpSpPr>
            <p:cNvPr id="74" name="Group 63"/>
            <p:cNvGrpSpPr/>
            <p:nvPr/>
          </p:nvGrpSpPr>
          <p:grpSpPr>
            <a:xfrm>
              <a:off x="-2982571" y="4377914"/>
              <a:ext cx="2863473" cy="285752"/>
              <a:chOff x="-2982571" y="4377914"/>
              <a:chExt cx="2863473" cy="285752"/>
            </a:xfrm>
          </p:grpSpPr>
          <p:sp>
            <p:nvSpPr>
              <p:cNvPr id="90" name="Rectangle 89"/>
              <p:cNvSpPr/>
              <p:nvPr/>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dirty="0"/>
              </a:p>
            </p:txBody>
          </p:sp>
          <p:sp>
            <p:nvSpPr>
              <p:cNvPr id="91" name="TextBox 90"/>
              <p:cNvSpPr txBox="1"/>
              <p:nvPr/>
            </p:nvSpPr>
            <p:spPr>
              <a:xfrm>
                <a:off x="-2518224" y="4377914"/>
                <a:ext cx="2399126" cy="223993"/>
              </a:xfrm>
              <a:prstGeom prst="rect">
                <a:avLst/>
              </a:prstGeom>
              <a:noFill/>
            </p:spPr>
            <p:txBody>
              <a:bodyPr wrap="square" lIns="0" tIns="0" rIns="0" bIns="0" rtlCol="0">
                <a:spAutoFit/>
              </a:bodyPr>
              <a:lstStyle/>
              <a:p>
                <a:r>
                  <a:rPr lang="en-GB" sz="546" dirty="0" smtClean="0"/>
                  <a:t>Light blue</a:t>
                </a:r>
              </a:p>
              <a:p>
                <a:r>
                  <a:rPr lang="en-GB" sz="546" dirty="0" smtClean="0"/>
                  <a:t>R124</a:t>
                </a:r>
                <a:r>
                  <a:rPr lang="en-GB" sz="546" baseline="0" dirty="0" smtClean="0"/>
                  <a:t>  G179  B225</a:t>
                </a:r>
                <a:endParaRPr lang="en-US" sz="546" dirty="0"/>
              </a:p>
            </p:txBody>
          </p:sp>
        </p:grpSp>
        <p:grpSp>
          <p:nvGrpSpPr>
            <p:cNvPr id="75" name="Group 43"/>
            <p:cNvGrpSpPr/>
            <p:nvPr/>
          </p:nvGrpSpPr>
          <p:grpSpPr>
            <a:xfrm>
              <a:off x="-2982575" y="4789050"/>
              <a:ext cx="2863476" cy="285752"/>
              <a:chOff x="-2928990" y="696778"/>
              <a:chExt cx="2643206" cy="285752"/>
            </a:xfrm>
          </p:grpSpPr>
          <p:sp>
            <p:nvSpPr>
              <p:cNvPr id="88" name="Rectangle 87"/>
              <p:cNvSpPr/>
              <p:nvPr/>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dirty="0"/>
              </a:p>
            </p:txBody>
          </p:sp>
          <p:sp>
            <p:nvSpPr>
              <p:cNvPr id="89" name="TextBox 88"/>
              <p:cNvSpPr txBox="1"/>
              <p:nvPr/>
            </p:nvSpPr>
            <p:spPr>
              <a:xfrm>
                <a:off x="-2500362" y="696778"/>
                <a:ext cx="2214578" cy="223993"/>
              </a:xfrm>
              <a:prstGeom prst="rect">
                <a:avLst/>
              </a:prstGeom>
              <a:noFill/>
            </p:spPr>
            <p:txBody>
              <a:bodyPr wrap="square" lIns="0" tIns="0" rIns="0" bIns="0" rtlCol="0">
                <a:spAutoFit/>
              </a:bodyPr>
              <a:lstStyle/>
              <a:p>
                <a:r>
                  <a:rPr lang="en-GB" sz="546" dirty="0" smtClean="0"/>
                  <a:t>Violet</a:t>
                </a:r>
              </a:p>
              <a:p>
                <a:r>
                  <a:rPr lang="en-GB" sz="546" dirty="0" smtClean="0"/>
                  <a:t>R128</a:t>
                </a:r>
                <a:r>
                  <a:rPr lang="en-GB" sz="546" baseline="0" dirty="0" smtClean="0"/>
                  <a:t>  G118  B207</a:t>
                </a:r>
                <a:endParaRPr lang="en-US" sz="546" dirty="0"/>
              </a:p>
            </p:txBody>
          </p:sp>
        </p:grpSp>
        <p:grpSp>
          <p:nvGrpSpPr>
            <p:cNvPr id="76" name="Group 46"/>
            <p:cNvGrpSpPr/>
            <p:nvPr/>
          </p:nvGrpSpPr>
          <p:grpSpPr>
            <a:xfrm>
              <a:off x="-2982575" y="5200186"/>
              <a:ext cx="2863476" cy="285752"/>
              <a:chOff x="-2928990" y="696778"/>
              <a:chExt cx="2643206" cy="285752"/>
            </a:xfrm>
          </p:grpSpPr>
          <p:sp>
            <p:nvSpPr>
              <p:cNvPr id="86" name="Rectangle 85"/>
              <p:cNvSpPr/>
              <p:nvPr/>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dirty="0"/>
              </a:p>
            </p:txBody>
          </p:sp>
          <p:sp>
            <p:nvSpPr>
              <p:cNvPr id="87" name="TextBox 86"/>
              <p:cNvSpPr txBox="1"/>
              <p:nvPr/>
            </p:nvSpPr>
            <p:spPr>
              <a:xfrm>
                <a:off x="-2500362" y="696778"/>
                <a:ext cx="2214578" cy="223993"/>
              </a:xfrm>
              <a:prstGeom prst="rect">
                <a:avLst/>
              </a:prstGeom>
              <a:noFill/>
            </p:spPr>
            <p:txBody>
              <a:bodyPr wrap="square" lIns="0" tIns="0" rIns="0" bIns="0" rtlCol="0">
                <a:spAutoFit/>
              </a:bodyPr>
              <a:lstStyle/>
              <a:p>
                <a:r>
                  <a:rPr lang="en-GB" sz="546" dirty="0" smtClean="0"/>
                  <a:t>Purple</a:t>
                </a:r>
              </a:p>
              <a:p>
                <a:r>
                  <a:rPr lang="en-GB" sz="546" dirty="0" smtClean="0"/>
                  <a:t>R143</a:t>
                </a:r>
                <a:r>
                  <a:rPr lang="en-GB" sz="546" baseline="0" dirty="0" smtClean="0"/>
                  <a:t>  G70  B147</a:t>
                </a:r>
                <a:endParaRPr lang="en-US" sz="546" dirty="0"/>
              </a:p>
            </p:txBody>
          </p:sp>
        </p:grpSp>
        <p:grpSp>
          <p:nvGrpSpPr>
            <p:cNvPr id="77" name="Group 49"/>
            <p:cNvGrpSpPr/>
            <p:nvPr/>
          </p:nvGrpSpPr>
          <p:grpSpPr>
            <a:xfrm>
              <a:off x="-2982575" y="5611322"/>
              <a:ext cx="2863476" cy="285752"/>
              <a:chOff x="-2928990" y="696778"/>
              <a:chExt cx="2643206" cy="285752"/>
            </a:xfrm>
          </p:grpSpPr>
          <p:sp>
            <p:nvSpPr>
              <p:cNvPr id="84" name="Rectangle 83"/>
              <p:cNvSpPr/>
              <p:nvPr/>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dirty="0"/>
              </a:p>
            </p:txBody>
          </p:sp>
          <p:sp>
            <p:nvSpPr>
              <p:cNvPr id="85" name="TextBox 84"/>
              <p:cNvSpPr txBox="1"/>
              <p:nvPr/>
            </p:nvSpPr>
            <p:spPr>
              <a:xfrm>
                <a:off x="-2500362" y="696778"/>
                <a:ext cx="2214578" cy="223993"/>
              </a:xfrm>
              <a:prstGeom prst="rect">
                <a:avLst/>
              </a:prstGeom>
              <a:noFill/>
            </p:spPr>
            <p:txBody>
              <a:bodyPr wrap="square" lIns="0" tIns="0" rIns="0" bIns="0" rtlCol="0">
                <a:spAutoFit/>
              </a:bodyPr>
              <a:lstStyle/>
              <a:p>
                <a:r>
                  <a:rPr lang="en-GB" sz="546" dirty="0" err="1" smtClean="0"/>
                  <a:t>Fuscia</a:t>
                </a:r>
                <a:endParaRPr lang="en-GB" sz="546" dirty="0" smtClean="0"/>
              </a:p>
              <a:p>
                <a:r>
                  <a:rPr lang="en-GB" sz="546" dirty="0" smtClean="0"/>
                  <a:t>R233</a:t>
                </a:r>
                <a:r>
                  <a:rPr lang="en-GB" sz="546" baseline="0" dirty="0" smtClean="0"/>
                  <a:t>  G69  B140</a:t>
                </a:r>
                <a:endParaRPr lang="en-US" sz="546" dirty="0"/>
              </a:p>
            </p:txBody>
          </p:sp>
        </p:grpSp>
        <p:grpSp>
          <p:nvGrpSpPr>
            <p:cNvPr id="78" name="Group 52"/>
            <p:cNvGrpSpPr/>
            <p:nvPr/>
          </p:nvGrpSpPr>
          <p:grpSpPr>
            <a:xfrm>
              <a:off x="-2982575" y="6022458"/>
              <a:ext cx="2863476" cy="285752"/>
              <a:chOff x="-2928990" y="696778"/>
              <a:chExt cx="2643206" cy="285752"/>
            </a:xfrm>
          </p:grpSpPr>
          <p:sp>
            <p:nvSpPr>
              <p:cNvPr id="82" name="Rectangle 81"/>
              <p:cNvSpPr/>
              <p:nvPr/>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83" name="TextBox 82"/>
              <p:cNvSpPr txBox="1"/>
              <p:nvPr/>
            </p:nvSpPr>
            <p:spPr>
              <a:xfrm>
                <a:off x="-2500362" y="696778"/>
                <a:ext cx="2214578" cy="223993"/>
              </a:xfrm>
              <a:prstGeom prst="rect">
                <a:avLst/>
              </a:prstGeom>
              <a:noFill/>
            </p:spPr>
            <p:txBody>
              <a:bodyPr wrap="square" lIns="0" tIns="0" rIns="0" bIns="0" rtlCol="0">
                <a:spAutoFit/>
              </a:bodyPr>
              <a:lstStyle/>
              <a:p>
                <a:r>
                  <a:rPr lang="en-GB" sz="546" dirty="0" smtClean="0"/>
                  <a:t>Red</a:t>
                </a:r>
              </a:p>
              <a:p>
                <a:r>
                  <a:rPr lang="en-GB" sz="546" dirty="0" smtClean="0"/>
                  <a:t>R200</a:t>
                </a:r>
                <a:r>
                  <a:rPr lang="en-GB" sz="546" baseline="0" dirty="0" smtClean="0"/>
                  <a:t>  G30  B69</a:t>
                </a:r>
                <a:endParaRPr lang="en-US" sz="546" dirty="0"/>
              </a:p>
            </p:txBody>
          </p:sp>
        </p:grpSp>
        <p:grpSp>
          <p:nvGrpSpPr>
            <p:cNvPr id="79" name="Group 55"/>
            <p:cNvGrpSpPr/>
            <p:nvPr/>
          </p:nvGrpSpPr>
          <p:grpSpPr>
            <a:xfrm>
              <a:off x="-2982575" y="6433591"/>
              <a:ext cx="2863476" cy="285752"/>
              <a:chOff x="-2928990" y="696778"/>
              <a:chExt cx="2643206" cy="285752"/>
            </a:xfrm>
          </p:grpSpPr>
          <p:sp>
            <p:nvSpPr>
              <p:cNvPr id="80" name="Rectangle 79"/>
              <p:cNvSpPr/>
              <p:nvPr/>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81" name="TextBox 80"/>
              <p:cNvSpPr txBox="1"/>
              <p:nvPr/>
            </p:nvSpPr>
            <p:spPr>
              <a:xfrm>
                <a:off x="-2500362" y="696778"/>
                <a:ext cx="2214578" cy="223993"/>
              </a:xfrm>
              <a:prstGeom prst="rect">
                <a:avLst/>
              </a:prstGeom>
              <a:noFill/>
            </p:spPr>
            <p:txBody>
              <a:bodyPr wrap="square" lIns="0" tIns="0" rIns="0" bIns="0" rtlCol="0">
                <a:spAutoFit/>
              </a:bodyPr>
              <a:lstStyle/>
              <a:p>
                <a:r>
                  <a:rPr lang="en-GB" sz="546" dirty="0" smtClean="0"/>
                  <a:t>Orange</a:t>
                </a:r>
              </a:p>
              <a:p>
                <a:r>
                  <a:rPr lang="en-GB" sz="546" dirty="0" smtClean="0"/>
                  <a:t>R238</a:t>
                </a:r>
                <a:r>
                  <a:rPr lang="en-GB" sz="546" baseline="0" dirty="0" smtClean="0"/>
                  <a:t>  G116  29</a:t>
                </a:r>
                <a:endParaRPr lang="en-US" sz="546" dirty="0"/>
              </a:p>
            </p:txBody>
          </p:sp>
        </p:grpSp>
      </p:grpSp>
    </p:spTree>
    <p:extLst>
      <p:ext uri="{BB962C8B-B14F-4D97-AF65-F5344CB8AC3E}">
        <p14:creationId xmlns:p14="http://schemas.microsoft.com/office/powerpoint/2010/main" val="80283123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1" r:id="rId16"/>
    <p:sldLayoutId id="2147483692" r:id="rId17"/>
  </p:sldLayoutIdLst>
  <p:timing>
    <p:tnLst>
      <p:par>
        <p:cTn id="1" dur="indefinite" restart="never" nodeType="tmRoot"/>
      </p:par>
    </p:tnLst>
  </p:timing>
  <p:hf hdr="0" ftr="0" dt="0"/>
  <p:txStyles>
    <p:titleStyle>
      <a:lvl1pPr algn="l" rtl="0" eaLnBrk="1" fontAlgn="base" hangingPunct="1">
        <a:spcBef>
          <a:spcPct val="0"/>
        </a:spcBef>
        <a:spcAft>
          <a:spcPct val="0"/>
        </a:spcAft>
        <a:defRPr sz="1747" b="1">
          <a:solidFill>
            <a:srgbClr val="D9AB16"/>
          </a:solidFill>
          <a:latin typeface="+mj-lt"/>
          <a:ea typeface="+mj-ea"/>
          <a:cs typeface="+mj-cs"/>
        </a:defRPr>
      </a:lvl1pPr>
      <a:lvl2pPr algn="l" rtl="0" eaLnBrk="1" fontAlgn="base" hangingPunct="1">
        <a:spcBef>
          <a:spcPct val="0"/>
        </a:spcBef>
        <a:spcAft>
          <a:spcPct val="0"/>
        </a:spcAft>
        <a:defRPr sz="1747">
          <a:solidFill>
            <a:srgbClr val="D9AB16"/>
          </a:solidFill>
          <a:latin typeface="Arial" charset="0"/>
          <a:cs typeface="Arial" charset="0"/>
        </a:defRPr>
      </a:lvl2pPr>
      <a:lvl3pPr algn="l" rtl="0" eaLnBrk="1" fontAlgn="base" hangingPunct="1">
        <a:spcBef>
          <a:spcPct val="0"/>
        </a:spcBef>
        <a:spcAft>
          <a:spcPct val="0"/>
        </a:spcAft>
        <a:defRPr sz="1747">
          <a:solidFill>
            <a:srgbClr val="D9AB16"/>
          </a:solidFill>
          <a:latin typeface="Arial" charset="0"/>
          <a:cs typeface="Arial" charset="0"/>
        </a:defRPr>
      </a:lvl3pPr>
      <a:lvl4pPr algn="l" rtl="0" eaLnBrk="1" fontAlgn="base" hangingPunct="1">
        <a:spcBef>
          <a:spcPct val="0"/>
        </a:spcBef>
        <a:spcAft>
          <a:spcPct val="0"/>
        </a:spcAft>
        <a:defRPr sz="1747">
          <a:solidFill>
            <a:srgbClr val="D9AB16"/>
          </a:solidFill>
          <a:latin typeface="Arial" charset="0"/>
          <a:cs typeface="Arial" charset="0"/>
        </a:defRPr>
      </a:lvl4pPr>
      <a:lvl5pPr algn="l" rtl="0" eaLnBrk="1" fontAlgn="base" hangingPunct="1">
        <a:spcBef>
          <a:spcPct val="0"/>
        </a:spcBef>
        <a:spcAft>
          <a:spcPct val="0"/>
        </a:spcAft>
        <a:defRPr sz="1747">
          <a:solidFill>
            <a:srgbClr val="D9AB16"/>
          </a:solidFill>
          <a:latin typeface="Arial" charset="0"/>
          <a:cs typeface="Arial" charset="0"/>
        </a:defRPr>
      </a:lvl5pPr>
      <a:lvl6pPr marL="249638" algn="l" rtl="0" eaLnBrk="1" fontAlgn="base" hangingPunct="1">
        <a:spcBef>
          <a:spcPct val="0"/>
        </a:spcBef>
        <a:spcAft>
          <a:spcPct val="0"/>
        </a:spcAft>
        <a:defRPr sz="1747">
          <a:solidFill>
            <a:srgbClr val="D9AB16"/>
          </a:solidFill>
          <a:latin typeface="Arial" charset="0"/>
          <a:cs typeface="Arial" charset="0"/>
        </a:defRPr>
      </a:lvl6pPr>
      <a:lvl7pPr marL="499274" algn="l" rtl="0" eaLnBrk="1" fontAlgn="base" hangingPunct="1">
        <a:spcBef>
          <a:spcPct val="0"/>
        </a:spcBef>
        <a:spcAft>
          <a:spcPct val="0"/>
        </a:spcAft>
        <a:defRPr sz="1747">
          <a:solidFill>
            <a:srgbClr val="D9AB16"/>
          </a:solidFill>
          <a:latin typeface="Arial" charset="0"/>
          <a:cs typeface="Arial" charset="0"/>
        </a:defRPr>
      </a:lvl7pPr>
      <a:lvl8pPr marL="748910" algn="l" rtl="0" eaLnBrk="1" fontAlgn="base" hangingPunct="1">
        <a:spcBef>
          <a:spcPct val="0"/>
        </a:spcBef>
        <a:spcAft>
          <a:spcPct val="0"/>
        </a:spcAft>
        <a:defRPr sz="1747">
          <a:solidFill>
            <a:srgbClr val="D9AB16"/>
          </a:solidFill>
          <a:latin typeface="Arial" charset="0"/>
          <a:cs typeface="Arial" charset="0"/>
        </a:defRPr>
      </a:lvl8pPr>
      <a:lvl9pPr marL="998548" algn="l" rtl="0" eaLnBrk="1" fontAlgn="base" hangingPunct="1">
        <a:spcBef>
          <a:spcPct val="0"/>
        </a:spcBef>
        <a:spcAft>
          <a:spcPct val="0"/>
        </a:spcAft>
        <a:defRPr sz="1747">
          <a:solidFill>
            <a:srgbClr val="D9AB16"/>
          </a:solidFill>
          <a:latin typeface="Arial" charset="0"/>
          <a:cs typeface="Arial" charset="0"/>
        </a:defRPr>
      </a:lvl9pPr>
    </p:titleStyle>
    <p:bodyStyle>
      <a:lvl1pPr marL="147355" indent="-147355" algn="l" rtl="0" eaLnBrk="1" fontAlgn="base" hangingPunct="1">
        <a:spcBef>
          <a:spcPct val="50000"/>
        </a:spcBef>
        <a:spcAft>
          <a:spcPct val="0"/>
        </a:spcAft>
        <a:buClr>
          <a:srgbClr val="D9AB16"/>
        </a:buClr>
        <a:buChar char="•"/>
        <a:defRPr sz="1310">
          <a:solidFill>
            <a:srgbClr val="3F4548"/>
          </a:solidFill>
          <a:latin typeface="+mn-lt"/>
          <a:ea typeface="+mn-ea"/>
          <a:cs typeface="+mn-cs"/>
        </a:defRPr>
      </a:lvl1pPr>
      <a:lvl2pPr marL="391791" indent="-146488" algn="l" rtl="0" eaLnBrk="1" fontAlgn="base" hangingPunct="1">
        <a:spcBef>
          <a:spcPct val="50000"/>
        </a:spcBef>
        <a:spcAft>
          <a:spcPct val="0"/>
        </a:spcAft>
        <a:buClr>
          <a:srgbClr val="D9AB16"/>
        </a:buClr>
        <a:buChar char="–"/>
        <a:defRPr sz="1092">
          <a:solidFill>
            <a:srgbClr val="3F4548"/>
          </a:solidFill>
          <a:latin typeface="+mn-lt"/>
          <a:cs typeface="+mn-cs"/>
        </a:defRPr>
      </a:lvl2pPr>
      <a:lvl3pPr marL="585087" indent="-95347" algn="l" rtl="0" eaLnBrk="1" fontAlgn="base" hangingPunct="1">
        <a:spcBef>
          <a:spcPct val="50000"/>
        </a:spcBef>
        <a:spcAft>
          <a:spcPct val="0"/>
        </a:spcAft>
        <a:buClr>
          <a:srgbClr val="D9AB16"/>
        </a:buClr>
        <a:buChar char="•"/>
        <a:defRPr>
          <a:solidFill>
            <a:srgbClr val="3F4548"/>
          </a:solidFill>
          <a:latin typeface="+mn-lt"/>
          <a:cs typeface="+mn-cs"/>
        </a:defRPr>
      </a:lvl3pPr>
      <a:lvl4pPr marL="782716" indent="-99682" algn="l" rtl="0" eaLnBrk="1" fontAlgn="base" hangingPunct="1">
        <a:spcBef>
          <a:spcPct val="50000"/>
        </a:spcBef>
        <a:spcAft>
          <a:spcPct val="0"/>
        </a:spcAft>
        <a:buClr>
          <a:srgbClr val="D9AB16"/>
        </a:buClr>
        <a:buChar char="–"/>
        <a:defRPr sz="874">
          <a:solidFill>
            <a:srgbClr val="3F4548"/>
          </a:solidFill>
          <a:latin typeface="+mn-lt"/>
          <a:cs typeface="+mn-cs"/>
        </a:defRPr>
      </a:lvl4pPr>
      <a:lvl5pPr marL="978611" indent="-96214" algn="l" rtl="0" eaLnBrk="1" fontAlgn="base" hangingPunct="1">
        <a:spcBef>
          <a:spcPct val="50000"/>
        </a:spcBef>
        <a:spcAft>
          <a:spcPct val="0"/>
        </a:spcAft>
        <a:buClr>
          <a:srgbClr val="D9AB16"/>
        </a:buClr>
        <a:buFont typeface="Arial" pitchFamily="34" charset="0"/>
        <a:buChar char="•"/>
        <a:defRPr sz="764">
          <a:solidFill>
            <a:srgbClr val="3F4548"/>
          </a:solidFill>
          <a:latin typeface="+mn-lt"/>
          <a:cs typeface="+mn-cs"/>
        </a:defRPr>
      </a:lvl5pPr>
      <a:lvl6pPr marL="1228248" indent="-96214" algn="l" rtl="0" eaLnBrk="1" fontAlgn="base" hangingPunct="1">
        <a:spcBef>
          <a:spcPct val="50000"/>
        </a:spcBef>
        <a:spcAft>
          <a:spcPct val="0"/>
        </a:spcAft>
        <a:buClr>
          <a:srgbClr val="D9AB16"/>
        </a:buClr>
        <a:buChar char="»"/>
        <a:defRPr sz="764">
          <a:solidFill>
            <a:srgbClr val="0D2E64"/>
          </a:solidFill>
          <a:latin typeface="+mn-lt"/>
          <a:cs typeface="+mn-cs"/>
        </a:defRPr>
      </a:lvl6pPr>
      <a:lvl7pPr marL="1477885" indent="-96214" algn="l" rtl="0" eaLnBrk="1" fontAlgn="base" hangingPunct="1">
        <a:spcBef>
          <a:spcPct val="50000"/>
        </a:spcBef>
        <a:spcAft>
          <a:spcPct val="0"/>
        </a:spcAft>
        <a:buClr>
          <a:srgbClr val="D9AB16"/>
        </a:buClr>
        <a:buChar char="»"/>
        <a:defRPr sz="764">
          <a:solidFill>
            <a:srgbClr val="0D2E64"/>
          </a:solidFill>
          <a:latin typeface="+mn-lt"/>
          <a:cs typeface="+mn-cs"/>
        </a:defRPr>
      </a:lvl7pPr>
      <a:lvl8pPr marL="1727522" indent="-96214" algn="l" rtl="0" eaLnBrk="1" fontAlgn="base" hangingPunct="1">
        <a:spcBef>
          <a:spcPct val="50000"/>
        </a:spcBef>
        <a:spcAft>
          <a:spcPct val="0"/>
        </a:spcAft>
        <a:buClr>
          <a:srgbClr val="D9AB16"/>
        </a:buClr>
        <a:buChar char="»"/>
        <a:defRPr sz="764">
          <a:solidFill>
            <a:srgbClr val="0D2E64"/>
          </a:solidFill>
          <a:latin typeface="+mn-lt"/>
          <a:cs typeface="+mn-cs"/>
        </a:defRPr>
      </a:lvl8pPr>
      <a:lvl9pPr marL="1977159" indent="-96214" algn="l" rtl="0" eaLnBrk="1" fontAlgn="base" hangingPunct="1">
        <a:spcBef>
          <a:spcPct val="50000"/>
        </a:spcBef>
        <a:spcAft>
          <a:spcPct val="0"/>
        </a:spcAft>
        <a:buClr>
          <a:srgbClr val="D9AB16"/>
        </a:buClr>
        <a:buChar char="»"/>
        <a:defRPr sz="764">
          <a:solidFill>
            <a:srgbClr val="0D2E64"/>
          </a:solidFill>
          <a:latin typeface="+mn-lt"/>
          <a:cs typeface="+mn-cs"/>
        </a:defRPr>
      </a:lvl9pPr>
    </p:bodyStyle>
    <p:otherStyle>
      <a:defPPr>
        <a:defRPr lang="en-US"/>
      </a:defPPr>
      <a:lvl1pPr marL="0" algn="l" defTabSz="499274" rtl="0" eaLnBrk="1" latinLnBrk="0" hangingPunct="1">
        <a:defRPr sz="983" kern="1200">
          <a:solidFill>
            <a:schemeClr val="tx1"/>
          </a:solidFill>
          <a:latin typeface="+mn-lt"/>
          <a:ea typeface="+mn-ea"/>
          <a:cs typeface="+mn-cs"/>
        </a:defRPr>
      </a:lvl1pPr>
      <a:lvl2pPr marL="249638" algn="l" defTabSz="499274" rtl="0" eaLnBrk="1" latinLnBrk="0" hangingPunct="1">
        <a:defRPr sz="983" kern="1200">
          <a:solidFill>
            <a:schemeClr val="tx1"/>
          </a:solidFill>
          <a:latin typeface="+mn-lt"/>
          <a:ea typeface="+mn-ea"/>
          <a:cs typeface="+mn-cs"/>
        </a:defRPr>
      </a:lvl2pPr>
      <a:lvl3pPr marL="499274" algn="l" defTabSz="499274" rtl="0" eaLnBrk="1" latinLnBrk="0" hangingPunct="1">
        <a:defRPr sz="983" kern="1200">
          <a:solidFill>
            <a:schemeClr val="tx1"/>
          </a:solidFill>
          <a:latin typeface="+mn-lt"/>
          <a:ea typeface="+mn-ea"/>
          <a:cs typeface="+mn-cs"/>
        </a:defRPr>
      </a:lvl3pPr>
      <a:lvl4pPr marL="748910" algn="l" defTabSz="499274" rtl="0" eaLnBrk="1" latinLnBrk="0" hangingPunct="1">
        <a:defRPr sz="983" kern="1200">
          <a:solidFill>
            <a:schemeClr val="tx1"/>
          </a:solidFill>
          <a:latin typeface="+mn-lt"/>
          <a:ea typeface="+mn-ea"/>
          <a:cs typeface="+mn-cs"/>
        </a:defRPr>
      </a:lvl4pPr>
      <a:lvl5pPr marL="998548" algn="l" defTabSz="499274" rtl="0" eaLnBrk="1" latinLnBrk="0" hangingPunct="1">
        <a:defRPr sz="983" kern="1200">
          <a:solidFill>
            <a:schemeClr val="tx1"/>
          </a:solidFill>
          <a:latin typeface="+mn-lt"/>
          <a:ea typeface="+mn-ea"/>
          <a:cs typeface="+mn-cs"/>
        </a:defRPr>
      </a:lvl5pPr>
      <a:lvl6pPr marL="1248184" algn="l" defTabSz="499274" rtl="0" eaLnBrk="1" latinLnBrk="0" hangingPunct="1">
        <a:defRPr sz="983" kern="1200">
          <a:solidFill>
            <a:schemeClr val="tx1"/>
          </a:solidFill>
          <a:latin typeface="+mn-lt"/>
          <a:ea typeface="+mn-ea"/>
          <a:cs typeface="+mn-cs"/>
        </a:defRPr>
      </a:lvl6pPr>
      <a:lvl7pPr marL="1497821" algn="l" defTabSz="499274" rtl="0" eaLnBrk="1" latinLnBrk="0" hangingPunct="1">
        <a:defRPr sz="983" kern="1200">
          <a:solidFill>
            <a:schemeClr val="tx1"/>
          </a:solidFill>
          <a:latin typeface="+mn-lt"/>
          <a:ea typeface="+mn-ea"/>
          <a:cs typeface="+mn-cs"/>
        </a:defRPr>
      </a:lvl7pPr>
      <a:lvl8pPr marL="1747458" algn="l" defTabSz="499274" rtl="0" eaLnBrk="1" latinLnBrk="0" hangingPunct="1">
        <a:defRPr sz="983" kern="1200">
          <a:solidFill>
            <a:schemeClr val="tx1"/>
          </a:solidFill>
          <a:latin typeface="+mn-lt"/>
          <a:ea typeface="+mn-ea"/>
          <a:cs typeface="+mn-cs"/>
        </a:defRPr>
      </a:lvl8pPr>
      <a:lvl9pPr marL="1997094" algn="l" defTabSz="499274" rtl="0" eaLnBrk="1" latinLnBrk="0" hangingPunct="1">
        <a:defRPr sz="98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notesSlide" Target="../notesSlides/notesSlide1.xml"/><Relationship Id="rId4"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5.png"/><Relationship Id="rId5" Type="http://schemas.openxmlformats.org/officeDocument/2006/relationships/notesSlide" Target="../notesSlides/notesSlide6.xml"/><Relationship Id="rId4"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292" y="1600207"/>
            <a:ext cx="7057028" cy="971549"/>
          </a:xfrm>
        </p:spPr>
        <p:txBody>
          <a:bodyPr/>
          <a:lstStyle/>
          <a:p>
            <a:r>
              <a:rPr lang="en-GB" dirty="0"/>
              <a:t>More ideas on how to use EI to get the best from your teams</a:t>
            </a:r>
          </a:p>
        </p:txBody>
      </p:sp>
      <p:sp>
        <p:nvSpPr>
          <p:cNvPr id="2051" name="Rectangle 3"/>
          <p:cNvSpPr>
            <a:spLocks noGrp="1" noChangeArrowheads="1"/>
          </p:cNvSpPr>
          <p:nvPr>
            <p:ph type="subTitle" idx="1"/>
          </p:nvPr>
        </p:nvSpPr>
        <p:spPr>
          <a:xfrm>
            <a:off x="395292" y="2499742"/>
            <a:ext cx="5756772" cy="720080"/>
          </a:xfrm>
        </p:spPr>
        <p:txBody>
          <a:bodyPr/>
          <a:lstStyle/>
          <a:p>
            <a:r>
              <a:rPr lang="en-GB" dirty="0" smtClean="0"/>
              <a:t>Peter Heffernan and Michelle Lister </a:t>
            </a:r>
          </a:p>
          <a:p>
            <a:endParaRPr lang="en-GB" dirty="0" smtClean="0"/>
          </a:p>
          <a:p>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90" y="34752"/>
            <a:ext cx="8291512" cy="857250"/>
          </a:xfrm>
        </p:spPr>
        <p:txBody>
          <a:bodyPr/>
          <a:lstStyle/>
          <a:p>
            <a:r>
              <a:rPr lang="en-GB" dirty="0" smtClean="0"/>
              <a:t>How to avoid Groupthink?</a:t>
            </a:r>
            <a:endParaRPr lang="en-US" dirty="0"/>
          </a:p>
        </p:txBody>
      </p:sp>
      <p:sp>
        <p:nvSpPr>
          <p:cNvPr id="3" name="TextBox 2"/>
          <p:cNvSpPr txBox="1"/>
          <p:nvPr/>
        </p:nvSpPr>
        <p:spPr>
          <a:xfrm>
            <a:off x="395290" y="864202"/>
            <a:ext cx="7848872" cy="4247317"/>
          </a:xfrm>
          <a:prstGeom prst="rect">
            <a:avLst/>
          </a:prstGeom>
          <a:noFill/>
        </p:spPr>
        <p:txBody>
          <a:bodyPr wrap="square" rtlCol="0">
            <a:spAutoFit/>
          </a:bodyPr>
          <a:lstStyle/>
          <a:p>
            <a:pPr marL="285750" indent="-285750">
              <a:buFont typeface="Arial" panose="020B0604020202020204" pitchFamily="34" charset="0"/>
              <a:buChar char="•"/>
            </a:pPr>
            <a:r>
              <a:rPr lang="en-GB" dirty="0" smtClean="0"/>
              <a:t>As it’s a blind spot – first step is seeing it, and then challenging it!</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a:t>Challenge yourselves and your teams to receive contrarian ideas neutrally in the first instance.</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Avoid common traps (e.g. the most senior person in a committee setting the path, often inadvertently).</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Use your Risk team</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Embrace your audit team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Remember your Actuaries Code</a:t>
            </a:r>
          </a:p>
          <a:p>
            <a:pPr marL="285750" indent="-285750">
              <a:buFont typeface="Arial" panose="020B0604020202020204" pitchFamily="34" charset="0"/>
              <a:buChar char="•"/>
            </a:pPr>
            <a:endParaRPr lang="en-GB" dirty="0"/>
          </a:p>
          <a:p>
            <a:endParaRPr lang="en-GB" dirty="0" smtClean="0"/>
          </a:p>
        </p:txBody>
      </p:sp>
      <p:sp>
        <p:nvSpPr>
          <p:cNvPr id="7" name="Slide Number Placeholder 6"/>
          <p:cNvSpPr>
            <a:spLocks noGrp="1"/>
          </p:cNvSpPr>
          <p:nvPr>
            <p:ph type="sldNum" sz="quarter" idx="12"/>
          </p:nvPr>
        </p:nvSpPr>
        <p:spPr/>
        <p:txBody>
          <a:bodyPr/>
          <a:lstStyle/>
          <a:p>
            <a:fld id="{FE8DA6AF-1811-4E27-A96F-54109F1D0275}" type="slidenum">
              <a:rPr lang="en-GB" sz="900" smtClean="0"/>
              <a:pPr/>
              <a:t>10</a:t>
            </a:fld>
            <a:endParaRPr lang="en-GB" sz="900" dirty="0"/>
          </a:p>
        </p:txBody>
      </p:sp>
    </p:spTree>
    <p:extLst>
      <p:ext uri="{BB962C8B-B14F-4D97-AF65-F5344CB8AC3E}">
        <p14:creationId xmlns:p14="http://schemas.microsoft.com/office/powerpoint/2010/main" val="1160295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95292" y="1635646"/>
            <a:ext cx="7129463" cy="971549"/>
          </a:xfrm>
        </p:spPr>
        <p:txBody>
          <a:bodyPr/>
          <a:lstStyle/>
          <a:p>
            <a:r>
              <a:rPr lang="en-GB" dirty="0" smtClean="0"/>
              <a:t>Reality Tunnels</a:t>
            </a:r>
            <a:endParaRPr lang="en-GB" dirty="0"/>
          </a:p>
        </p:txBody>
      </p:sp>
    </p:spTree>
    <p:extLst>
      <p:ext uri="{BB962C8B-B14F-4D97-AF65-F5344CB8AC3E}">
        <p14:creationId xmlns:p14="http://schemas.microsoft.com/office/powerpoint/2010/main" val="33170914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14350"/>
            <a:ext cx="6701358" cy="437220"/>
          </a:xfrm>
        </p:spPr>
        <p:txBody>
          <a:bodyPr/>
          <a:lstStyle/>
          <a:p>
            <a:r>
              <a:rPr lang="en-GB" dirty="0" smtClean="0"/>
              <a:t>Reality tunnels</a:t>
            </a:r>
            <a:endParaRPr lang="en-GB" dirty="0"/>
          </a:p>
        </p:txBody>
      </p:sp>
      <p:sp>
        <p:nvSpPr>
          <p:cNvPr id="3" name="Content Placeholder 2"/>
          <p:cNvSpPr>
            <a:spLocks noGrp="1"/>
          </p:cNvSpPr>
          <p:nvPr>
            <p:ph sz="quarter" idx="15"/>
          </p:nvPr>
        </p:nvSpPr>
        <p:spPr>
          <a:xfrm>
            <a:off x="452061" y="1141509"/>
            <a:ext cx="3975923" cy="2294337"/>
          </a:xfrm>
        </p:spPr>
        <p:txBody>
          <a:bodyPr/>
          <a:lstStyle/>
          <a:p>
            <a:r>
              <a:rPr lang="en-GB" sz="1400" dirty="0"/>
              <a:t>Reality tunnel is a term coined by Timothy Leary </a:t>
            </a:r>
            <a:r>
              <a:rPr lang="en-GB" sz="1400" dirty="0" smtClean="0"/>
              <a:t>(1960s LSD guru) and </a:t>
            </a:r>
            <a:r>
              <a:rPr lang="en-GB" sz="1400" dirty="0"/>
              <a:t>popularised by Robert Anton </a:t>
            </a:r>
            <a:r>
              <a:rPr lang="en-GB" sz="1400" dirty="0" smtClean="0"/>
              <a:t>Wilson (so-called “Pope of </a:t>
            </a:r>
            <a:r>
              <a:rPr lang="en-GB" sz="1400" dirty="0" err="1" smtClean="0"/>
              <a:t>Discordianism</a:t>
            </a:r>
            <a:r>
              <a:rPr lang="en-GB" sz="1400" dirty="0" smtClean="0"/>
              <a:t>”) (Google them).</a:t>
            </a:r>
          </a:p>
          <a:p>
            <a:r>
              <a:rPr lang="en-GB" sz="1400" dirty="0" smtClean="0"/>
              <a:t>It </a:t>
            </a:r>
            <a:r>
              <a:rPr lang="en-GB" sz="1400" dirty="0"/>
              <a:t>refers to the concept that with a subconscious set of filters formed from their beliefs and experiences, everyone interprets this same world differently, hence "Truth is in the eye of the beholder". </a:t>
            </a:r>
          </a:p>
        </p:txBody>
      </p:sp>
      <p:sp>
        <p:nvSpPr>
          <p:cNvPr id="8" name="TextBox 7"/>
          <p:cNvSpPr txBox="1"/>
          <p:nvPr/>
        </p:nvSpPr>
        <p:spPr>
          <a:xfrm>
            <a:off x="467544" y="3291830"/>
            <a:ext cx="7416824" cy="1169551"/>
          </a:xfrm>
          <a:prstGeom prst="rect">
            <a:avLst/>
          </a:prstGeom>
          <a:noFill/>
        </p:spPr>
        <p:txBody>
          <a:bodyPr wrap="square" rtlCol="0">
            <a:spAutoFit/>
          </a:bodyPr>
          <a:lstStyle/>
          <a:p>
            <a:pPr marL="201600" indent="-201600">
              <a:buClr>
                <a:schemeClr val="accent1"/>
              </a:buClr>
              <a:buFont typeface="Arial" panose="020B0604020202020204" pitchFamily="34" charset="0"/>
              <a:buChar char="•"/>
            </a:pPr>
            <a:r>
              <a:rPr lang="en-GB" sz="1400" dirty="0">
                <a:solidFill>
                  <a:srgbClr val="3F4548"/>
                </a:solidFill>
                <a:latin typeface="+mn-lt"/>
                <a:cs typeface="+mn-cs"/>
              </a:rPr>
              <a:t>This is not necessarily meant to imply that there is no objective truth; just that our access to it is mediated through our senses, experience, conditioning, prior beliefs, and other non-objective factors. </a:t>
            </a:r>
          </a:p>
          <a:p>
            <a:pPr marL="201600" indent="-201600">
              <a:buFont typeface="Arial" panose="020B0604020202020204" pitchFamily="34" charset="0"/>
              <a:buChar char="•"/>
            </a:pPr>
            <a:endParaRPr lang="en-GB" sz="1400" dirty="0">
              <a:solidFill>
                <a:srgbClr val="3F4548"/>
              </a:solidFill>
              <a:latin typeface="+mn-lt"/>
              <a:cs typeface="+mn-cs"/>
            </a:endParaRPr>
          </a:p>
          <a:p>
            <a:pPr marL="201600" indent="-201600">
              <a:buClr>
                <a:schemeClr val="accent1"/>
              </a:buClr>
              <a:buFont typeface="Arial" panose="020B0604020202020204" pitchFamily="34" charset="0"/>
              <a:buChar char="•"/>
            </a:pPr>
            <a:r>
              <a:rPr lang="en-GB" sz="1400" dirty="0">
                <a:solidFill>
                  <a:srgbClr val="3F4548"/>
                </a:solidFill>
                <a:latin typeface="+mn-lt"/>
                <a:cs typeface="+mn-cs"/>
              </a:rPr>
              <a:t>The individual world each person occupies is said to be their reality tunnel. </a:t>
            </a:r>
          </a:p>
        </p:txBody>
      </p:sp>
      <p:sp>
        <p:nvSpPr>
          <p:cNvPr id="9" name="Slide Number Placeholder 8"/>
          <p:cNvSpPr>
            <a:spLocks noGrp="1"/>
          </p:cNvSpPr>
          <p:nvPr>
            <p:ph type="sldNum" sz="quarter" idx="12"/>
          </p:nvPr>
        </p:nvSpPr>
        <p:spPr>
          <a:xfrm>
            <a:off x="7086600" y="4857750"/>
            <a:ext cx="1527048" cy="114300"/>
          </a:xfrm>
        </p:spPr>
        <p:txBody>
          <a:bodyPr/>
          <a:lstStyle/>
          <a:p>
            <a:fld id="{016C0488-217C-405E-84A7-2C6B75A710C1}" type="slidenum">
              <a:rPr lang="en-US" smtClean="0"/>
              <a:t>12</a:t>
            </a:fld>
            <a:endParaRPr lang="en-US" dirty="0"/>
          </a:p>
        </p:txBody>
      </p:sp>
      <p:pic>
        <p:nvPicPr>
          <p:cNvPr id="4" name="Picture 3"/>
          <p:cNvPicPr>
            <a:picLocks noChangeAspect="1"/>
          </p:cNvPicPr>
          <p:nvPr/>
        </p:nvPicPr>
        <p:blipFill>
          <a:blip r:embed="rId2"/>
          <a:stretch>
            <a:fillRect/>
          </a:stretch>
        </p:blipFill>
        <p:spPr>
          <a:xfrm>
            <a:off x="4443467" y="514350"/>
            <a:ext cx="3866688" cy="2777480"/>
          </a:xfrm>
          <a:prstGeom prst="rect">
            <a:avLst/>
          </a:prstGeom>
        </p:spPr>
      </p:pic>
    </p:spTree>
    <p:extLst>
      <p:ext uri="{BB962C8B-B14F-4D97-AF65-F5344CB8AC3E}">
        <p14:creationId xmlns:p14="http://schemas.microsoft.com/office/powerpoint/2010/main" val="2403325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32020"/>
            <a:ext cx="8077200" cy="685800"/>
          </a:xfrm>
        </p:spPr>
        <p:txBody>
          <a:bodyPr/>
          <a:lstStyle/>
          <a:p>
            <a:r>
              <a:rPr lang="en-GB" dirty="0" smtClean="0"/>
              <a:t>What colours do you see?</a:t>
            </a:r>
            <a:endParaRPr lang="en-US" dirty="0"/>
          </a:p>
        </p:txBody>
      </p:sp>
      <p:sp>
        <p:nvSpPr>
          <p:cNvPr id="4" name="Slide Number Placeholder 3"/>
          <p:cNvSpPr>
            <a:spLocks noGrp="1"/>
          </p:cNvSpPr>
          <p:nvPr>
            <p:ph type="sldNum" sz="quarter" idx="12"/>
          </p:nvPr>
        </p:nvSpPr>
        <p:spPr/>
        <p:txBody>
          <a:bodyPr/>
          <a:lstStyle/>
          <a:p>
            <a:fld id="{DD990B9C-E09A-4941-8EE5-1699664D5C7B}" type="slidenum">
              <a:rPr lang="en-GB" smtClean="0"/>
              <a:pPr/>
              <a:t>13</a:t>
            </a:fld>
            <a:endParaRPr lang="en-GB"/>
          </a:p>
        </p:txBody>
      </p:sp>
      <p:pic>
        <p:nvPicPr>
          <p:cNvPr id="5" name="Picture 4"/>
          <p:cNvPicPr>
            <a:picLocks noChangeAspect="1"/>
          </p:cNvPicPr>
          <p:nvPr/>
        </p:nvPicPr>
        <p:blipFill>
          <a:blip r:embed="rId2"/>
          <a:stretch>
            <a:fillRect/>
          </a:stretch>
        </p:blipFill>
        <p:spPr>
          <a:xfrm>
            <a:off x="545980" y="1141986"/>
            <a:ext cx="2585860" cy="3445988"/>
          </a:xfrm>
          <a:prstGeom prst="rect">
            <a:avLst/>
          </a:prstGeom>
        </p:spPr>
      </p:pic>
      <p:sp>
        <p:nvSpPr>
          <p:cNvPr id="6" name="TextBox 5"/>
          <p:cNvSpPr txBox="1"/>
          <p:nvPr/>
        </p:nvSpPr>
        <p:spPr>
          <a:xfrm>
            <a:off x="3419872" y="1347614"/>
            <a:ext cx="5256584" cy="2585323"/>
          </a:xfrm>
          <a:prstGeom prst="rect">
            <a:avLst/>
          </a:prstGeom>
          <a:noFill/>
        </p:spPr>
        <p:txBody>
          <a:bodyPr wrap="square" rtlCol="0">
            <a:spAutoFit/>
          </a:bodyPr>
          <a:lstStyle/>
          <a:p>
            <a:r>
              <a:rPr lang="en-GB" dirty="0" smtClean="0"/>
              <a:t>Black and blue</a:t>
            </a:r>
          </a:p>
          <a:p>
            <a:endParaRPr lang="en-GB" dirty="0"/>
          </a:p>
          <a:p>
            <a:r>
              <a:rPr lang="en-GB" dirty="0" smtClean="0"/>
              <a:t>or</a:t>
            </a:r>
          </a:p>
          <a:p>
            <a:endParaRPr lang="en-GB" dirty="0"/>
          </a:p>
          <a:p>
            <a:r>
              <a:rPr lang="en-GB" dirty="0" smtClean="0"/>
              <a:t>White and gold</a:t>
            </a:r>
          </a:p>
          <a:p>
            <a:endParaRPr lang="en-GB" dirty="0"/>
          </a:p>
          <a:p>
            <a:r>
              <a:rPr lang="en-GB" dirty="0"/>
              <a:t>o</a:t>
            </a:r>
            <a:r>
              <a:rPr lang="en-GB" dirty="0" smtClean="0"/>
              <a:t>r</a:t>
            </a:r>
          </a:p>
          <a:p>
            <a:endParaRPr lang="en-GB" dirty="0"/>
          </a:p>
          <a:p>
            <a:r>
              <a:rPr lang="en-GB" dirty="0" smtClean="0"/>
              <a:t>Pale blue and gold (maybe only Michelle?)</a:t>
            </a:r>
            <a:endParaRPr lang="en-US" dirty="0"/>
          </a:p>
        </p:txBody>
      </p:sp>
    </p:spTree>
    <p:extLst>
      <p:ext uri="{BB962C8B-B14F-4D97-AF65-F5344CB8AC3E}">
        <p14:creationId xmlns:p14="http://schemas.microsoft.com/office/powerpoint/2010/main" val="2521609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14350"/>
            <a:ext cx="6701358" cy="437220"/>
          </a:xfrm>
        </p:spPr>
        <p:txBody>
          <a:bodyPr/>
          <a:lstStyle/>
          <a:p>
            <a:r>
              <a:rPr lang="en-GB" dirty="0" smtClean="0"/>
              <a:t>Reality tunnels</a:t>
            </a:r>
            <a:endParaRPr lang="en-GB" dirty="0"/>
          </a:p>
        </p:txBody>
      </p:sp>
      <p:sp>
        <p:nvSpPr>
          <p:cNvPr id="3" name="Content Placeholder 2"/>
          <p:cNvSpPr>
            <a:spLocks noGrp="1"/>
          </p:cNvSpPr>
          <p:nvPr>
            <p:ph sz="quarter" idx="15"/>
          </p:nvPr>
        </p:nvSpPr>
        <p:spPr>
          <a:xfrm>
            <a:off x="467544" y="1275606"/>
            <a:ext cx="7920880" cy="3168352"/>
          </a:xfrm>
        </p:spPr>
        <p:txBody>
          <a:bodyPr/>
          <a:lstStyle/>
          <a:p>
            <a:pPr marL="256500" indent="-257175">
              <a:buFont typeface="Arial" panose="020B0604020202020204" pitchFamily="34" charset="0"/>
              <a:buChar char="•"/>
            </a:pPr>
            <a:r>
              <a:rPr lang="en-GB" sz="1400" dirty="0"/>
              <a:t>The term can also apply to groups of people united by beliefs: we can speak of the </a:t>
            </a:r>
            <a:r>
              <a:rPr lang="en-GB" sz="1400" dirty="0" smtClean="0"/>
              <a:t>veganism </a:t>
            </a:r>
            <a:r>
              <a:rPr lang="en-GB" sz="1400" dirty="0"/>
              <a:t>reality tunnel, the scientific materialist reality tunnel, etc.</a:t>
            </a:r>
          </a:p>
          <a:p>
            <a:pPr marL="256500" indent="-257175">
              <a:buFont typeface="Arial" panose="020B0604020202020204" pitchFamily="34" charset="0"/>
              <a:buChar char="•"/>
            </a:pPr>
            <a:r>
              <a:rPr lang="en-GB" sz="1400" dirty="0"/>
              <a:t>Links to confirmation bias – most people’s reality tunnel is </a:t>
            </a:r>
            <a:r>
              <a:rPr lang="en-GB" sz="1400" dirty="0" smtClean="0"/>
              <a:t>transparent – it’s normally in the ‘blind spot’ zone.</a:t>
            </a:r>
          </a:p>
          <a:p>
            <a:pPr marL="256500" indent="-257175">
              <a:buFont typeface="Arial" panose="020B0604020202020204" pitchFamily="34" charset="0"/>
              <a:buChar char="•"/>
            </a:pPr>
            <a:r>
              <a:rPr lang="en-GB" sz="1400" dirty="0" smtClean="0"/>
              <a:t>As it links to confirmation bias – watch for this. People surround themselves in the real world and on social media with like minded individuals to hear their beliefs confirmed regularly. The common phrase on social media is “echo-chamber”.</a:t>
            </a:r>
            <a:endParaRPr lang="en-GB" sz="1400" dirty="0"/>
          </a:p>
          <a:p>
            <a:pPr marL="256500" indent="-257175">
              <a:buFont typeface="Arial" panose="020B0604020202020204" pitchFamily="34" charset="0"/>
              <a:buChar char="•"/>
            </a:pPr>
            <a:r>
              <a:rPr lang="en-GB" sz="1400" dirty="0"/>
              <a:t>Through various techniques one can break down old reality tunnels and impose new reality tunnels by removing old filters and replacing them with new ones, new perspectives on reality - at will. This is achieved through various processes of deprogramming using </a:t>
            </a:r>
            <a:r>
              <a:rPr lang="en-GB" sz="1400" dirty="0" smtClean="0"/>
              <a:t>coaching, meditation</a:t>
            </a:r>
            <a:r>
              <a:rPr lang="en-GB" sz="1400" dirty="0"/>
              <a:t>, controlled use of hallucinogens, neuro-linguistic programming, hypnosis etc.  </a:t>
            </a:r>
            <a:endParaRPr lang="en-GB" sz="1400" dirty="0" smtClean="0"/>
          </a:p>
          <a:p>
            <a:pPr marL="256500" indent="-257175">
              <a:buFont typeface="Arial" panose="020B0604020202020204" pitchFamily="34" charset="0"/>
              <a:buChar char="•"/>
            </a:pPr>
            <a:r>
              <a:rPr lang="en-GB" sz="1400" dirty="0" smtClean="0">
                <a:solidFill>
                  <a:srgbClr val="FF0000"/>
                </a:solidFill>
              </a:rPr>
              <a:t>(</a:t>
            </a:r>
            <a:r>
              <a:rPr lang="en-GB" sz="1400" dirty="0">
                <a:solidFill>
                  <a:srgbClr val="FF0000"/>
                </a:solidFill>
              </a:rPr>
              <a:t>NOTE </a:t>
            </a:r>
            <a:r>
              <a:rPr lang="en-GB" sz="1400" dirty="0" smtClean="0">
                <a:solidFill>
                  <a:srgbClr val="FF0000"/>
                </a:solidFill>
              </a:rPr>
              <a:t>WE </a:t>
            </a:r>
            <a:r>
              <a:rPr lang="en-GB" sz="1400" dirty="0">
                <a:solidFill>
                  <a:srgbClr val="FF0000"/>
                </a:solidFill>
              </a:rPr>
              <a:t>DON’T ENDORSE ALL OF THESE!!!)</a:t>
            </a:r>
          </a:p>
          <a:p>
            <a:pPr marL="256500"/>
            <a:endParaRPr lang="en-GB" sz="1200" dirty="0"/>
          </a:p>
        </p:txBody>
      </p:sp>
      <p:sp>
        <p:nvSpPr>
          <p:cNvPr id="7" name="Slide Number Placeholder 6"/>
          <p:cNvSpPr>
            <a:spLocks noGrp="1"/>
          </p:cNvSpPr>
          <p:nvPr>
            <p:ph type="sldNum" sz="quarter" idx="12"/>
          </p:nvPr>
        </p:nvSpPr>
        <p:spPr>
          <a:xfrm>
            <a:off x="7086600" y="4857750"/>
            <a:ext cx="1527048" cy="114300"/>
          </a:xfrm>
        </p:spPr>
        <p:txBody>
          <a:bodyPr/>
          <a:lstStyle/>
          <a:p>
            <a:fld id="{016C0488-217C-405E-84A7-2C6B75A710C1}" type="slidenum">
              <a:rPr lang="en-US" smtClean="0"/>
              <a:t>14</a:t>
            </a:fld>
            <a:endParaRPr lang="en-US" dirty="0"/>
          </a:p>
        </p:txBody>
      </p:sp>
    </p:spTree>
    <p:extLst>
      <p:ext uri="{BB962C8B-B14F-4D97-AF65-F5344CB8AC3E}">
        <p14:creationId xmlns:p14="http://schemas.microsoft.com/office/powerpoint/2010/main" val="1465665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14350"/>
            <a:ext cx="6701358" cy="437220"/>
          </a:xfrm>
        </p:spPr>
        <p:txBody>
          <a:bodyPr/>
          <a:lstStyle/>
          <a:p>
            <a:r>
              <a:rPr lang="en-GB" dirty="0" smtClean="0"/>
              <a:t>So what?</a:t>
            </a:r>
            <a:endParaRPr lang="en-GB" dirty="0"/>
          </a:p>
        </p:txBody>
      </p:sp>
      <p:sp>
        <p:nvSpPr>
          <p:cNvPr id="3" name="Content Placeholder 2"/>
          <p:cNvSpPr>
            <a:spLocks noGrp="1"/>
          </p:cNvSpPr>
          <p:nvPr>
            <p:ph sz="quarter" idx="15"/>
          </p:nvPr>
        </p:nvSpPr>
        <p:spPr>
          <a:xfrm>
            <a:off x="395536" y="1131590"/>
            <a:ext cx="6606772" cy="3240360"/>
          </a:xfrm>
        </p:spPr>
        <p:txBody>
          <a:bodyPr/>
          <a:lstStyle/>
          <a:p>
            <a:pPr marL="256500"/>
            <a:r>
              <a:rPr lang="en-GB" sz="1400" dirty="0" smtClean="0"/>
              <a:t>This is a useful </a:t>
            </a:r>
            <a:r>
              <a:rPr lang="en-GB" sz="1400" dirty="0"/>
              <a:t>tool to challenge teams as to whether their interpretation of a situation is reality, </a:t>
            </a:r>
            <a:r>
              <a:rPr lang="en-GB" sz="1400" dirty="0" smtClean="0"/>
              <a:t>or their personal </a:t>
            </a:r>
            <a:r>
              <a:rPr lang="en-GB" sz="1400" dirty="0"/>
              <a:t>interpretation.</a:t>
            </a:r>
          </a:p>
          <a:p>
            <a:pPr marL="256500"/>
            <a:r>
              <a:rPr lang="en-GB" sz="1400" dirty="0" smtClean="0"/>
              <a:t>Very useful when dealing with team members who struggle with empathy, and challenging them to think if their interpretation of a situation is the same reality for other people.</a:t>
            </a:r>
          </a:p>
          <a:p>
            <a:pPr marL="256500"/>
            <a:r>
              <a:rPr lang="en-GB" sz="1400" dirty="0" smtClean="0"/>
              <a:t>Challenge a team member to work with someone who has a completely different reality tunnel to them to broaden their perspective. </a:t>
            </a:r>
            <a:endParaRPr lang="en-GB" sz="1400" dirty="0"/>
          </a:p>
          <a:p>
            <a:pPr marL="256500"/>
            <a:r>
              <a:rPr lang="en-GB" sz="1400" dirty="0" smtClean="0"/>
              <a:t>Works well when discussing a conflict situation 1:1 with a member of your team – for example you can ask them to suggest what do they think is happening with the person they are in conflict with.</a:t>
            </a:r>
          </a:p>
          <a:p>
            <a:pPr marL="256500"/>
            <a:r>
              <a:rPr lang="en-GB" sz="1400" dirty="0" smtClean="0"/>
              <a:t>Always bear in mind that your reality may not be the reality of people you are dealing with.</a:t>
            </a:r>
          </a:p>
          <a:p>
            <a:pPr marL="54083" indent="0">
              <a:buNone/>
            </a:pPr>
            <a:endParaRPr lang="en-GB" sz="1400" dirty="0"/>
          </a:p>
        </p:txBody>
      </p:sp>
      <p:sp>
        <p:nvSpPr>
          <p:cNvPr id="7" name="Slide Number Placeholder 6"/>
          <p:cNvSpPr>
            <a:spLocks noGrp="1"/>
          </p:cNvSpPr>
          <p:nvPr>
            <p:ph type="sldNum" sz="quarter" idx="12"/>
          </p:nvPr>
        </p:nvSpPr>
        <p:spPr>
          <a:xfrm>
            <a:off x="7086600" y="4857750"/>
            <a:ext cx="1527048" cy="114300"/>
          </a:xfrm>
        </p:spPr>
        <p:txBody>
          <a:bodyPr/>
          <a:lstStyle/>
          <a:p>
            <a:fld id="{016C0488-217C-405E-84A7-2C6B75A710C1}" type="slidenum">
              <a:rPr lang="en-US" smtClean="0"/>
              <a:t>15</a:t>
            </a:fld>
            <a:endParaRPr lang="en-US" dirty="0"/>
          </a:p>
        </p:txBody>
      </p:sp>
      <p:pic>
        <p:nvPicPr>
          <p:cNvPr id="5" name="Picture 4"/>
          <p:cNvPicPr>
            <a:picLocks noChangeAspect="1"/>
          </p:cNvPicPr>
          <p:nvPr/>
        </p:nvPicPr>
        <p:blipFill>
          <a:blip r:embed="rId2"/>
          <a:stretch>
            <a:fillRect/>
          </a:stretch>
        </p:blipFill>
        <p:spPr>
          <a:xfrm>
            <a:off x="7120982" y="1059582"/>
            <a:ext cx="1699490" cy="3137520"/>
          </a:xfrm>
          <a:prstGeom prst="rect">
            <a:avLst/>
          </a:prstGeom>
        </p:spPr>
      </p:pic>
    </p:spTree>
    <p:extLst>
      <p:ext uri="{BB962C8B-B14F-4D97-AF65-F5344CB8AC3E}">
        <p14:creationId xmlns:p14="http://schemas.microsoft.com/office/powerpoint/2010/main" val="17329679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Dealing with uncertainty</a:t>
            </a:r>
            <a:endParaRPr lang="en-GB" dirty="0"/>
          </a:p>
        </p:txBody>
      </p:sp>
    </p:spTree>
    <p:extLst>
      <p:ext uri="{BB962C8B-B14F-4D97-AF65-F5344CB8AC3E}">
        <p14:creationId xmlns:p14="http://schemas.microsoft.com/office/powerpoint/2010/main" val="6758589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Enabling your teams to deal with uncertainty </a:t>
            </a:r>
            <a:endParaRPr lang="en-US" dirty="0"/>
          </a:p>
        </p:txBody>
      </p:sp>
      <p:pic>
        <p:nvPicPr>
          <p:cNvPr id="8194" name="Picture 2" descr="Image result for Com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60860"/>
            <a:ext cx="6730726" cy="328309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FE8DA6AF-1811-4E27-A96F-54109F1D0275}" type="slidenum">
              <a:rPr lang="en-GB" smtClean="0"/>
              <a:pPr/>
              <a:t>17</a:t>
            </a:fld>
            <a:endParaRPr lang="en-GB"/>
          </a:p>
        </p:txBody>
      </p:sp>
    </p:spTree>
    <p:extLst>
      <p:ext uri="{BB962C8B-B14F-4D97-AF65-F5344CB8AC3E}">
        <p14:creationId xmlns:p14="http://schemas.microsoft.com/office/powerpoint/2010/main" val="37241173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E8DA6AF-1811-4E27-A96F-54109F1D0275}" type="slidenum">
              <a:rPr lang="en-GB" smtClean="0"/>
              <a:pPr/>
              <a:t>18</a:t>
            </a:fld>
            <a:endParaRPr lang="en-GB"/>
          </a:p>
        </p:txBody>
      </p:sp>
      <p:sp>
        <p:nvSpPr>
          <p:cNvPr id="6" name="Content Placeholder 5"/>
          <p:cNvSpPr>
            <a:spLocks noGrp="1"/>
          </p:cNvSpPr>
          <p:nvPr>
            <p:ph idx="1"/>
          </p:nvPr>
        </p:nvSpPr>
        <p:spPr>
          <a:xfrm>
            <a:off x="414392" y="1347614"/>
            <a:ext cx="8291512" cy="1547763"/>
          </a:xfrm>
        </p:spPr>
        <p:txBody>
          <a:bodyPr/>
          <a:lstStyle/>
          <a:p>
            <a:r>
              <a:rPr lang="en-GB" dirty="0" smtClean="0"/>
              <a:t>Uncertainty is sadly an inevitable and unsettling part of modern working life.</a:t>
            </a:r>
          </a:p>
          <a:p>
            <a:r>
              <a:rPr lang="en-GB" dirty="0" smtClean="0"/>
              <a:t>The perils of neoliberalism and late-stage capitalism (!)</a:t>
            </a:r>
          </a:p>
          <a:p>
            <a:r>
              <a:rPr lang="en-GB" dirty="0" smtClean="0"/>
              <a:t>So how can you help your teams to navigate through uncertainty with more resilience?</a:t>
            </a:r>
          </a:p>
          <a:p>
            <a:endParaRPr lang="en-GB" dirty="0"/>
          </a:p>
          <a:p>
            <a:pPr marL="342900" indent="-342900">
              <a:buFont typeface="+mj-lt"/>
              <a:buAutoNum type="arabicPeriod"/>
            </a:pPr>
            <a:r>
              <a:rPr lang="en-GB" dirty="0" smtClean="0"/>
              <a:t>Spoons, and the theory of energy conservation</a:t>
            </a:r>
            <a:endParaRPr lang="en-GB" dirty="0"/>
          </a:p>
          <a:p>
            <a:pPr marL="342900" indent="-342900">
              <a:buFont typeface="+mj-lt"/>
              <a:buAutoNum type="arabicPeriod"/>
            </a:pPr>
            <a:r>
              <a:rPr lang="en-GB" dirty="0" smtClean="0"/>
              <a:t>Whether spending spoons on moaning is a good thing…</a:t>
            </a:r>
          </a:p>
        </p:txBody>
      </p:sp>
      <p:sp>
        <p:nvSpPr>
          <p:cNvPr id="7" name="Title 6"/>
          <p:cNvSpPr>
            <a:spLocks noGrp="1"/>
          </p:cNvSpPr>
          <p:nvPr>
            <p:ph type="title"/>
          </p:nvPr>
        </p:nvSpPr>
        <p:spPr/>
        <p:txBody>
          <a:bodyPr/>
          <a:lstStyle/>
          <a:p>
            <a:r>
              <a:rPr lang="en-GB" dirty="0"/>
              <a:t>Enabling your teams to deal with uncertainty </a:t>
            </a:r>
            <a:endParaRPr lang="en-US" dirty="0"/>
          </a:p>
        </p:txBody>
      </p:sp>
    </p:spTree>
    <p:extLst>
      <p:ext uri="{BB962C8B-B14F-4D97-AF65-F5344CB8AC3E}">
        <p14:creationId xmlns:p14="http://schemas.microsoft.com/office/powerpoint/2010/main" val="255496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92" y="303610"/>
            <a:ext cx="8291512" cy="539948"/>
          </a:xfrm>
        </p:spPr>
        <p:txBody>
          <a:bodyPr/>
          <a:lstStyle/>
          <a:p>
            <a:r>
              <a:rPr lang="en-GB" dirty="0" smtClean="0"/>
              <a:t>Spoons, and energy conservation</a:t>
            </a:r>
            <a:endParaRPr lang="en-US"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19</a:t>
            </a:fld>
            <a:endParaRPr lang="en-GB"/>
          </a:p>
        </p:txBody>
      </p:sp>
      <p:sp>
        <p:nvSpPr>
          <p:cNvPr id="6" name="TextBox 5"/>
          <p:cNvSpPr txBox="1"/>
          <p:nvPr/>
        </p:nvSpPr>
        <p:spPr>
          <a:xfrm>
            <a:off x="395290" y="843558"/>
            <a:ext cx="8209158" cy="375487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dirty="0" smtClean="0"/>
              <a:t>Metaphor for how much energy you have to spend each day – commonly used where people have reduced energy (e.g. with chronic illness).</a:t>
            </a:r>
          </a:p>
          <a:p>
            <a:pPr marL="285750" indent="-285750">
              <a:spcAft>
                <a:spcPts val="600"/>
              </a:spcAft>
              <a:buFont typeface="Arial" panose="020B0604020202020204" pitchFamily="34" charset="0"/>
              <a:buChar char="•"/>
            </a:pPr>
            <a:r>
              <a:rPr lang="en-GB" dirty="0" smtClean="0"/>
              <a:t>You use spoons by doing stuff, and replenish them by resting</a:t>
            </a:r>
          </a:p>
          <a:p>
            <a:pPr marL="285750" indent="-285750">
              <a:spcAft>
                <a:spcPts val="600"/>
              </a:spcAft>
              <a:buFont typeface="Arial" panose="020B0604020202020204" pitchFamily="34" charset="0"/>
              <a:buChar char="•"/>
            </a:pPr>
            <a:r>
              <a:rPr lang="en-GB" dirty="0" smtClean="0"/>
              <a:t>Starting point for the metaphor is the concept of limited energy</a:t>
            </a:r>
          </a:p>
          <a:p>
            <a:pPr marL="285750" indent="-285750">
              <a:spcAft>
                <a:spcPts val="600"/>
              </a:spcAft>
              <a:buFont typeface="Arial" panose="020B0604020202020204" pitchFamily="34" charset="0"/>
              <a:buChar char="•"/>
            </a:pPr>
            <a:r>
              <a:rPr lang="en-GB" dirty="0" smtClean="0"/>
              <a:t>In a work context – where should you and your teams deploy their energy</a:t>
            </a:r>
          </a:p>
          <a:p>
            <a:pPr marL="285750" indent="-285750">
              <a:spcAft>
                <a:spcPts val="600"/>
              </a:spcAft>
              <a:buFont typeface="Arial" panose="020B0604020202020204" pitchFamily="34" charset="0"/>
              <a:buChar char="•"/>
            </a:pPr>
            <a:r>
              <a:rPr lang="en-GB" dirty="0" smtClean="0"/>
              <a:t>… and is that energy being deployed positively or negatively.</a:t>
            </a:r>
          </a:p>
          <a:p>
            <a:pPr marL="285750" indent="-285750">
              <a:spcAft>
                <a:spcPts val="600"/>
              </a:spcAft>
              <a:buFont typeface="Arial" panose="020B0604020202020204" pitchFamily="34" charset="0"/>
              <a:buChar char="•"/>
            </a:pPr>
            <a:endParaRPr lang="en-GB" dirty="0"/>
          </a:p>
          <a:p>
            <a:pPr marL="285750" indent="-285750">
              <a:spcAft>
                <a:spcPts val="600"/>
              </a:spcAft>
              <a:buFont typeface="Arial" panose="020B0604020202020204" pitchFamily="34" charset="0"/>
              <a:buChar char="•"/>
            </a:pPr>
            <a:r>
              <a:rPr lang="en-GB" dirty="0" smtClean="0"/>
              <a:t>Consider whether, in a change situation, you and your teams are using your spoons in a considered and positive way….</a:t>
            </a:r>
          </a:p>
          <a:p>
            <a:pPr marL="285750" indent="-285750">
              <a:spcAft>
                <a:spcPts val="600"/>
              </a:spcAft>
              <a:buFont typeface="Arial" panose="020B0604020202020204" pitchFamily="34" charset="0"/>
              <a:buChar char="•"/>
            </a:pPr>
            <a:r>
              <a:rPr lang="en-GB" dirty="0" smtClean="0"/>
              <a:t>Or are you guilty of moaning unproductively…?</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833361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1594820" y="453838"/>
            <a:ext cx="5954358" cy="4441564"/>
            <a:chOff x="530352" y="685800"/>
            <a:chExt cx="8997696" cy="6711696"/>
          </a:xfrm>
        </p:grpSpPr>
        <p:sp>
          <p:nvSpPr>
            <p:cNvPr id="5" name="Footer block" hidden="1"/>
            <p:cNvSpPr>
              <a:spLocks noChangeArrowheads="1"/>
            </p:cNvSpPr>
            <p:nvPr/>
          </p:nvSpPr>
          <p:spPr bwMode="gray">
            <a:xfrm>
              <a:off x="530352" y="6784848"/>
              <a:ext cx="8997696"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42008" tIns="0" rIns="42867" bIns="0" anchor="ctr"/>
            <a:lstStyle/>
            <a:p>
              <a:pPr algn="ctr" defTabSz="604100">
                <a:defRPr/>
              </a:pPr>
              <a:endParaRPr lang="en-GB" dirty="0"/>
            </a:p>
          </p:txBody>
        </p:sp>
        <p:sp>
          <p:nvSpPr>
            <p:cNvPr id="6" name="Title block" hidden="1"/>
            <p:cNvSpPr>
              <a:spLocks noChangeArrowheads="1"/>
            </p:cNvSpPr>
            <p:nvPr/>
          </p:nvSpPr>
          <p:spPr bwMode="gray">
            <a:xfrm>
              <a:off x="530352" y="1143000"/>
              <a:ext cx="8997696"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42008" tIns="0" rIns="42867" bIns="0" anchor="ctr"/>
            <a:lstStyle/>
            <a:p>
              <a:pPr algn="ctr" defTabSz="604100">
                <a:defRPr/>
              </a:pPr>
              <a:endParaRPr lang="en-GB" dirty="0"/>
            </a:p>
          </p:txBody>
        </p:sp>
        <p:sp>
          <p:nvSpPr>
            <p:cNvPr id="7" name="Header block" hidden="1"/>
            <p:cNvSpPr>
              <a:spLocks noChangeArrowheads="1"/>
            </p:cNvSpPr>
            <p:nvPr/>
          </p:nvSpPr>
          <p:spPr bwMode="gray">
            <a:xfrm>
              <a:off x="530352" y="685800"/>
              <a:ext cx="8997696"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41894" tIns="0" rIns="42750" bIns="0" anchor="ctr"/>
            <a:lstStyle/>
            <a:p>
              <a:pPr algn="ctr" defTabSz="530557">
                <a:buSzPct val="90000"/>
                <a:defRPr/>
              </a:pPr>
              <a:endParaRPr lang="en-GB" sz="927" dirty="0">
                <a:solidFill>
                  <a:schemeClr val="folHlink"/>
                </a:solidFill>
              </a:endParaRPr>
            </a:p>
          </p:txBody>
        </p:sp>
        <p:grpSp>
          <p:nvGrpSpPr>
            <p:cNvPr id="3" name="Group 600" hidden="1"/>
            <p:cNvGrpSpPr/>
            <p:nvPr/>
          </p:nvGrpSpPr>
          <p:grpSpPr>
            <a:xfrm>
              <a:off x="530352" y="6016752"/>
              <a:ext cx="8997696" cy="612648"/>
              <a:chOff x="530352" y="6016752"/>
              <a:chExt cx="8997696" cy="612648"/>
            </a:xfrm>
          </p:grpSpPr>
          <p:sp>
            <p:nvSpPr>
              <p:cNvPr id="44" name="Content block 606" hidden="1"/>
              <p:cNvSpPr>
                <a:spLocks noChangeArrowheads="1"/>
              </p:cNvSpPr>
              <p:nvPr/>
            </p:nvSpPr>
            <p:spPr bwMode="gray">
              <a:xfrm>
                <a:off x="8156448"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42008" tIns="0" rIns="42867" bIns="0" anchor="ctr"/>
              <a:lstStyle/>
              <a:p>
                <a:pPr algn="ctr" defTabSz="604100">
                  <a:defRPr/>
                </a:pPr>
                <a:endParaRPr lang="en-GB" dirty="0"/>
              </a:p>
            </p:txBody>
          </p:sp>
          <p:sp>
            <p:nvSpPr>
              <p:cNvPr id="45"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42008" tIns="0" rIns="42867" bIns="0" anchor="ctr"/>
              <a:lstStyle/>
              <a:p>
                <a:pPr algn="ctr" defTabSz="604100">
                  <a:defRPr/>
                </a:pPr>
                <a:endParaRPr lang="en-GB" dirty="0"/>
              </a:p>
            </p:txBody>
          </p:sp>
          <p:sp>
            <p:nvSpPr>
              <p:cNvPr id="4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42008" tIns="0" rIns="42867" bIns="0" anchor="ctr"/>
              <a:lstStyle/>
              <a:p>
                <a:pPr algn="ctr" defTabSz="604100">
                  <a:defRPr/>
                </a:pPr>
                <a:endParaRPr lang="en-GB" dirty="0"/>
              </a:p>
            </p:txBody>
          </p:sp>
          <p:sp>
            <p:nvSpPr>
              <p:cNvPr id="47" name="Content block 603" hidden="1"/>
              <p:cNvSpPr>
                <a:spLocks noChangeArrowheads="1"/>
              </p:cNvSpPr>
              <p:nvPr/>
            </p:nvSpPr>
            <p:spPr bwMode="gray">
              <a:xfrm>
                <a:off x="3584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42008" tIns="0" rIns="42867" bIns="0" anchor="ctr"/>
              <a:lstStyle/>
              <a:p>
                <a:pPr algn="ctr" defTabSz="604100">
                  <a:defRPr/>
                </a:pPr>
                <a:endParaRPr lang="en-GB" dirty="0"/>
              </a:p>
            </p:txBody>
          </p:sp>
          <p:sp>
            <p:nvSpPr>
              <p:cNvPr id="48" name="Content block 602" hidden="1"/>
              <p:cNvSpPr>
                <a:spLocks noChangeArrowheads="1"/>
              </p:cNvSpPr>
              <p:nvPr/>
            </p:nvSpPr>
            <p:spPr bwMode="gray">
              <a:xfrm>
                <a:off x="2057400"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42008" tIns="0" rIns="42867" bIns="0" anchor="ctr"/>
              <a:lstStyle/>
              <a:p>
                <a:pPr algn="ctr" defTabSz="604100">
                  <a:defRPr/>
                </a:pPr>
                <a:endParaRPr lang="en-GB" dirty="0"/>
              </a:p>
            </p:txBody>
          </p:sp>
          <p:sp>
            <p:nvSpPr>
              <p:cNvPr id="49" name="Content block 601" hidden="1"/>
              <p:cNvSpPr>
                <a:spLocks noChangeArrowheads="1"/>
              </p:cNvSpPr>
              <p:nvPr/>
            </p:nvSpPr>
            <p:spPr bwMode="gray">
              <a:xfrm>
                <a:off x="530352"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42008" tIns="0" rIns="42867" bIns="0" anchor="ctr"/>
              <a:lstStyle/>
              <a:p>
                <a:pPr algn="ctr" defTabSz="604100">
                  <a:defRPr/>
                </a:pPr>
                <a:endParaRPr lang="en-GB" dirty="0"/>
              </a:p>
            </p:txBody>
          </p:sp>
        </p:grpSp>
        <p:grpSp>
          <p:nvGrpSpPr>
            <p:cNvPr id="4" name="Group 500" hidden="1"/>
            <p:cNvGrpSpPr/>
            <p:nvPr/>
          </p:nvGrpSpPr>
          <p:grpSpPr>
            <a:xfrm>
              <a:off x="530352" y="5257800"/>
              <a:ext cx="8997696" cy="612648"/>
              <a:chOff x="530352" y="5257800"/>
              <a:chExt cx="8997696" cy="612648"/>
            </a:xfrm>
          </p:grpSpPr>
          <p:sp>
            <p:nvSpPr>
              <p:cNvPr id="38" name="Content block 506" hidden="1"/>
              <p:cNvSpPr>
                <a:spLocks noChangeArrowheads="1"/>
              </p:cNvSpPr>
              <p:nvPr/>
            </p:nvSpPr>
            <p:spPr bwMode="gray">
              <a:xfrm>
                <a:off x="8156448"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42008" tIns="0" rIns="42867" bIns="0" anchor="ctr"/>
              <a:lstStyle/>
              <a:p>
                <a:pPr algn="ctr" defTabSz="604100">
                  <a:defRPr/>
                </a:pPr>
                <a:endParaRPr lang="en-GB" dirty="0"/>
              </a:p>
            </p:txBody>
          </p:sp>
          <p:sp>
            <p:nvSpPr>
              <p:cNvPr id="39"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42008" tIns="0" rIns="42867" bIns="0" anchor="ctr"/>
              <a:lstStyle/>
              <a:p>
                <a:pPr algn="ctr" defTabSz="604100">
                  <a:defRPr/>
                </a:pPr>
                <a:endParaRPr lang="en-GB" dirty="0"/>
              </a:p>
            </p:txBody>
          </p:sp>
          <p:sp>
            <p:nvSpPr>
              <p:cNvPr id="40"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42008" tIns="0" rIns="42867" bIns="0" anchor="ctr"/>
              <a:lstStyle/>
              <a:p>
                <a:pPr algn="ctr" defTabSz="604100">
                  <a:defRPr/>
                </a:pPr>
                <a:endParaRPr lang="en-GB" dirty="0"/>
              </a:p>
            </p:txBody>
          </p:sp>
          <p:sp>
            <p:nvSpPr>
              <p:cNvPr id="41" name="Content block 503" hidden="1"/>
              <p:cNvSpPr>
                <a:spLocks noChangeArrowheads="1"/>
              </p:cNvSpPr>
              <p:nvPr/>
            </p:nvSpPr>
            <p:spPr bwMode="gray">
              <a:xfrm>
                <a:off x="3584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42008" tIns="0" rIns="42867" bIns="0" anchor="ctr"/>
              <a:lstStyle/>
              <a:p>
                <a:pPr algn="ctr" defTabSz="604100">
                  <a:defRPr/>
                </a:pPr>
                <a:endParaRPr lang="en-GB" dirty="0"/>
              </a:p>
            </p:txBody>
          </p:sp>
          <p:sp>
            <p:nvSpPr>
              <p:cNvPr id="42" name="Content block 502" hidden="1"/>
              <p:cNvSpPr>
                <a:spLocks noChangeArrowheads="1"/>
              </p:cNvSpPr>
              <p:nvPr/>
            </p:nvSpPr>
            <p:spPr bwMode="gray">
              <a:xfrm>
                <a:off x="2057400"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42008" tIns="0" rIns="42867" bIns="0" anchor="ctr"/>
              <a:lstStyle/>
              <a:p>
                <a:pPr algn="ctr" defTabSz="604100">
                  <a:defRPr/>
                </a:pPr>
                <a:endParaRPr lang="en-GB" dirty="0"/>
              </a:p>
            </p:txBody>
          </p:sp>
          <p:sp>
            <p:nvSpPr>
              <p:cNvPr id="43" name="Content block 501" hidden="1"/>
              <p:cNvSpPr>
                <a:spLocks noChangeArrowheads="1"/>
              </p:cNvSpPr>
              <p:nvPr/>
            </p:nvSpPr>
            <p:spPr bwMode="gray">
              <a:xfrm>
                <a:off x="530352"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42008" tIns="0" rIns="42867" bIns="0" anchor="ctr"/>
              <a:lstStyle/>
              <a:p>
                <a:pPr algn="ctr" defTabSz="604100">
                  <a:defRPr/>
                </a:pPr>
                <a:endParaRPr lang="en-GB" dirty="0"/>
              </a:p>
            </p:txBody>
          </p:sp>
        </p:grpSp>
        <p:grpSp>
          <p:nvGrpSpPr>
            <p:cNvPr id="8" name="Group 400" hidden="1"/>
            <p:cNvGrpSpPr/>
            <p:nvPr/>
          </p:nvGrpSpPr>
          <p:grpSpPr>
            <a:xfrm>
              <a:off x="530352" y="4498848"/>
              <a:ext cx="8997696" cy="612648"/>
              <a:chOff x="530352" y="4498848"/>
              <a:chExt cx="8997696" cy="612648"/>
            </a:xfrm>
          </p:grpSpPr>
          <p:sp>
            <p:nvSpPr>
              <p:cNvPr id="32" name="Content block 406" hidden="1"/>
              <p:cNvSpPr>
                <a:spLocks noChangeArrowheads="1"/>
              </p:cNvSpPr>
              <p:nvPr/>
            </p:nvSpPr>
            <p:spPr bwMode="gray">
              <a:xfrm>
                <a:off x="8156448"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42008" tIns="0" rIns="42867" bIns="0" anchor="ctr"/>
              <a:lstStyle/>
              <a:p>
                <a:pPr algn="ctr" defTabSz="604100">
                  <a:defRPr/>
                </a:pPr>
                <a:endParaRPr lang="en-GB" dirty="0"/>
              </a:p>
            </p:txBody>
          </p:sp>
          <p:sp>
            <p:nvSpPr>
              <p:cNvPr id="33"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42008" tIns="0" rIns="42867" bIns="0" anchor="ctr"/>
              <a:lstStyle/>
              <a:p>
                <a:pPr algn="ctr" defTabSz="604100">
                  <a:defRPr/>
                </a:pPr>
                <a:endParaRPr lang="en-GB" dirty="0"/>
              </a:p>
            </p:txBody>
          </p:sp>
          <p:sp>
            <p:nvSpPr>
              <p:cNvPr id="34"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42008" tIns="0" rIns="42867" bIns="0" anchor="ctr"/>
              <a:lstStyle/>
              <a:p>
                <a:pPr algn="ctr" defTabSz="604100">
                  <a:defRPr/>
                </a:pPr>
                <a:endParaRPr lang="en-GB" dirty="0"/>
              </a:p>
            </p:txBody>
          </p:sp>
          <p:sp>
            <p:nvSpPr>
              <p:cNvPr id="35" name="Content block 403" hidden="1"/>
              <p:cNvSpPr>
                <a:spLocks noChangeArrowheads="1"/>
              </p:cNvSpPr>
              <p:nvPr/>
            </p:nvSpPr>
            <p:spPr bwMode="gray">
              <a:xfrm>
                <a:off x="3584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42008" tIns="0" rIns="42867" bIns="0" anchor="ctr"/>
              <a:lstStyle/>
              <a:p>
                <a:pPr algn="ctr" defTabSz="604100">
                  <a:defRPr/>
                </a:pPr>
                <a:endParaRPr lang="en-GB" dirty="0"/>
              </a:p>
            </p:txBody>
          </p:sp>
          <p:sp>
            <p:nvSpPr>
              <p:cNvPr id="36" name="Content block 402" hidden="1"/>
              <p:cNvSpPr>
                <a:spLocks noChangeArrowheads="1"/>
              </p:cNvSpPr>
              <p:nvPr/>
            </p:nvSpPr>
            <p:spPr bwMode="gray">
              <a:xfrm>
                <a:off x="2057400"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42008" tIns="0" rIns="42867" bIns="0" anchor="ctr"/>
              <a:lstStyle/>
              <a:p>
                <a:pPr algn="ctr" defTabSz="604100">
                  <a:defRPr/>
                </a:pPr>
                <a:endParaRPr lang="en-GB" dirty="0"/>
              </a:p>
            </p:txBody>
          </p:sp>
          <p:sp>
            <p:nvSpPr>
              <p:cNvPr id="37" name="Content block 401" hidden="1"/>
              <p:cNvSpPr>
                <a:spLocks noChangeArrowheads="1"/>
              </p:cNvSpPr>
              <p:nvPr/>
            </p:nvSpPr>
            <p:spPr bwMode="gray">
              <a:xfrm>
                <a:off x="530352"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42008" tIns="0" rIns="42867" bIns="0" anchor="ctr"/>
              <a:lstStyle/>
              <a:p>
                <a:pPr algn="ctr" defTabSz="604100">
                  <a:defRPr/>
                </a:pPr>
                <a:endParaRPr lang="en-GB" dirty="0"/>
              </a:p>
            </p:txBody>
          </p:sp>
        </p:grpSp>
        <p:grpSp>
          <p:nvGrpSpPr>
            <p:cNvPr id="9" name="Group 300" hidden="1"/>
            <p:cNvGrpSpPr/>
            <p:nvPr/>
          </p:nvGrpSpPr>
          <p:grpSpPr>
            <a:xfrm>
              <a:off x="530352" y="3730752"/>
              <a:ext cx="8997696" cy="612648"/>
              <a:chOff x="530352" y="3730752"/>
              <a:chExt cx="8997696" cy="612648"/>
            </a:xfrm>
          </p:grpSpPr>
          <p:sp>
            <p:nvSpPr>
              <p:cNvPr id="26" name="Content block 306" hidden="1"/>
              <p:cNvSpPr>
                <a:spLocks noChangeArrowheads="1"/>
              </p:cNvSpPr>
              <p:nvPr/>
            </p:nvSpPr>
            <p:spPr bwMode="gray">
              <a:xfrm>
                <a:off x="8156448"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42008" tIns="0" rIns="42867" bIns="0" anchor="ctr"/>
              <a:lstStyle/>
              <a:p>
                <a:pPr algn="ctr" defTabSz="604100">
                  <a:defRPr/>
                </a:pPr>
                <a:endParaRPr lang="en-GB" dirty="0"/>
              </a:p>
            </p:txBody>
          </p:sp>
          <p:sp>
            <p:nvSpPr>
              <p:cNvPr id="27"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42008" tIns="0" rIns="42867" bIns="0" anchor="ctr"/>
              <a:lstStyle/>
              <a:p>
                <a:pPr algn="ctr" defTabSz="604100">
                  <a:defRPr/>
                </a:pPr>
                <a:endParaRPr lang="en-GB" dirty="0"/>
              </a:p>
            </p:txBody>
          </p:sp>
          <p:sp>
            <p:nvSpPr>
              <p:cNvPr id="28"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42008" tIns="0" rIns="42867" bIns="0" anchor="ctr"/>
              <a:lstStyle/>
              <a:p>
                <a:pPr algn="ctr" defTabSz="604100">
                  <a:defRPr/>
                </a:pPr>
                <a:endParaRPr lang="en-GB" dirty="0"/>
              </a:p>
            </p:txBody>
          </p:sp>
          <p:sp>
            <p:nvSpPr>
              <p:cNvPr id="29" name="Content block 303" hidden="1"/>
              <p:cNvSpPr>
                <a:spLocks noChangeArrowheads="1"/>
              </p:cNvSpPr>
              <p:nvPr/>
            </p:nvSpPr>
            <p:spPr bwMode="gray">
              <a:xfrm>
                <a:off x="3584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42008" tIns="0" rIns="42867" bIns="0" anchor="ctr"/>
              <a:lstStyle/>
              <a:p>
                <a:pPr algn="ctr" defTabSz="604100">
                  <a:defRPr/>
                </a:pPr>
                <a:endParaRPr lang="en-GB" dirty="0"/>
              </a:p>
            </p:txBody>
          </p:sp>
          <p:sp>
            <p:nvSpPr>
              <p:cNvPr id="30" name="Content block 302" hidden="1"/>
              <p:cNvSpPr>
                <a:spLocks noChangeArrowheads="1"/>
              </p:cNvSpPr>
              <p:nvPr/>
            </p:nvSpPr>
            <p:spPr bwMode="gray">
              <a:xfrm>
                <a:off x="2057400"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42008" tIns="0" rIns="42867" bIns="0" anchor="ctr"/>
              <a:lstStyle/>
              <a:p>
                <a:pPr algn="ctr" defTabSz="604100">
                  <a:defRPr/>
                </a:pPr>
                <a:endParaRPr lang="en-GB" dirty="0"/>
              </a:p>
            </p:txBody>
          </p:sp>
          <p:sp>
            <p:nvSpPr>
              <p:cNvPr id="31" name="Content block 301" hidden="1"/>
              <p:cNvSpPr>
                <a:spLocks noChangeArrowheads="1"/>
              </p:cNvSpPr>
              <p:nvPr/>
            </p:nvSpPr>
            <p:spPr bwMode="gray">
              <a:xfrm>
                <a:off x="530352"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42008" tIns="0" rIns="42867" bIns="0" anchor="ctr"/>
              <a:lstStyle/>
              <a:p>
                <a:pPr algn="ctr" defTabSz="604100">
                  <a:defRPr/>
                </a:pPr>
                <a:endParaRPr lang="en-GB" dirty="0"/>
              </a:p>
            </p:txBody>
          </p:sp>
        </p:grpSp>
        <p:grpSp>
          <p:nvGrpSpPr>
            <p:cNvPr id="10" name="Group 200" hidden="1"/>
            <p:cNvGrpSpPr/>
            <p:nvPr/>
          </p:nvGrpSpPr>
          <p:grpSpPr>
            <a:xfrm>
              <a:off x="530352" y="2971800"/>
              <a:ext cx="8997696" cy="612648"/>
              <a:chOff x="530352" y="2971800"/>
              <a:chExt cx="8997696" cy="612648"/>
            </a:xfrm>
          </p:grpSpPr>
          <p:sp>
            <p:nvSpPr>
              <p:cNvPr id="20" name="Content block 206" hidden="1"/>
              <p:cNvSpPr>
                <a:spLocks noChangeArrowheads="1"/>
              </p:cNvSpPr>
              <p:nvPr/>
            </p:nvSpPr>
            <p:spPr bwMode="gray">
              <a:xfrm>
                <a:off x="8156448"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42008" tIns="0" rIns="42867" bIns="0" anchor="ctr"/>
              <a:lstStyle/>
              <a:p>
                <a:pPr algn="ctr" defTabSz="604100">
                  <a:defRPr/>
                </a:pPr>
                <a:endParaRPr lang="en-GB" dirty="0"/>
              </a:p>
            </p:txBody>
          </p:sp>
          <p:sp>
            <p:nvSpPr>
              <p:cNvPr id="21"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42008" tIns="0" rIns="42867" bIns="0" anchor="ctr"/>
              <a:lstStyle/>
              <a:p>
                <a:pPr algn="ctr" defTabSz="604100">
                  <a:defRPr/>
                </a:pPr>
                <a:endParaRPr lang="en-GB" dirty="0"/>
              </a:p>
            </p:txBody>
          </p:sp>
          <p:sp>
            <p:nvSpPr>
              <p:cNvPr id="22"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42008" tIns="0" rIns="42867" bIns="0" anchor="ctr"/>
              <a:lstStyle/>
              <a:p>
                <a:pPr algn="ctr" defTabSz="604100">
                  <a:defRPr/>
                </a:pPr>
                <a:endParaRPr lang="en-GB" dirty="0"/>
              </a:p>
            </p:txBody>
          </p:sp>
          <p:sp>
            <p:nvSpPr>
              <p:cNvPr id="23" name="Content block 203" hidden="1"/>
              <p:cNvSpPr>
                <a:spLocks noChangeArrowheads="1"/>
              </p:cNvSpPr>
              <p:nvPr/>
            </p:nvSpPr>
            <p:spPr bwMode="gray">
              <a:xfrm>
                <a:off x="3584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42008" tIns="0" rIns="42867" bIns="0" anchor="ctr"/>
              <a:lstStyle/>
              <a:p>
                <a:pPr algn="ctr" defTabSz="604100">
                  <a:defRPr/>
                </a:pPr>
                <a:endParaRPr lang="en-GB" dirty="0"/>
              </a:p>
            </p:txBody>
          </p:sp>
          <p:sp>
            <p:nvSpPr>
              <p:cNvPr id="24" name="Content block 202" hidden="1"/>
              <p:cNvSpPr>
                <a:spLocks noChangeArrowheads="1"/>
              </p:cNvSpPr>
              <p:nvPr/>
            </p:nvSpPr>
            <p:spPr bwMode="gray">
              <a:xfrm>
                <a:off x="2057400"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42008" tIns="0" rIns="42867" bIns="0" anchor="ctr"/>
              <a:lstStyle/>
              <a:p>
                <a:pPr algn="ctr" defTabSz="604100">
                  <a:defRPr/>
                </a:pPr>
                <a:endParaRPr lang="en-GB" dirty="0"/>
              </a:p>
            </p:txBody>
          </p:sp>
          <p:sp>
            <p:nvSpPr>
              <p:cNvPr id="25" name="Content block 201" hidden="1"/>
              <p:cNvSpPr>
                <a:spLocks noChangeArrowheads="1"/>
              </p:cNvSpPr>
              <p:nvPr/>
            </p:nvSpPr>
            <p:spPr bwMode="gray">
              <a:xfrm>
                <a:off x="530352"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42008" tIns="0" rIns="42867" bIns="0" anchor="ctr"/>
              <a:lstStyle/>
              <a:p>
                <a:pPr algn="ctr" defTabSz="604100">
                  <a:defRPr/>
                </a:pPr>
                <a:endParaRPr lang="en-GB" dirty="0"/>
              </a:p>
            </p:txBody>
          </p:sp>
        </p:grpSp>
        <p:grpSp>
          <p:nvGrpSpPr>
            <p:cNvPr id="11" name="Group 100" hidden="1"/>
            <p:cNvGrpSpPr/>
            <p:nvPr/>
          </p:nvGrpSpPr>
          <p:grpSpPr>
            <a:xfrm>
              <a:off x="530352" y="2212848"/>
              <a:ext cx="8997696" cy="612648"/>
              <a:chOff x="530352" y="2212848"/>
              <a:chExt cx="8997696" cy="612648"/>
            </a:xfrm>
          </p:grpSpPr>
          <p:sp>
            <p:nvSpPr>
              <p:cNvPr id="14" name="Content block 106" hidden="1"/>
              <p:cNvSpPr>
                <a:spLocks noChangeArrowheads="1"/>
              </p:cNvSpPr>
              <p:nvPr/>
            </p:nvSpPr>
            <p:spPr bwMode="gray">
              <a:xfrm>
                <a:off x="8156448"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42008" tIns="0" rIns="42867" bIns="0" anchor="ctr"/>
              <a:lstStyle/>
              <a:p>
                <a:pPr algn="ctr" defTabSz="604100">
                  <a:defRPr/>
                </a:pPr>
                <a:endParaRPr lang="en-GB" dirty="0"/>
              </a:p>
            </p:txBody>
          </p:sp>
          <p:sp>
            <p:nvSpPr>
              <p:cNvPr id="15"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42008" tIns="0" rIns="42867" bIns="0" anchor="ctr"/>
              <a:lstStyle/>
              <a:p>
                <a:pPr algn="ctr" defTabSz="604100">
                  <a:defRPr/>
                </a:pPr>
                <a:endParaRPr lang="en-GB" dirty="0"/>
              </a:p>
            </p:txBody>
          </p:sp>
          <p:sp>
            <p:nvSpPr>
              <p:cNvPr id="16"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42008" tIns="0" rIns="42867" bIns="0" anchor="ctr"/>
              <a:lstStyle/>
              <a:p>
                <a:pPr algn="ctr" defTabSz="604100">
                  <a:defRPr/>
                </a:pPr>
                <a:endParaRPr lang="en-GB" dirty="0"/>
              </a:p>
            </p:txBody>
          </p:sp>
          <p:sp>
            <p:nvSpPr>
              <p:cNvPr id="17"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42008" tIns="0" rIns="42867" bIns="0" anchor="ctr"/>
              <a:lstStyle/>
              <a:p>
                <a:pPr algn="ctr" defTabSz="604100">
                  <a:defRPr/>
                </a:pPr>
                <a:endParaRPr lang="en-GB" dirty="0"/>
              </a:p>
            </p:txBody>
          </p:sp>
          <p:sp>
            <p:nvSpPr>
              <p:cNvPr id="18" name="Content block 102" hidden="1"/>
              <p:cNvSpPr>
                <a:spLocks noChangeArrowheads="1"/>
              </p:cNvSpPr>
              <p:nvPr/>
            </p:nvSpPr>
            <p:spPr bwMode="gray">
              <a:xfrm>
                <a:off x="2057400"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42008" tIns="0" rIns="42867" bIns="0" anchor="ctr"/>
              <a:lstStyle/>
              <a:p>
                <a:pPr algn="ctr" defTabSz="604100">
                  <a:defRPr/>
                </a:pPr>
                <a:endParaRPr lang="en-GB" dirty="0"/>
              </a:p>
            </p:txBody>
          </p:sp>
          <p:sp>
            <p:nvSpPr>
              <p:cNvPr id="19" name="Content block 101" hidden="1"/>
              <p:cNvSpPr>
                <a:spLocks noChangeArrowheads="1"/>
              </p:cNvSpPr>
              <p:nvPr/>
            </p:nvSpPr>
            <p:spPr bwMode="gray">
              <a:xfrm>
                <a:off x="530352"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42008" tIns="0" rIns="42867" bIns="0" anchor="ctr"/>
              <a:lstStyle/>
              <a:p>
                <a:pPr algn="ctr" defTabSz="604100">
                  <a:defRPr/>
                </a:pPr>
                <a:endParaRPr lang="en-GB" dirty="0"/>
              </a:p>
            </p:txBody>
          </p:sp>
        </p:grpSp>
      </p:grpSp>
      <p:sp>
        <p:nvSpPr>
          <p:cNvPr id="52" name="Content Placeholder 2"/>
          <p:cNvSpPr txBox="1">
            <a:spLocks/>
          </p:cNvSpPr>
          <p:nvPr>
            <p:custDataLst>
              <p:tags r:id="rId3"/>
            </p:custDataLst>
          </p:nvPr>
        </p:nvSpPr>
        <p:spPr>
          <a:xfrm>
            <a:off x="2000959" y="1349017"/>
            <a:ext cx="5954358" cy="3242906"/>
          </a:xfrm>
          <a:prstGeom prst="rect">
            <a:avLst/>
          </a:prstGeom>
        </p:spPr>
        <p:txBody>
          <a:bodyPr/>
          <a:lstStyle/>
          <a:p>
            <a:pPr indent="-202277" defTabSz="674258" fontAlgn="auto">
              <a:spcBef>
                <a:spcPts val="0"/>
              </a:spcBef>
              <a:spcAft>
                <a:spcPts val="662"/>
              </a:spcAft>
              <a:buClr>
                <a:schemeClr val="tx1"/>
              </a:buClr>
              <a:defRPr/>
            </a:pPr>
            <a:endParaRPr lang="en-GB" sz="1324" b="1" dirty="0">
              <a:solidFill>
                <a:schemeClr val="tx2"/>
              </a:solidFill>
              <a:latin typeface="+mj-lt"/>
              <a:cs typeface="+mn-cs"/>
            </a:endParaRPr>
          </a:p>
          <a:p>
            <a:pPr indent="-202277" defTabSz="674258" fontAlgn="auto">
              <a:spcBef>
                <a:spcPts val="0"/>
              </a:spcBef>
              <a:spcAft>
                <a:spcPts val="662"/>
              </a:spcAft>
              <a:buClr>
                <a:schemeClr val="tx1"/>
              </a:buClr>
              <a:buFont typeface="Arial" pitchFamily="34" charset="0"/>
              <a:buChar char="•"/>
              <a:defRPr/>
            </a:pPr>
            <a:endParaRPr lang="en-GB" sz="1324" dirty="0">
              <a:latin typeface="+mj-lt"/>
              <a:cs typeface="+mn-cs"/>
            </a:endParaRPr>
          </a:p>
          <a:p>
            <a:endParaRPr lang="en-GB" dirty="0" smtClean="0">
              <a:latin typeface="+mj-lt"/>
            </a:endParaRPr>
          </a:p>
          <a:p>
            <a:pPr indent="-202277">
              <a:spcAft>
                <a:spcPts val="662"/>
              </a:spcAft>
              <a:buClr>
                <a:schemeClr val="tx1"/>
              </a:buClr>
              <a:buFont typeface="Arial" pitchFamily="34" charset="0"/>
              <a:buChar char="•"/>
              <a:defRPr/>
            </a:pPr>
            <a:endParaRPr lang="en-GB" dirty="0" smtClean="0">
              <a:latin typeface="+mj-lt"/>
            </a:endParaRPr>
          </a:p>
          <a:p>
            <a:pPr indent="-202277">
              <a:spcAft>
                <a:spcPts val="662"/>
              </a:spcAft>
              <a:buClr>
                <a:schemeClr val="tx1"/>
              </a:buClr>
              <a:buFont typeface="Arial" pitchFamily="34" charset="0"/>
              <a:buChar char="•"/>
              <a:defRPr/>
            </a:pPr>
            <a:endParaRPr lang="en-GB" dirty="0" smtClean="0">
              <a:latin typeface="+mj-lt"/>
            </a:endParaRPr>
          </a:p>
          <a:p>
            <a:pPr indent="-202277">
              <a:spcAft>
                <a:spcPts val="662"/>
              </a:spcAft>
              <a:buClr>
                <a:schemeClr val="tx1"/>
              </a:buClr>
              <a:buFont typeface="Arial" pitchFamily="34" charset="0"/>
              <a:buChar char="•"/>
              <a:defRPr/>
            </a:pPr>
            <a:endParaRPr lang="en-GB" dirty="0" smtClean="0">
              <a:latin typeface="+mj-lt"/>
            </a:endParaRPr>
          </a:p>
          <a:p>
            <a:pPr indent="-202277">
              <a:spcAft>
                <a:spcPts val="662"/>
              </a:spcAft>
              <a:buClr>
                <a:schemeClr val="tx1"/>
              </a:buClr>
              <a:buFont typeface="Arial" pitchFamily="34" charset="0"/>
              <a:buChar char="•"/>
              <a:defRPr/>
            </a:pPr>
            <a:endParaRPr lang="en-GB" dirty="0" smtClean="0">
              <a:latin typeface="+mj-lt"/>
            </a:endParaRPr>
          </a:p>
        </p:txBody>
      </p:sp>
      <p:sp>
        <p:nvSpPr>
          <p:cNvPr id="53" name="Title 1"/>
          <p:cNvSpPr>
            <a:spLocks noGrp="1"/>
          </p:cNvSpPr>
          <p:nvPr>
            <p:ph type="title"/>
          </p:nvPr>
        </p:nvSpPr>
        <p:spPr>
          <a:xfrm>
            <a:off x="467544" y="742157"/>
            <a:ext cx="5954358" cy="290478"/>
          </a:xfrm>
        </p:spPr>
        <p:txBody>
          <a:bodyPr/>
          <a:lstStyle/>
          <a:p>
            <a:r>
              <a:rPr lang="en-GB" sz="2000" dirty="0" smtClean="0"/>
              <a:t>Hello!</a:t>
            </a:r>
            <a:endParaRPr lang="en-GB" sz="2000" dirty="0"/>
          </a:p>
        </p:txBody>
      </p:sp>
      <p:sp>
        <p:nvSpPr>
          <p:cNvPr id="12" name="TextBox 11"/>
          <p:cNvSpPr txBox="1"/>
          <p:nvPr/>
        </p:nvSpPr>
        <p:spPr>
          <a:xfrm>
            <a:off x="2054762" y="3020888"/>
            <a:ext cx="5452420" cy="1120178"/>
          </a:xfrm>
          <a:prstGeom prst="rect">
            <a:avLst/>
          </a:prstGeom>
          <a:noFill/>
        </p:spPr>
        <p:txBody>
          <a:bodyPr wrap="square" lIns="0" tIns="0" rIns="0" bIns="0" rtlCol="0">
            <a:spAutoFit/>
          </a:bodyPr>
          <a:lstStyle/>
          <a:p>
            <a:pPr marL="226336" indent="-226931">
              <a:buFont typeface="Arial" panose="020B0604020202020204" pitchFamily="34" charset="0"/>
              <a:buChar char="•"/>
            </a:pPr>
            <a:r>
              <a:rPr lang="en-GB" sz="1456" dirty="0" smtClean="0">
                <a:latin typeface="+mj-lt"/>
                <a:cs typeface="Arial" pitchFamily="34" charset="0"/>
              </a:rPr>
              <a:t>Mid 20’s</a:t>
            </a:r>
          </a:p>
          <a:p>
            <a:pPr marL="226336" indent="-226931">
              <a:buFont typeface="Arial" panose="020B0604020202020204" pitchFamily="34" charset="0"/>
              <a:buChar char="•"/>
            </a:pPr>
            <a:r>
              <a:rPr lang="en-GB" sz="1456" dirty="0" smtClean="0">
                <a:latin typeface="+mj-lt"/>
                <a:cs typeface="Arial" pitchFamily="34" charset="0"/>
              </a:rPr>
              <a:t>Life insurance actuary</a:t>
            </a:r>
          </a:p>
          <a:p>
            <a:pPr marL="226336" indent="-226931">
              <a:buFont typeface="Arial" panose="020B0604020202020204" pitchFamily="34" charset="0"/>
              <a:buChar char="•"/>
            </a:pPr>
            <a:r>
              <a:rPr lang="en-GB" sz="1456" dirty="0" smtClean="0">
                <a:latin typeface="+mj-lt"/>
                <a:cs typeface="Arial" pitchFamily="34" charset="0"/>
              </a:rPr>
              <a:t>Not grumpy</a:t>
            </a:r>
          </a:p>
          <a:p>
            <a:pPr marL="226336" indent="-226931">
              <a:buFont typeface="Arial" panose="020B0604020202020204" pitchFamily="34" charset="0"/>
              <a:buChar char="•"/>
            </a:pPr>
            <a:r>
              <a:rPr lang="en-GB" sz="1456" dirty="0" smtClean="0">
                <a:latin typeface="+mj-lt"/>
                <a:cs typeface="Arial" pitchFamily="34" charset="0"/>
              </a:rPr>
              <a:t>Runner</a:t>
            </a:r>
          </a:p>
          <a:p>
            <a:pPr marL="226336" indent="-226931">
              <a:buFont typeface="Arial" panose="020B0604020202020204" pitchFamily="34" charset="0"/>
              <a:buChar char="•"/>
            </a:pPr>
            <a:r>
              <a:rPr lang="en-GB" sz="1456" dirty="0" smtClean="0">
                <a:latin typeface="+mj-lt"/>
                <a:cs typeface="Arial" pitchFamily="34" charset="0"/>
              </a:rPr>
              <a:t>Obsessed with poor quality indie music</a:t>
            </a:r>
            <a:endParaRPr lang="en-GB" sz="1456" dirty="0">
              <a:latin typeface="+mj-lt"/>
              <a:cs typeface="Arial" pitchFamily="34" charset="0"/>
            </a:endParaRPr>
          </a:p>
        </p:txBody>
      </p:sp>
      <p:sp>
        <p:nvSpPr>
          <p:cNvPr id="13" name="TextBox 12"/>
          <p:cNvSpPr txBox="1"/>
          <p:nvPr/>
        </p:nvSpPr>
        <p:spPr>
          <a:xfrm>
            <a:off x="2051720" y="1275606"/>
            <a:ext cx="5954237" cy="1120178"/>
          </a:xfrm>
          <a:prstGeom prst="rect">
            <a:avLst/>
          </a:prstGeom>
          <a:noFill/>
        </p:spPr>
        <p:txBody>
          <a:bodyPr wrap="square" lIns="0" tIns="0" rIns="0" bIns="0" rtlCol="0">
            <a:spAutoFit/>
          </a:bodyPr>
          <a:lstStyle/>
          <a:p>
            <a:pPr marL="226336" indent="-226931">
              <a:buFont typeface="Arial" panose="020B0604020202020204" pitchFamily="34" charset="0"/>
              <a:buChar char="•"/>
            </a:pPr>
            <a:r>
              <a:rPr lang="en-GB" sz="1456" dirty="0" smtClean="0">
                <a:latin typeface="+mj-lt"/>
                <a:cs typeface="Arial" pitchFamily="34" charset="0"/>
              </a:rPr>
              <a:t>Mid 40’s. </a:t>
            </a:r>
          </a:p>
          <a:p>
            <a:pPr marL="226336" indent="-226931">
              <a:buFont typeface="Arial" panose="020B0604020202020204" pitchFamily="34" charset="0"/>
              <a:buChar char="•"/>
            </a:pPr>
            <a:r>
              <a:rPr lang="en-GB" sz="1456" dirty="0" smtClean="0">
                <a:latin typeface="+mj-lt"/>
                <a:cs typeface="Arial" pitchFamily="34" charset="0"/>
              </a:rPr>
              <a:t>Life insurance actuary</a:t>
            </a:r>
          </a:p>
          <a:p>
            <a:pPr marL="226336" indent="-226931">
              <a:buFont typeface="Arial" panose="020B0604020202020204" pitchFamily="34" charset="0"/>
              <a:buChar char="•"/>
            </a:pPr>
            <a:r>
              <a:rPr lang="en-GB" sz="1456" dirty="0" smtClean="0">
                <a:latin typeface="+mj-lt"/>
                <a:cs typeface="Arial" pitchFamily="34" charset="0"/>
              </a:rPr>
              <a:t>Grumpy, becoming more communist with age</a:t>
            </a:r>
          </a:p>
          <a:p>
            <a:pPr marL="226336" indent="-226931">
              <a:buFont typeface="Arial" panose="020B0604020202020204" pitchFamily="34" charset="0"/>
              <a:buChar char="•"/>
            </a:pPr>
            <a:r>
              <a:rPr lang="en-GB" sz="1456" dirty="0" smtClean="0">
                <a:latin typeface="+mj-lt"/>
                <a:cs typeface="Arial" pitchFamily="34" charset="0"/>
              </a:rPr>
              <a:t>Cyclist (mainly mountain biking)</a:t>
            </a:r>
          </a:p>
          <a:p>
            <a:pPr marL="226336" indent="-226931">
              <a:buFont typeface="Arial" panose="020B0604020202020204" pitchFamily="34" charset="0"/>
              <a:buChar char="•"/>
            </a:pPr>
            <a:r>
              <a:rPr lang="en-GB" sz="1456" dirty="0" smtClean="0">
                <a:latin typeface="+mj-lt"/>
                <a:cs typeface="Arial" pitchFamily="34" charset="0"/>
              </a:rPr>
              <a:t>Plays </a:t>
            </a:r>
            <a:r>
              <a:rPr lang="en-GB" sz="1456" dirty="0">
                <a:latin typeface="+mj-lt"/>
                <a:cs typeface="Arial" pitchFamily="34" charset="0"/>
              </a:rPr>
              <a:t>videogames (mainly Nintendo</a:t>
            </a:r>
            <a:r>
              <a:rPr lang="en-GB" sz="1456" dirty="0" smtClean="0">
                <a:latin typeface="+mj-lt"/>
                <a:cs typeface="Arial" pitchFamily="34" charset="0"/>
              </a:rPr>
              <a:t>)</a:t>
            </a:r>
            <a:endParaRPr lang="en-GB" sz="1456" dirty="0">
              <a:latin typeface="+mj-lt"/>
              <a:cs typeface="Arial" pitchFamily="34" charset="0"/>
            </a:endParaRPr>
          </a:p>
        </p:txBody>
      </p:sp>
      <p:sp>
        <p:nvSpPr>
          <p:cNvPr id="54" name="Slide Number Placeholder 4"/>
          <p:cNvSpPr>
            <a:spLocks noGrp="1"/>
          </p:cNvSpPr>
          <p:nvPr>
            <p:ph type="sldNum" sz="quarter" idx="12"/>
          </p:nvPr>
        </p:nvSpPr>
        <p:spPr>
          <a:xfrm>
            <a:off x="8101015" y="4801797"/>
            <a:ext cx="647700" cy="254794"/>
          </a:xfrm>
        </p:spPr>
        <p:txBody>
          <a:bodyPr/>
          <a:lstStyle/>
          <a:p>
            <a:r>
              <a:rPr lang="en-GB" dirty="0" smtClean="0"/>
              <a:t>2</a:t>
            </a:r>
            <a:endParaRPr lang="en-GB" dirty="0"/>
          </a:p>
        </p:txBody>
      </p:sp>
      <p:pic>
        <p:nvPicPr>
          <p:cNvPr id="55" name="Picture 54"/>
          <p:cNvPicPr>
            <a:picLocks noChangeAspect="1"/>
          </p:cNvPicPr>
          <p:nvPr/>
        </p:nvPicPr>
        <p:blipFill>
          <a:blip r:embed="rId6"/>
          <a:stretch>
            <a:fillRect/>
          </a:stretch>
        </p:blipFill>
        <p:spPr>
          <a:xfrm>
            <a:off x="467544" y="1032635"/>
            <a:ext cx="1482775" cy="3295056"/>
          </a:xfrm>
          <a:prstGeom prst="rect">
            <a:avLst/>
          </a:prstGeom>
        </p:spPr>
      </p:pic>
    </p:spTree>
    <p:custDataLst>
      <p:tags r:id="rId1"/>
    </p:custDataLst>
    <p:extLst>
      <p:ext uri="{BB962C8B-B14F-4D97-AF65-F5344CB8AC3E}">
        <p14:creationId xmlns:p14="http://schemas.microsoft.com/office/powerpoint/2010/main" val="30425691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362480" y="699542"/>
            <a:ext cx="5860978" cy="3894337"/>
          </a:xfrm>
          <a:prstGeom prst="rect">
            <a:avLst/>
          </a:prstGeom>
        </p:spPr>
      </p:pic>
      <p:grpSp>
        <p:nvGrpSpPr>
          <p:cNvPr id="15" name="Group 14"/>
          <p:cNvGrpSpPr/>
          <p:nvPr/>
        </p:nvGrpSpPr>
        <p:grpSpPr>
          <a:xfrm>
            <a:off x="6168768" y="2571750"/>
            <a:ext cx="1681356" cy="312479"/>
            <a:chOff x="-700694" y="1595834"/>
            <a:chExt cx="1681356" cy="312479"/>
          </a:xfrm>
        </p:grpSpPr>
        <p:sp>
          <p:nvSpPr>
            <p:cNvPr id="28" name="Rounded Rectangle 27"/>
            <p:cNvSpPr/>
            <p:nvPr/>
          </p:nvSpPr>
          <p:spPr bwMode="ltGray">
            <a:xfrm>
              <a:off x="-700694" y="1595834"/>
              <a:ext cx="1681356" cy="312479"/>
            </a:xfrm>
            <a:prstGeom prst="roundRect">
              <a:avLst/>
            </a:prstGeom>
            <a:solidFill>
              <a:schemeClr val="accent3"/>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a:solidFill>
                  <a:schemeClr val="bg1"/>
                </a:solidFill>
                <a:latin typeface="Arial" panose="020B0604020202020204" pitchFamily="34" charset="0"/>
                <a:cs typeface="Arial" panose="020B0604020202020204" pitchFamily="34" charset="0"/>
              </a:endParaRPr>
            </a:p>
          </p:txBody>
        </p:sp>
        <p:sp>
          <p:nvSpPr>
            <p:cNvPr id="16" name="TextBox 15"/>
            <p:cNvSpPr txBox="1"/>
            <p:nvPr/>
          </p:nvSpPr>
          <p:spPr>
            <a:xfrm>
              <a:off x="-514893" y="1642263"/>
              <a:ext cx="1352927" cy="231178"/>
            </a:xfrm>
            <a:prstGeom prst="rect">
              <a:avLst/>
            </a:prstGeom>
            <a:noFill/>
          </p:spPr>
          <p:txBody>
            <a:bodyPr vert="horz" wrap="square" lIns="0" tIns="0" rIns="0" bIns="0" rtlCol="0">
              <a:noAutofit/>
            </a:bodyPr>
            <a:lstStyle/>
            <a:p>
              <a:pPr indent="-205740">
                <a:spcAft>
                  <a:spcPts val="675"/>
                </a:spcAft>
              </a:pPr>
              <a:r>
                <a:rPr lang="en-GB" sz="1200" dirty="0" smtClean="0">
                  <a:latin typeface="Arial" panose="020B0604020202020204" pitchFamily="34" charset="0"/>
                  <a:cs typeface="Arial" panose="020B0604020202020204" pitchFamily="34" charset="0"/>
                </a:rPr>
                <a:t>Things I can </a:t>
              </a:r>
              <a:r>
                <a:rPr lang="en-GB" sz="1200" dirty="0">
                  <a:latin typeface="Arial" panose="020B0604020202020204" pitchFamily="34" charset="0"/>
                  <a:cs typeface="Arial" panose="020B0604020202020204" pitchFamily="34" charset="0"/>
                </a:rPr>
                <a:t>control</a:t>
              </a:r>
            </a:p>
          </p:txBody>
        </p:sp>
      </p:grpSp>
      <p:sp>
        <p:nvSpPr>
          <p:cNvPr id="27" name="Rounded Rectangle 26"/>
          <p:cNvSpPr/>
          <p:nvPr/>
        </p:nvSpPr>
        <p:spPr bwMode="ltGray">
          <a:xfrm>
            <a:off x="467544" y="2646710"/>
            <a:ext cx="1618995" cy="324036"/>
          </a:xfrm>
          <a:prstGeom prst="roundRect">
            <a:avLst/>
          </a:prstGeom>
          <a:solidFill>
            <a:schemeClr val="accent3"/>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Arial" panose="020B0604020202020204" pitchFamily="34" charset="0"/>
                <a:cs typeface="Arial" panose="020B0604020202020204" pitchFamily="34" charset="0"/>
              </a:rPr>
              <a:t>Things I can’t </a:t>
            </a:r>
            <a:r>
              <a:rPr lang="en-GB" sz="1200" dirty="0">
                <a:solidFill>
                  <a:schemeClr val="tx1"/>
                </a:solidFill>
                <a:latin typeface="Arial" panose="020B0604020202020204" pitchFamily="34" charset="0"/>
                <a:cs typeface="Arial" panose="020B0604020202020204" pitchFamily="34" charset="0"/>
              </a:rPr>
              <a:t>control</a:t>
            </a:r>
          </a:p>
        </p:txBody>
      </p:sp>
      <p:sp>
        <p:nvSpPr>
          <p:cNvPr id="29" name="Rounded Rectangle 28"/>
          <p:cNvSpPr/>
          <p:nvPr/>
        </p:nvSpPr>
        <p:spPr bwMode="ltGray">
          <a:xfrm>
            <a:off x="3347864" y="4299942"/>
            <a:ext cx="1890210" cy="324036"/>
          </a:xfrm>
          <a:prstGeom prst="roundRect">
            <a:avLst/>
          </a:prstGeom>
          <a:solidFill>
            <a:schemeClr val="accent3"/>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Arial" panose="020B0604020202020204" pitchFamily="34" charset="0"/>
                <a:cs typeface="Arial" panose="020B0604020202020204" pitchFamily="34" charset="0"/>
              </a:rPr>
              <a:t>Things </a:t>
            </a:r>
            <a:r>
              <a:rPr lang="en-GB" sz="1200" dirty="0">
                <a:solidFill>
                  <a:schemeClr val="tx1"/>
                </a:solidFill>
                <a:latin typeface="Arial" panose="020B0604020202020204" pitchFamily="34" charset="0"/>
                <a:cs typeface="Arial" panose="020B0604020202020204" pitchFamily="34" charset="0"/>
              </a:rPr>
              <a:t>I don’t care about</a:t>
            </a:r>
          </a:p>
        </p:txBody>
      </p:sp>
      <p:sp>
        <p:nvSpPr>
          <p:cNvPr id="30" name="Rounded Rectangle 29"/>
          <p:cNvSpPr/>
          <p:nvPr/>
        </p:nvSpPr>
        <p:spPr bwMode="ltGray">
          <a:xfrm>
            <a:off x="3203848" y="609532"/>
            <a:ext cx="2034226" cy="324036"/>
          </a:xfrm>
          <a:prstGeom prst="roundRect">
            <a:avLst/>
          </a:prstGeom>
          <a:solidFill>
            <a:schemeClr val="accent3"/>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Arial" panose="020B0604020202020204" pitchFamily="34" charset="0"/>
                <a:cs typeface="Arial" panose="020B0604020202020204" pitchFamily="34" charset="0"/>
              </a:rPr>
              <a:t>Things </a:t>
            </a:r>
            <a:r>
              <a:rPr lang="en-GB" sz="1200" dirty="0">
                <a:solidFill>
                  <a:schemeClr val="tx1"/>
                </a:solidFill>
                <a:latin typeface="Arial" panose="020B0604020202020204" pitchFamily="34" charset="0"/>
                <a:cs typeface="Arial" panose="020B0604020202020204" pitchFamily="34" charset="0"/>
              </a:rPr>
              <a:t>I care about</a:t>
            </a:r>
          </a:p>
        </p:txBody>
      </p:sp>
      <p:sp>
        <p:nvSpPr>
          <p:cNvPr id="8" name="Slide Number Placeholder 7"/>
          <p:cNvSpPr>
            <a:spLocks noGrp="1"/>
          </p:cNvSpPr>
          <p:nvPr>
            <p:ph type="sldNum" sz="quarter" idx="12"/>
          </p:nvPr>
        </p:nvSpPr>
        <p:spPr>
          <a:xfrm>
            <a:off x="7086600" y="4857750"/>
            <a:ext cx="1527048" cy="114300"/>
          </a:xfrm>
        </p:spPr>
        <p:txBody>
          <a:bodyPr/>
          <a:lstStyle/>
          <a:p>
            <a:fld id="{016C0488-217C-405E-84A7-2C6B75A710C1}" type="slidenum">
              <a:rPr lang="en-US" smtClean="0"/>
              <a:t>20</a:t>
            </a:fld>
            <a:endParaRPr lang="en-US" dirty="0"/>
          </a:p>
        </p:txBody>
      </p:sp>
    </p:spTree>
    <p:extLst>
      <p:ext uri="{BB962C8B-B14F-4D97-AF65-F5344CB8AC3E}">
        <p14:creationId xmlns:p14="http://schemas.microsoft.com/office/powerpoint/2010/main" val="429382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60344"/>
            <a:ext cx="6057900" cy="437220"/>
          </a:xfrm>
        </p:spPr>
        <p:txBody>
          <a:bodyPr/>
          <a:lstStyle/>
          <a:p>
            <a:r>
              <a:rPr lang="en-GB" dirty="0" smtClean="0"/>
              <a:t>Idiot or not idiot</a:t>
            </a:r>
            <a:endParaRPr lang="en-GB" dirty="0"/>
          </a:p>
        </p:txBody>
      </p:sp>
      <p:sp>
        <p:nvSpPr>
          <p:cNvPr id="3" name="Content Placeholder 2"/>
          <p:cNvSpPr>
            <a:spLocks noGrp="1"/>
          </p:cNvSpPr>
          <p:nvPr>
            <p:ph sz="quarter" idx="15"/>
          </p:nvPr>
        </p:nvSpPr>
        <p:spPr>
          <a:xfrm>
            <a:off x="467544" y="981840"/>
            <a:ext cx="8136904" cy="594066"/>
          </a:xfrm>
        </p:spPr>
        <p:txBody>
          <a:bodyPr/>
          <a:lstStyle/>
          <a:p>
            <a:r>
              <a:rPr lang="en-GB" dirty="0" smtClean="0"/>
              <a:t>Introducing a game for your teams, that we call “IDIOT OR NOT IDIOT”, where you can prove using the power of mathematics!!! that we are all idiots.</a:t>
            </a:r>
            <a:endParaRPr lang="en-GB" sz="600" dirty="0"/>
          </a:p>
          <a:p>
            <a:pPr marL="137160" indent="-342900">
              <a:buFontTx/>
              <a:buChar char="-"/>
            </a:pPr>
            <a:endParaRPr lang="en-GB" dirty="0"/>
          </a:p>
        </p:txBody>
      </p:sp>
      <p:sp>
        <p:nvSpPr>
          <p:cNvPr id="4" name="TextBox 3"/>
          <p:cNvSpPr txBox="1"/>
          <p:nvPr/>
        </p:nvSpPr>
        <p:spPr>
          <a:xfrm>
            <a:off x="4067944" y="3297147"/>
            <a:ext cx="3024336" cy="1031286"/>
          </a:xfrm>
          <a:prstGeom prst="rect">
            <a:avLst/>
          </a:prstGeom>
          <a:noFill/>
        </p:spPr>
        <p:txBody>
          <a:bodyPr vert="horz" wrap="square" lIns="0" tIns="0" rIns="0" bIns="0" rtlCol="0">
            <a:noAutofit/>
          </a:bodyPr>
          <a:lstStyle/>
          <a:p>
            <a:r>
              <a:rPr lang="en-GB" sz="1500" dirty="0">
                <a:latin typeface="+mj-lt"/>
              </a:rPr>
              <a:t>“I’ve never really wanted to go to Japan. Simply because I don’t like eating fish. And I know that’s very popular out there in Africa.”</a:t>
            </a:r>
          </a:p>
        </p:txBody>
      </p:sp>
      <p:sp>
        <p:nvSpPr>
          <p:cNvPr id="11" name="TextBox 10"/>
          <p:cNvSpPr txBox="1"/>
          <p:nvPr/>
        </p:nvSpPr>
        <p:spPr>
          <a:xfrm>
            <a:off x="4067944" y="2752456"/>
            <a:ext cx="2700300" cy="270030"/>
          </a:xfrm>
          <a:prstGeom prst="rect">
            <a:avLst/>
          </a:prstGeom>
          <a:noFill/>
        </p:spPr>
        <p:txBody>
          <a:bodyPr vert="horz" wrap="square" lIns="0" tIns="0" rIns="0" bIns="0" rtlCol="0">
            <a:noAutofit/>
          </a:bodyPr>
          <a:lstStyle/>
          <a:p>
            <a:pPr indent="-205740">
              <a:spcAft>
                <a:spcPts val="675"/>
              </a:spcAft>
            </a:pPr>
            <a:r>
              <a:rPr lang="en-GB" sz="1500" dirty="0">
                <a:latin typeface="+mj-lt"/>
              </a:rPr>
              <a:t>As an example:</a:t>
            </a:r>
          </a:p>
        </p:txBody>
      </p:sp>
      <p:pic>
        <p:nvPicPr>
          <p:cNvPr id="1026" name="Picture 2" descr="http://vignette2.wikia.nocookie.net/nickelodeon/images/9/94/Sponge_Bob_and_Patrick_Abrsive_Side.jpg/revision/latest?cb=201106290740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273" y="2630411"/>
            <a:ext cx="3078342" cy="17315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04342" y="1590930"/>
            <a:ext cx="6731954" cy="923330"/>
          </a:xfrm>
          <a:prstGeom prst="rect">
            <a:avLst/>
          </a:prstGeom>
        </p:spPr>
        <p:txBody>
          <a:bodyPr wrap="square">
            <a:spAutoFit/>
          </a:bodyPr>
          <a:lstStyle/>
          <a:p>
            <a:pPr marL="137160" indent="-342900"/>
            <a:r>
              <a:rPr lang="en-GB" i="1" u="sng" dirty="0">
                <a:solidFill>
                  <a:schemeClr val="accent1"/>
                </a:solidFill>
                <a:latin typeface="+mj-lt"/>
              </a:rPr>
              <a:t>The rules</a:t>
            </a:r>
            <a:r>
              <a:rPr lang="en-GB" i="1" u="sng" dirty="0" smtClean="0">
                <a:solidFill>
                  <a:schemeClr val="accent1"/>
                </a:solidFill>
                <a:latin typeface="+mj-lt"/>
              </a:rPr>
              <a:t>:</a:t>
            </a:r>
          </a:p>
          <a:p>
            <a:r>
              <a:rPr lang="en-GB" dirty="0" smtClean="0">
                <a:latin typeface="+mj-lt"/>
              </a:rPr>
              <a:t>You </a:t>
            </a:r>
            <a:r>
              <a:rPr lang="en-GB" dirty="0">
                <a:latin typeface="+mj-lt"/>
              </a:rPr>
              <a:t>put up a statement and </a:t>
            </a:r>
            <a:r>
              <a:rPr lang="en-GB" dirty="0" smtClean="0">
                <a:latin typeface="+mj-lt"/>
              </a:rPr>
              <a:t>your team has to </a:t>
            </a:r>
            <a:r>
              <a:rPr lang="en-GB" dirty="0">
                <a:latin typeface="+mj-lt"/>
              </a:rPr>
              <a:t>say if </a:t>
            </a:r>
            <a:r>
              <a:rPr lang="en-GB" dirty="0" smtClean="0">
                <a:latin typeface="+mj-lt"/>
              </a:rPr>
              <a:t>you’re </a:t>
            </a:r>
            <a:r>
              <a:rPr lang="en-GB" dirty="0">
                <a:latin typeface="+mj-lt"/>
              </a:rPr>
              <a:t>an idiot or not an idiot.</a:t>
            </a:r>
          </a:p>
        </p:txBody>
      </p:sp>
      <p:sp>
        <p:nvSpPr>
          <p:cNvPr id="7" name="Slide Number Placeholder 6"/>
          <p:cNvSpPr>
            <a:spLocks noGrp="1"/>
          </p:cNvSpPr>
          <p:nvPr>
            <p:ph type="sldNum" sz="quarter" idx="12"/>
          </p:nvPr>
        </p:nvSpPr>
        <p:spPr>
          <a:xfrm>
            <a:off x="7086600" y="4857750"/>
            <a:ext cx="1527048" cy="114300"/>
          </a:xfrm>
        </p:spPr>
        <p:txBody>
          <a:bodyPr/>
          <a:lstStyle/>
          <a:p>
            <a:fld id="{016C0488-217C-405E-84A7-2C6B75A710C1}" type="slidenum">
              <a:rPr lang="en-US" smtClean="0"/>
              <a:t>21</a:t>
            </a:fld>
            <a:endParaRPr lang="en-US" dirty="0"/>
          </a:p>
        </p:txBody>
      </p:sp>
    </p:spTree>
    <p:extLst>
      <p:ext uri="{BB962C8B-B14F-4D97-AF65-F5344CB8AC3E}">
        <p14:creationId xmlns:p14="http://schemas.microsoft.com/office/powerpoint/2010/main" val="3734148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05530"/>
            <a:ext cx="6057900" cy="437220"/>
          </a:xfrm>
        </p:spPr>
        <p:txBody>
          <a:bodyPr/>
          <a:lstStyle/>
          <a:p>
            <a:r>
              <a:rPr lang="en-GB" dirty="0" smtClean="0"/>
              <a:t>Idiot or not idiot</a:t>
            </a:r>
            <a:endParaRPr lang="en-GB" dirty="0"/>
          </a:p>
        </p:txBody>
      </p:sp>
      <p:sp>
        <p:nvSpPr>
          <p:cNvPr id="4" name="TextBox 3"/>
          <p:cNvSpPr txBox="1"/>
          <p:nvPr/>
        </p:nvSpPr>
        <p:spPr>
          <a:xfrm>
            <a:off x="467544" y="1147041"/>
            <a:ext cx="5256584" cy="270030"/>
          </a:xfrm>
          <a:prstGeom prst="rect">
            <a:avLst/>
          </a:prstGeom>
          <a:noFill/>
        </p:spPr>
        <p:txBody>
          <a:bodyPr vert="horz" wrap="square" lIns="0" tIns="0" rIns="0" bIns="0" rtlCol="0">
            <a:noAutofit/>
          </a:bodyPr>
          <a:lstStyle/>
          <a:p>
            <a:r>
              <a:rPr lang="en-GB" sz="1425" dirty="0">
                <a:latin typeface="+mj-lt"/>
              </a:rPr>
              <a:t>1) I moan about things that I can’t control and I don’t care about.</a:t>
            </a:r>
          </a:p>
        </p:txBody>
      </p:sp>
      <p:sp>
        <p:nvSpPr>
          <p:cNvPr id="5" name="TextBox 4"/>
          <p:cNvSpPr txBox="1"/>
          <p:nvPr/>
        </p:nvSpPr>
        <p:spPr>
          <a:xfrm>
            <a:off x="467544" y="1471077"/>
            <a:ext cx="5256584" cy="270030"/>
          </a:xfrm>
          <a:prstGeom prst="rect">
            <a:avLst/>
          </a:prstGeom>
          <a:noFill/>
        </p:spPr>
        <p:txBody>
          <a:bodyPr vert="horz" wrap="square" lIns="0" tIns="0" rIns="0" bIns="0" rtlCol="0">
            <a:noAutofit/>
          </a:bodyPr>
          <a:lstStyle/>
          <a:p>
            <a:r>
              <a:rPr lang="en-GB" sz="1425" dirty="0">
                <a:latin typeface="+mj-lt"/>
              </a:rPr>
              <a:t>2) I moan about things I can’t control but I care about.</a:t>
            </a:r>
          </a:p>
        </p:txBody>
      </p:sp>
      <p:sp>
        <p:nvSpPr>
          <p:cNvPr id="6" name="TextBox 5"/>
          <p:cNvSpPr txBox="1"/>
          <p:nvPr/>
        </p:nvSpPr>
        <p:spPr>
          <a:xfrm>
            <a:off x="467544" y="1795113"/>
            <a:ext cx="5256584" cy="270030"/>
          </a:xfrm>
          <a:prstGeom prst="rect">
            <a:avLst/>
          </a:prstGeom>
          <a:noFill/>
        </p:spPr>
        <p:txBody>
          <a:bodyPr vert="horz" wrap="square" lIns="0" tIns="0" rIns="0" bIns="0" rtlCol="0">
            <a:noAutofit/>
          </a:bodyPr>
          <a:lstStyle/>
          <a:p>
            <a:r>
              <a:rPr lang="en-GB" sz="1425" dirty="0">
                <a:latin typeface="+mj-lt"/>
              </a:rPr>
              <a:t>3) I moan about things that I can control but I don’t care </a:t>
            </a:r>
            <a:r>
              <a:rPr lang="en-GB" sz="1425" dirty="0" smtClean="0">
                <a:latin typeface="+mj-lt"/>
              </a:rPr>
              <a:t>about.</a:t>
            </a:r>
            <a:endParaRPr lang="en-GB" sz="1425" dirty="0">
              <a:latin typeface="+mj-lt"/>
            </a:endParaRPr>
          </a:p>
        </p:txBody>
      </p:sp>
      <p:sp>
        <p:nvSpPr>
          <p:cNvPr id="7" name="TextBox 6"/>
          <p:cNvSpPr txBox="1"/>
          <p:nvPr/>
        </p:nvSpPr>
        <p:spPr>
          <a:xfrm>
            <a:off x="467544" y="2119149"/>
            <a:ext cx="5256584" cy="270030"/>
          </a:xfrm>
          <a:prstGeom prst="rect">
            <a:avLst/>
          </a:prstGeom>
          <a:noFill/>
        </p:spPr>
        <p:txBody>
          <a:bodyPr vert="horz" wrap="square" lIns="0" tIns="0" rIns="0" bIns="0" rtlCol="0">
            <a:noAutofit/>
          </a:bodyPr>
          <a:lstStyle/>
          <a:p>
            <a:r>
              <a:rPr lang="en-GB" sz="1425" dirty="0">
                <a:latin typeface="+mj-lt"/>
              </a:rPr>
              <a:t>4) I moan about things I can control and I care </a:t>
            </a:r>
            <a:r>
              <a:rPr lang="en-GB" sz="1425" dirty="0" smtClean="0">
                <a:latin typeface="+mj-lt"/>
              </a:rPr>
              <a:t>about.</a:t>
            </a:r>
            <a:endParaRPr lang="en-GB" sz="1425" dirty="0">
              <a:latin typeface="+mj-lt"/>
            </a:endParaRPr>
          </a:p>
        </p:txBody>
      </p:sp>
      <p:pic>
        <p:nvPicPr>
          <p:cNvPr id="11" name="Picture 10"/>
          <p:cNvPicPr>
            <a:picLocks noChangeAspect="1"/>
          </p:cNvPicPr>
          <p:nvPr/>
        </p:nvPicPr>
        <p:blipFill rotWithShape="1">
          <a:blip r:embed="rId3"/>
          <a:srcRect b="4795"/>
          <a:stretch/>
        </p:blipFill>
        <p:spPr>
          <a:xfrm>
            <a:off x="5394412" y="2254164"/>
            <a:ext cx="3384376" cy="2468825"/>
          </a:xfrm>
          <a:prstGeom prst="rect">
            <a:avLst/>
          </a:prstGeom>
        </p:spPr>
      </p:pic>
      <p:sp>
        <p:nvSpPr>
          <p:cNvPr id="15" name="Slide Number Placeholder 14"/>
          <p:cNvSpPr>
            <a:spLocks noGrp="1"/>
          </p:cNvSpPr>
          <p:nvPr>
            <p:ph type="sldNum" sz="quarter" idx="12"/>
          </p:nvPr>
        </p:nvSpPr>
        <p:spPr>
          <a:xfrm>
            <a:off x="7086600" y="4857750"/>
            <a:ext cx="1527048" cy="114300"/>
          </a:xfrm>
        </p:spPr>
        <p:txBody>
          <a:bodyPr/>
          <a:lstStyle/>
          <a:p>
            <a:fld id="{016C0488-217C-405E-84A7-2C6B75A710C1}" type="slidenum">
              <a:rPr lang="en-US" smtClean="0"/>
              <a:t>22</a:t>
            </a:fld>
            <a:endParaRPr lang="en-US" dirty="0"/>
          </a:p>
        </p:txBody>
      </p:sp>
      <p:grpSp>
        <p:nvGrpSpPr>
          <p:cNvPr id="21" name="Group 20"/>
          <p:cNvGrpSpPr/>
          <p:nvPr/>
        </p:nvGrpSpPr>
        <p:grpSpPr>
          <a:xfrm>
            <a:off x="395536" y="2501814"/>
            <a:ext cx="5472782" cy="1894407"/>
            <a:chOff x="395536" y="2501814"/>
            <a:chExt cx="5472782" cy="1894407"/>
          </a:xfrm>
        </p:grpSpPr>
        <p:grpSp>
          <p:nvGrpSpPr>
            <p:cNvPr id="17" name="Group 16"/>
            <p:cNvGrpSpPr/>
            <p:nvPr/>
          </p:nvGrpSpPr>
          <p:grpSpPr>
            <a:xfrm>
              <a:off x="505599" y="2953004"/>
              <a:ext cx="5362719" cy="1443217"/>
              <a:chOff x="505599" y="2953004"/>
              <a:chExt cx="5362719" cy="1443217"/>
            </a:xfrm>
          </p:grpSpPr>
          <p:sp>
            <p:nvSpPr>
              <p:cNvPr id="8" name="Content Placeholder 2"/>
              <p:cNvSpPr txBox="1">
                <a:spLocks/>
              </p:cNvSpPr>
              <p:nvPr/>
            </p:nvSpPr>
            <p:spPr>
              <a:xfrm>
                <a:off x="510535" y="2953004"/>
                <a:ext cx="4493513" cy="270030"/>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r>
                  <a:rPr lang="en-GB" sz="1425" dirty="0">
                    <a:latin typeface="+mj-lt"/>
                  </a:rPr>
                  <a:t>If I moan about things, I’m an idiot.</a:t>
                </a:r>
              </a:p>
            </p:txBody>
          </p:sp>
          <p:sp>
            <p:nvSpPr>
              <p:cNvPr id="9" name="TextBox 8"/>
              <p:cNvSpPr txBox="1"/>
              <p:nvPr/>
            </p:nvSpPr>
            <p:spPr>
              <a:xfrm>
                <a:off x="505599" y="3329045"/>
                <a:ext cx="5066581" cy="515523"/>
              </a:xfrm>
              <a:prstGeom prst="rect">
                <a:avLst/>
              </a:prstGeom>
              <a:noFill/>
            </p:spPr>
            <p:txBody>
              <a:bodyPr vert="horz" wrap="square" lIns="0" tIns="0" rIns="0" bIns="0" rtlCol="0">
                <a:noAutofit/>
              </a:bodyPr>
              <a:lstStyle/>
              <a:p>
                <a:r>
                  <a:rPr lang="en-GB" sz="1425" dirty="0">
                    <a:latin typeface="+mj-lt"/>
                  </a:rPr>
                  <a:t>If you moan about things, you’re an idiot. </a:t>
                </a:r>
              </a:p>
            </p:txBody>
          </p:sp>
          <p:sp>
            <p:nvSpPr>
              <p:cNvPr id="10" name="TextBox 9"/>
              <p:cNvSpPr txBox="1"/>
              <p:nvPr/>
            </p:nvSpPr>
            <p:spPr>
              <a:xfrm>
                <a:off x="505599" y="3678762"/>
                <a:ext cx="5362719" cy="448373"/>
              </a:xfrm>
              <a:prstGeom prst="rect">
                <a:avLst/>
              </a:prstGeom>
              <a:noFill/>
            </p:spPr>
            <p:txBody>
              <a:bodyPr vert="horz" wrap="square" lIns="0" tIns="0" rIns="0" bIns="0" rtlCol="0">
                <a:noAutofit/>
              </a:bodyPr>
              <a:lstStyle/>
              <a:p>
                <a:r>
                  <a:rPr lang="en-GB" sz="1425" dirty="0">
                    <a:latin typeface="+mj-lt"/>
                  </a:rPr>
                  <a:t>We all moan, so we’re all idiots at one time or another.</a:t>
                </a:r>
              </a:p>
            </p:txBody>
          </p:sp>
          <p:sp>
            <p:nvSpPr>
              <p:cNvPr id="12" name="TextBox 11"/>
              <p:cNvSpPr txBox="1"/>
              <p:nvPr/>
            </p:nvSpPr>
            <p:spPr>
              <a:xfrm>
                <a:off x="510535" y="3997459"/>
                <a:ext cx="3186354" cy="398762"/>
              </a:xfrm>
              <a:prstGeom prst="rect">
                <a:avLst/>
              </a:prstGeom>
              <a:noFill/>
            </p:spPr>
            <p:txBody>
              <a:bodyPr vert="horz" wrap="square" lIns="0" tIns="0" rIns="0" bIns="0" rtlCol="0">
                <a:noAutofit/>
              </a:bodyPr>
              <a:lstStyle/>
              <a:p>
                <a:r>
                  <a:rPr lang="en-GB" sz="1425" b="1" dirty="0">
                    <a:latin typeface="+mj-lt"/>
                  </a:rPr>
                  <a:t>QED</a:t>
                </a:r>
              </a:p>
            </p:txBody>
          </p:sp>
        </p:grpSp>
        <p:sp>
          <p:nvSpPr>
            <p:cNvPr id="20" name="Rectangle 19"/>
            <p:cNvSpPr/>
            <p:nvPr/>
          </p:nvSpPr>
          <p:spPr>
            <a:xfrm>
              <a:off x="395536" y="2501814"/>
              <a:ext cx="2282997" cy="338554"/>
            </a:xfrm>
            <a:prstGeom prst="rect">
              <a:avLst/>
            </a:prstGeom>
          </p:spPr>
          <p:txBody>
            <a:bodyPr wrap="none">
              <a:spAutoFit/>
            </a:bodyPr>
            <a:lstStyle/>
            <a:p>
              <a:pPr marL="137160" indent="-342900"/>
              <a:r>
                <a:rPr lang="en-GB" sz="1600" dirty="0" smtClean="0">
                  <a:solidFill>
                    <a:schemeClr val="accent1"/>
                  </a:solidFill>
                </a:rPr>
                <a:t>What have we proved?</a:t>
              </a:r>
              <a:endParaRPr lang="en-GB" sz="1600" dirty="0">
                <a:solidFill>
                  <a:schemeClr val="accent1"/>
                </a:solidFill>
              </a:endParaRPr>
            </a:p>
          </p:txBody>
        </p:sp>
      </p:grpSp>
    </p:spTree>
    <p:extLst>
      <p:ext uri="{BB962C8B-B14F-4D97-AF65-F5344CB8AC3E}">
        <p14:creationId xmlns:p14="http://schemas.microsoft.com/office/powerpoint/2010/main" val="2893848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55879"/>
            <a:ext cx="6057900" cy="437220"/>
          </a:xfrm>
        </p:spPr>
        <p:txBody>
          <a:bodyPr/>
          <a:lstStyle/>
          <a:p>
            <a:r>
              <a:rPr lang="en-GB" dirty="0" smtClean="0"/>
              <a:t>What’s the point?</a:t>
            </a:r>
            <a:endParaRPr lang="en-GB" dirty="0"/>
          </a:p>
        </p:txBody>
      </p:sp>
      <p:sp>
        <p:nvSpPr>
          <p:cNvPr id="3" name="Content Placeholder 2"/>
          <p:cNvSpPr>
            <a:spLocks noGrp="1"/>
          </p:cNvSpPr>
          <p:nvPr>
            <p:ph sz="quarter" idx="15"/>
          </p:nvPr>
        </p:nvSpPr>
        <p:spPr>
          <a:xfrm>
            <a:off x="426984" y="1203598"/>
            <a:ext cx="5927646" cy="594066"/>
          </a:xfrm>
        </p:spPr>
        <p:txBody>
          <a:bodyPr/>
          <a:lstStyle/>
          <a:p>
            <a:pPr marL="360000" indent="-360000">
              <a:buClrTx/>
            </a:pPr>
            <a:r>
              <a:rPr lang="en-GB" sz="1600" dirty="0" smtClean="0"/>
              <a:t>My argument is that moaning about any of the four examples of the previous page is a negative waste of energy.</a:t>
            </a:r>
            <a:endParaRPr lang="en-GB" sz="1600" dirty="0"/>
          </a:p>
        </p:txBody>
      </p:sp>
      <p:sp>
        <p:nvSpPr>
          <p:cNvPr id="5" name="Content Placeholder 2"/>
          <p:cNvSpPr txBox="1">
            <a:spLocks/>
          </p:cNvSpPr>
          <p:nvPr/>
        </p:nvSpPr>
        <p:spPr>
          <a:xfrm>
            <a:off x="483940" y="2069364"/>
            <a:ext cx="6264696" cy="270030"/>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marL="360000" indent="-360000">
              <a:buFont typeface="Arial" panose="020B0604020202020204" pitchFamily="34" charset="0"/>
              <a:buChar char="•"/>
            </a:pPr>
            <a:r>
              <a:rPr lang="en-GB" sz="1600" dirty="0">
                <a:latin typeface="+mn-lt"/>
              </a:rPr>
              <a:t>We all do it…</a:t>
            </a:r>
          </a:p>
        </p:txBody>
      </p:sp>
      <p:sp>
        <p:nvSpPr>
          <p:cNvPr id="6" name="Content Placeholder 2"/>
          <p:cNvSpPr txBox="1">
            <a:spLocks/>
          </p:cNvSpPr>
          <p:nvPr/>
        </p:nvSpPr>
        <p:spPr>
          <a:xfrm>
            <a:off x="466368" y="2515758"/>
            <a:ext cx="4681696" cy="790392"/>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marL="360000" indent="-360000">
              <a:buFont typeface="Arial" panose="020B0604020202020204" pitchFamily="34" charset="0"/>
              <a:buChar char="•"/>
            </a:pPr>
            <a:r>
              <a:rPr lang="en-GB" sz="1600" dirty="0">
                <a:latin typeface="+mn-lt"/>
              </a:rPr>
              <a:t>We’re never going to eradicate it </a:t>
            </a:r>
            <a:r>
              <a:rPr lang="en-GB" sz="1600" dirty="0" smtClean="0">
                <a:latin typeface="+mn-lt"/>
              </a:rPr>
              <a:t>but we should maybe do less of it.</a:t>
            </a:r>
            <a:endParaRPr lang="en-GB" sz="1600" dirty="0">
              <a:latin typeface="+mn-lt"/>
            </a:endParaRPr>
          </a:p>
        </p:txBody>
      </p:sp>
      <p:sp>
        <p:nvSpPr>
          <p:cNvPr id="7" name="Slide Number Placeholder 6"/>
          <p:cNvSpPr>
            <a:spLocks noGrp="1"/>
          </p:cNvSpPr>
          <p:nvPr>
            <p:ph type="sldNum" sz="quarter" idx="12"/>
          </p:nvPr>
        </p:nvSpPr>
        <p:spPr>
          <a:xfrm>
            <a:off x="7086600" y="4857750"/>
            <a:ext cx="1527048" cy="114300"/>
          </a:xfrm>
        </p:spPr>
        <p:txBody>
          <a:bodyPr/>
          <a:lstStyle/>
          <a:p>
            <a:fld id="{016C0488-217C-405E-84A7-2C6B75A710C1}" type="slidenum">
              <a:rPr lang="en-US" smtClean="0"/>
              <a:t>23</a:t>
            </a:fld>
            <a:endParaRPr lang="en-US" dirty="0"/>
          </a:p>
        </p:txBody>
      </p:sp>
      <p:grpSp>
        <p:nvGrpSpPr>
          <p:cNvPr id="10" name="Group 9"/>
          <p:cNvGrpSpPr/>
          <p:nvPr/>
        </p:nvGrpSpPr>
        <p:grpSpPr>
          <a:xfrm>
            <a:off x="6085656" y="987574"/>
            <a:ext cx="2724963" cy="3011929"/>
            <a:chOff x="6085656" y="711949"/>
            <a:chExt cx="2724963" cy="3011929"/>
          </a:xfrm>
        </p:grpSpPr>
        <p:pic>
          <p:nvPicPr>
            <p:cNvPr id="9" name="Picture 8"/>
            <p:cNvPicPr>
              <a:picLocks noChangeAspect="1"/>
            </p:cNvPicPr>
            <p:nvPr/>
          </p:nvPicPr>
          <p:blipFill rotWithShape="1">
            <a:blip r:embed="rId3"/>
            <a:srcRect b="20904"/>
            <a:stretch/>
          </p:blipFill>
          <p:spPr>
            <a:xfrm>
              <a:off x="6228184" y="1203598"/>
              <a:ext cx="2580947" cy="2520280"/>
            </a:xfrm>
            <a:prstGeom prst="rect">
              <a:avLst/>
            </a:prstGeom>
          </p:spPr>
        </p:pic>
        <p:sp>
          <p:nvSpPr>
            <p:cNvPr id="8" name="TextBox 7"/>
            <p:cNvSpPr txBox="1"/>
            <p:nvPr/>
          </p:nvSpPr>
          <p:spPr>
            <a:xfrm>
              <a:off x="6085656" y="711949"/>
              <a:ext cx="2724963" cy="369332"/>
            </a:xfrm>
            <a:prstGeom prst="rect">
              <a:avLst/>
            </a:prstGeom>
            <a:noFill/>
          </p:spPr>
          <p:txBody>
            <a:bodyPr wrap="square" rtlCol="0">
              <a:spAutoFit/>
            </a:bodyPr>
            <a:lstStyle/>
            <a:p>
              <a:pPr algn="ctr"/>
              <a:r>
                <a:rPr lang="en-GB" dirty="0" smtClean="0"/>
                <a:t>Required reading</a:t>
              </a:r>
              <a:endParaRPr lang="en-US" dirty="0"/>
            </a:p>
          </p:txBody>
        </p:sp>
      </p:grpSp>
    </p:spTree>
    <p:extLst>
      <p:ext uri="{BB962C8B-B14F-4D97-AF65-F5344CB8AC3E}">
        <p14:creationId xmlns:p14="http://schemas.microsoft.com/office/powerpoint/2010/main" val="1233004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Destination Addiction</a:t>
            </a:r>
            <a:endParaRPr lang="en-GB" dirty="0"/>
          </a:p>
        </p:txBody>
      </p:sp>
    </p:spTree>
    <p:extLst>
      <p:ext uri="{BB962C8B-B14F-4D97-AF65-F5344CB8AC3E}">
        <p14:creationId xmlns:p14="http://schemas.microsoft.com/office/powerpoint/2010/main" val="15272292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92" y="163768"/>
            <a:ext cx="8291512" cy="857250"/>
          </a:xfrm>
        </p:spPr>
        <p:txBody>
          <a:bodyPr/>
          <a:lstStyle/>
          <a:p>
            <a:r>
              <a:rPr lang="en-GB" dirty="0" smtClean="0"/>
              <a:t>Destination Addiction</a:t>
            </a:r>
            <a:endParaRPr lang="en-GB" dirty="0"/>
          </a:p>
        </p:txBody>
      </p:sp>
      <p:sp>
        <p:nvSpPr>
          <p:cNvPr id="4" name="TextBox 3"/>
          <p:cNvSpPr txBox="1"/>
          <p:nvPr/>
        </p:nvSpPr>
        <p:spPr>
          <a:xfrm>
            <a:off x="1820636" y="1779814"/>
            <a:ext cx="2318657" cy="432707"/>
          </a:xfrm>
          <a:prstGeom prst="rect">
            <a:avLst/>
          </a:prstGeom>
          <a:noFill/>
        </p:spPr>
        <p:txBody>
          <a:bodyPr wrap="square" lIns="0" tIns="0" rIns="0" bIns="0" rtlCol="0">
            <a:noAutofit/>
            <a:scene3d>
              <a:camera prst="orthographicFront">
                <a:rot lat="0" lon="0" rev="0"/>
              </a:camera>
              <a:lightRig rig="threePt" dir="t"/>
            </a:scene3d>
          </a:bodyPr>
          <a:lstStyle/>
          <a:p>
            <a:pPr indent="-205740">
              <a:spcAft>
                <a:spcPts val="675"/>
              </a:spcAft>
            </a:pPr>
            <a:r>
              <a:rPr lang="en-GB" sz="2100" dirty="0">
                <a:solidFill>
                  <a:schemeClr val="bg1"/>
                </a:solidFill>
                <a:latin typeface="Lucida Handwriting" panose="03010101010101010101" pitchFamily="66" charset="0"/>
              </a:rPr>
              <a:t>Destination</a:t>
            </a:r>
          </a:p>
        </p:txBody>
      </p:sp>
      <p:sp>
        <p:nvSpPr>
          <p:cNvPr id="6" name="Rectangle 5"/>
          <p:cNvSpPr/>
          <p:nvPr/>
        </p:nvSpPr>
        <p:spPr>
          <a:xfrm>
            <a:off x="2972105" y="1275606"/>
            <a:ext cx="4896544" cy="2308324"/>
          </a:xfrm>
          <a:prstGeom prst="rect">
            <a:avLst/>
          </a:prstGeom>
        </p:spPr>
        <p:txBody>
          <a:bodyPr wrap="square">
            <a:spAutoFit/>
          </a:bodyPr>
          <a:lstStyle/>
          <a:p>
            <a:r>
              <a:rPr lang="en-GB" dirty="0">
                <a:solidFill>
                  <a:srgbClr val="2C2D30"/>
                </a:solidFill>
                <a:latin typeface="+mj-lt"/>
              </a:rPr>
              <a:t>Beware of </a:t>
            </a:r>
            <a:r>
              <a:rPr lang="en-GB" dirty="0" smtClean="0">
                <a:solidFill>
                  <a:srgbClr val="2C2D30"/>
                </a:solidFill>
                <a:latin typeface="+mj-lt"/>
              </a:rPr>
              <a:t>Destination Addiction - </a:t>
            </a:r>
            <a:r>
              <a:rPr lang="en-GB" dirty="0">
                <a:solidFill>
                  <a:srgbClr val="2C2D30"/>
                </a:solidFill>
                <a:latin typeface="+mj-lt"/>
              </a:rPr>
              <a:t>a preoccupation with the idea </a:t>
            </a:r>
            <a:r>
              <a:rPr lang="en-GB" dirty="0" smtClean="0">
                <a:solidFill>
                  <a:srgbClr val="2C2D30"/>
                </a:solidFill>
                <a:latin typeface="+mj-lt"/>
              </a:rPr>
              <a:t>that happiness</a:t>
            </a:r>
            <a:r>
              <a:rPr lang="en-GB" dirty="0">
                <a:solidFill>
                  <a:srgbClr val="2C2D30"/>
                </a:solidFill>
                <a:latin typeface="+mj-lt"/>
              </a:rPr>
              <a:t> is in the next place, the next job and with the next partner. </a:t>
            </a:r>
            <a:endParaRPr lang="en-GB" dirty="0" smtClean="0">
              <a:solidFill>
                <a:srgbClr val="2C2D30"/>
              </a:solidFill>
              <a:latin typeface="+mj-lt"/>
            </a:endParaRPr>
          </a:p>
          <a:p>
            <a:endParaRPr lang="en-GB" dirty="0">
              <a:solidFill>
                <a:srgbClr val="2C2D30"/>
              </a:solidFill>
              <a:latin typeface="+mj-lt"/>
            </a:endParaRPr>
          </a:p>
          <a:p>
            <a:r>
              <a:rPr lang="en-GB" dirty="0" smtClean="0">
                <a:solidFill>
                  <a:srgbClr val="2C2D30"/>
                </a:solidFill>
                <a:latin typeface="+mj-lt"/>
              </a:rPr>
              <a:t>Until </a:t>
            </a:r>
            <a:r>
              <a:rPr lang="en-GB" dirty="0">
                <a:solidFill>
                  <a:srgbClr val="2C2D30"/>
                </a:solidFill>
                <a:latin typeface="+mj-lt"/>
              </a:rPr>
              <a:t>you give up the idea that happiness is somewhere else, it will never be where you </a:t>
            </a:r>
            <a:r>
              <a:rPr lang="en-GB" dirty="0" smtClean="0">
                <a:solidFill>
                  <a:srgbClr val="2C2D30"/>
                </a:solidFill>
                <a:latin typeface="+mj-lt"/>
              </a:rPr>
              <a:t>are.</a:t>
            </a:r>
            <a:endParaRPr lang="en-US" dirty="0">
              <a:latin typeface="+mj-lt"/>
            </a:endParaRPr>
          </a:p>
        </p:txBody>
      </p:sp>
      <p:pic>
        <p:nvPicPr>
          <p:cNvPr id="9" name="Picture 8"/>
          <p:cNvPicPr>
            <a:picLocks noChangeAspect="1"/>
          </p:cNvPicPr>
          <p:nvPr/>
        </p:nvPicPr>
        <p:blipFill>
          <a:blip r:embed="rId2"/>
          <a:stretch>
            <a:fillRect/>
          </a:stretch>
        </p:blipFill>
        <p:spPr>
          <a:xfrm>
            <a:off x="539552" y="993212"/>
            <a:ext cx="2174830" cy="3111912"/>
          </a:xfrm>
          <a:prstGeom prst="rect">
            <a:avLst/>
          </a:prstGeom>
          <a:ln>
            <a:solidFill>
              <a:schemeClr val="tx2">
                <a:lumMod val="50000"/>
                <a:lumOff val="50000"/>
              </a:schemeClr>
            </a:solidFill>
          </a:ln>
        </p:spPr>
      </p:pic>
      <p:sp>
        <p:nvSpPr>
          <p:cNvPr id="5" name="Slide Number Placeholder 4"/>
          <p:cNvSpPr>
            <a:spLocks noGrp="1"/>
          </p:cNvSpPr>
          <p:nvPr>
            <p:ph type="sldNum" sz="quarter" idx="12"/>
          </p:nvPr>
        </p:nvSpPr>
        <p:spPr/>
        <p:txBody>
          <a:bodyPr/>
          <a:lstStyle/>
          <a:p>
            <a:fld id="{FE8DA6AF-1811-4E27-A96F-54109F1D0275}" type="slidenum">
              <a:rPr lang="en-GB" smtClean="0"/>
              <a:pPr/>
              <a:t>25</a:t>
            </a:fld>
            <a:endParaRPr lang="en-GB"/>
          </a:p>
        </p:txBody>
      </p:sp>
    </p:spTree>
    <p:extLst>
      <p:ext uri="{BB962C8B-B14F-4D97-AF65-F5344CB8AC3E}">
        <p14:creationId xmlns:p14="http://schemas.microsoft.com/office/powerpoint/2010/main" val="9031638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5486"/>
            <a:ext cx="8291512" cy="576064"/>
          </a:xfrm>
        </p:spPr>
        <p:txBody>
          <a:bodyPr/>
          <a:lstStyle/>
          <a:p>
            <a:r>
              <a:rPr lang="en-GB" dirty="0" smtClean="0"/>
              <a:t>Is this familiar?</a:t>
            </a:r>
            <a:endParaRPr lang="en-US" dirty="0"/>
          </a:p>
        </p:txBody>
      </p:sp>
      <p:sp>
        <p:nvSpPr>
          <p:cNvPr id="4" name="Slide Number Placeholder 3"/>
          <p:cNvSpPr>
            <a:spLocks noGrp="1"/>
          </p:cNvSpPr>
          <p:nvPr>
            <p:ph type="sldNum" sz="quarter" idx="12"/>
          </p:nvPr>
        </p:nvSpPr>
        <p:spPr/>
        <p:txBody>
          <a:bodyPr/>
          <a:lstStyle/>
          <a:p>
            <a:fld id="{FE8DA6AF-1811-4E27-A96F-54109F1D0275}" type="slidenum">
              <a:rPr lang="en-GB" smtClean="0"/>
              <a:pPr/>
              <a:t>26</a:t>
            </a:fld>
            <a:endParaRPr lang="en-GB"/>
          </a:p>
        </p:txBody>
      </p:sp>
      <p:pic>
        <p:nvPicPr>
          <p:cNvPr id="6" name="Picture 5"/>
          <p:cNvPicPr>
            <a:picLocks noChangeAspect="1"/>
          </p:cNvPicPr>
          <p:nvPr/>
        </p:nvPicPr>
        <p:blipFill>
          <a:blip r:embed="rId2"/>
          <a:stretch>
            <a:fillRect/>
          </a:stretch>
        </p:blipFill>
        <p:spPr>
          <a:xfrm>
            <a:off x="971600" y="843558"/>
            <a:ext cx="3067050" cy="3714750"/>
          </a:xfrm>
          <a:prstGeom prst="rect">
            <a:avLst/>
          </a:prstGeom>
        </p:spPr>
      </p:pic>
      <p:pic>
        <p:nvPicPr>
          <p:cNvPr id="7" name="Picture 6"/>
          <p:cNvPicPr>
            <a:picLocks noChangeAspect="1"/>
          </p:cNvPicPr>
          <p:nvPr/>
        </p:nvPicPr>
        <p:blipFill>
          <a:blip r:embed="rId3"/>
          <a:stretch>
            <a:fillRect/>
          </a:stretch>
        </p:blipFill>
        <p:spPr>
          <a:xfrm>
            <a:off x="5652120" y="1793308"/>
            <a:ext cx="1403166" cy="1815249"/>
          </a:xfrm>
          <a:prstGeom prst="rect">
            <a:avLst/>
          </a:prstGeom>
        </p:spPr>
      </p:pic>
    </p:spTree>
    <p:extLst>
      <p:ext uri="{BB962C8B-B14F-4D97-AF65-F5344CB8AC3E}">
        <p14:creationId xmlns:p14="http://schemas.microsoft.com/office/powerpoint/2010/main" val="330043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870">
                                          <p:stCondLst>
                                            <p:cond delay="0"/>
                                          </p:stCondLst>
                                        </p:cTn>
                                        <p:tgtEl>
                                          <p:spTgt spid="7"/>
                                        </p:tgtEl>
                                      </p:cBhvr>
                                    </p:animEffect>
                                    <p:anim calcmode="lin" valueType="num">
                                      <p:cBhvr>
                                        <p:cTn id="8" dur="2733"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7"/>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7"/>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7"/>
                                        </p:tgtEl>
                                        <p:attrNameLst>
                                          <p:attrName>ppt_y</p:attrName>
                                        </p:attrNameLst>
                                      </p:cBhvr>
                                      <p:tavLst>
                                        <p:tav tm="0" fmla="#ppt_y-sin(pi*$)/81">
                                          <p:val>
                                            <p:fltVal val="0"/>
                                          </p:val>
                                        </p:tav>
                                        <p:tav tm="100000">
                                          <p:val>
                                            <p:fltVal val="1"/>
                                          </p:val>
                                        </p:tav>
                                      </p:tavLst>
                                    </p:anim>
                                    <p:animScale>
                                      <p:cBhvr>
                                        <p:cTn id="13" dur="39">
                                          <p:stCondLst>
                                            <p:cond delay="975"/>
                                          </p:stCondLst>
                                        </p:cTn>
                                        <p:tgtEl>
                                          <p:spTgt spid="7"/>
                                        </p:tgtEl>
                                      </p:cBhvr>
                                      <p:to x="100000" y="60000"/>
                                    </p:animScale>
                                    <p:animScale>
                                      <p:cBhvr>
                                        <p:cTn id="14" dur="249" decel="50000">
                                          <p:stCondLst>
                                            <p:cond delay="1014"/>
                                          </p:stCondLst>
                                        </p:cTn>
                                        <p:tgtEl>
                                          <p:spTgt spid="7"/>
                                        </p:tgtEl>
                                      </p:cBhvr>
                                      <p:to x="100000" y="100000"/>
                                    </p:animScale>
                                    <p:animScale>
                                      <p:cBhvr>
                                        <p:cTn id="15" dur="39">
                                          <p:stCondLst>
                                            <p:cond delay="1968"/>
                                          </p:stCondLst>
                                        </p:cTn>
                                        <p:tgtEl>
                                          <p:spTgt spid="7"/>
                                        </p:tgtEl>
                                      </p:cBhvr>
                                      <p:to x="100000" y="80000"/>
                                    </p:animScale>
                                    <p:animScale>
                                      <p:cBhvr>
                                        <p:cTn id="16" dur="249" decel="50000">
                                          <p:stCondLst>
                                            <p:cond delay="2007"/>
                                          </p:stCondLst>
                                        </p:cTn>
                                        <p:tgtEl>
                                          <p:spTgt spid="7"/>
                                        </p:tgtEl>
                                      </p:cBhvr>
                                      <p:to x="100000" y="100000"/>
                                    </p:animScale>
                                    <p:animScale>
                                      <p:cBhvr>
                                        <p:cTn id="17" dur="39">
                                          <p:stCondLst>
                                            <p:cond delay="2463"/>
                                          </p:stCondLst>
                                        </p:cTn>
                                        <p:tgtEl>
                                          <p:spTgt spid="7"/>
                                        </p:tgtEl>
                                      </p:cBhvr>
                                      <p:to x="100000" y="90000"/>
                                    </p:animScale>
                                    <p:animScale>
                                      <p:cBhvr>
                                        <p:cTn id="18" dur="249" decel="50000">
                                          <p:stCondLst>
                                            <p:cond delay="2502"/>
                                          </p:stCondLst>
                                        </p:cTn>
                                        <p:tgtEl>
                                          <p:spTgt spid="7"/>
                                        </p:tgtEl>
                                      </p:cBhvr>
                                      <p:to x="100000" y="100000"/>
                                    </p:animScale>
                                    <p:animScale>
                                      <p:cBhvr>
                                        <p:cTn id="19" dur="39">
                                          <p:stCondLst>
                                            <p:cond delay="2712"/>
                                          </p:stCondLst>
                                        </p:cTn>
                                        <p:tgtEl>
                                          <p:spTgt spid="7"/>
                                        </p:tgtEl>
                                      </p:cBhvr>
                                      <p:to x="100000" y="95000"/>
                                    </p:animScale>
                                    <p:animScale>
                                      <p:cBhvr>
                                        <p:cTn id="20" dur="249" decel="50000">
                                          <p:stCondLst>
                                            <p:cond delay="2751"/>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destination addiction?</a:t>
            </a:r>
            <a:endParaRPr lang="en-GB" dirty="0"/>
          </a:p>
        </p:txBody>
      </p:sp>
      <p:sp>
        <p:nvSpPr>
          <p:cNvPr id="4" name="Content Placeholder 3"/>
          <p:cNvSpPr>
            <a:spLocks noGrp="1"/>
          </p:cNvSpPr>
          <p:nvPr>
            <p:ph sz="quarter" idx="15"/>
          </p:nvPr>
        </p:nvSpPr>
        <p:spPr>
          <a:xfrm>
            <a:off x="3059832" y="1200150"/>
            <a:ext cx="5550771" cy="3429000"/>
          </a:xfrm>
        </p:spPr>
        <p:txBody>
          <a:bodyPr/>
          <a:lstStyle/>
          <a:p>
            <a:pPr indent="0">
              <a:buNone/>
            </a:pPr>
            <a:r>
              <a:rPr lang="en-GB" sz="1400" dirty="0" smtClean="0"/>
              <a:t>A phrase coined by Robert Holden (American psychologist).</a:t>
            </a:r>
          </a:p>
          <a:p>
            <a:pPr indent="0">
              <a:buNone/>
            </a:pPr>
            <a:r>
              <a:rPr lang="en-GB" sz="1400" dirty="0" smtClean="0"/>
              <a:t>He uses it to describe a mind-set where we:</a:t>
            </a:r>
          </a:p>
          <a:p>
            <a:pPr marL="488167" indent="-285750"/>
            <a:r>
              <a:rPr lang="en-GB" sz="1400" dirty="0" smtClean="0"/>
              <a:t>View every passing moment as merely a ticket to get to the future.</a:t>
            </a:r>
          </a:p>
          <a:p>
            <a:pPr marL="488167" indent="-285750"/>
            <a:r>
              <a:rPr lang="en-GB" sz="1400" dirty="0" smtClean="0"/>
              <a:t>Always need to get somewhere else before we can relax and savour the moment. But we never get there!</a:t>
            </a:r>
          </a:p>
          <a:p>
            <a:pPr marL="488167" indent="-285750"/>
            <a:r>
              <a:rPr lang="en-GB" sz="1400" dirty="0" smtClean="0"/>
              <a:t>Celebrate the end of the day in the meantime and recover at the weekends (TGIF).</a:t>
            </a:r>
          </a:p>
          <a:p>
            <a:pPr indent="0">
              <a:spcBef>
                <a:spcPts val="0"/>
              </a:spcBef>
              <a:buNone/>
            </a:pPr>
            <a:endParaRPr lang="en-GB" sz="1400" dirty="0"/>
          </a:p>
          <a:p>
            <a:pPr indent="0">
              <a:spcBef>
                <a:spcPts val="0"/>
              </a:spcBef>
              <a:buNone/>
            </a:pPr>
            <a:r>
              <a:rPr lang="en-GB" sz="1400" dirty="0" smtClean="0"/>
              <a:t>This can lead us to be absent from the present moment and to disregard or not appreciate the things we have.</a:t>
            </a:r>
            <a:endParaRPr lang="en-GB" dirty="0"/>
          </a:p>
        </p:txBody>
      </p:sp>
      <p:pic>
        <p:nvPicPr>
          <p:cNvPr id="8" name="Picture 2" descr="Image result for shrigley everything good"/>
          <p:cNvPicPr>
            <a:picLocks noChangeAspect="1" noChangeArrowheads="1"/>
          </p:cNvPicPr>
          <p:nvPr/>
        </p:nvPicPr>
        <p:blipFill rotWithShape="1">
          <a:blip r:embed="rId2">
            <a:extLst>
              <a:ext uri="{28A0092B-C50C-407E-A947-70E740481C1C}">
                <a14:useLocalDpi xmlns:a14="http://schemas.microsoft.com/office/drawing/2010/main" val="0"/>
              </a:ext>
            </a:extLst>
          </a:blip>
          <a:srcRect l="10389" r="15570"/>
          <a:stretch/>
        </p:blipFill>
        <p:spPr bwMode="auto">
          <a:xfrm>
            <a:off x="521173" y="1131590"/>
            <a:ext cx="2300258" cy="334698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086600" y="4857750"/>
            <a:ext cx="1527048" cy="114300"/>
          </a:xfrm>
        </p:spPr>
        <p:txBody>
          <a:bodyPr/>
          <a:lstStyle/>
          <a:p>
            <a:fld id="{016C0488-217C-405E-84A7-2C6B75A710C1}" type="slidenum">
              <a:rPr lang="en-US" smtClean="0"/>
              <a:t>27</a:t>
            </a:fld>
            <a:endParaRPr lang="en-US" dirty="0"/>
          </a:p>
        </p:txBody>
      </p:sp>
    </p:spTree>
    <p:extLst>
      <p:ext uri="{BB962C8B-B14F-4D97-AF65-F5344CB8AC3E}">
        <p14:creationId xmlns:p14="http://schemas.microsoft.com/office/powerpoint/2010/main" val="18569719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career  david shrigley"/>
          <p:cNvPicPr>
            <a:picLocks noChangeAspect="1" noChangeArrowheads="1"/>
          </p:cNvPicPr>
          <p:nvPr/>
        </p:nvPicPr>
        <p:blipFill rotWithShape="1">
          <a:blip r:embed="rId2">
            <a:extLst>
              <a:ext uri="{28A0092B-C50C-407E-A947-70E740481C1C}">
                <a14:useLocalDpi xmlns:a14="http://schemas.microsoft.com/office/drawing/2010/main" val="0"/>
              </a:ext>
            </a:extLst>
          </a:blip>
          <a:srcRect b="9091"/>
          <a:stretch/>
        </p:blipFill>
        <p:spPr bwMode="auto">
          <a:xfrm>
            <a:off x="6732240" y="1203598"/>
            <a:ext cx="2247059" cy="28803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2676" y="373782"/>
            <a:ext cx="8077200" cy="685800"/>
          </a:xfrm>
        </p:spPr>
        <p:txBody>
          <a:bodyPr/>
          <a:lstStyle/>
          <a:p>
            <a:r>
              <a:rPr lang="en-GB" sz="2000" dirty="0" smtClean="0"/>
              <a:t>Do you recognise these symptoms (in you or your team?)</a:t>
            </a:r>
            <a:endParaRPr lang="en-GB" dirty="0"/>
          </a:p>
        </p:txBody>
      </p:sp>
      <p:sp>
        <p:nvSpPr>
          <p:cNvPr id="3" name="Content Placeholder 2"/>
          <p:cNvSpPr>
            <a:spLocks noGrp="1"/>
          </p:cNvSpPr>
          <p:nvPr>
            <p:ph sz="quarter" idx="15"/>
          </p:nvPr>
        </p:nvSpPr>
        <p:spPr>
          <a:xfrm>
            <a:off x="323528" y="987574"/>
            <a:ext cx="6990928" cy="3569568"/>
          </a:xfrm>
        </p:spPr>
        <p:txBody>
          <a:bodyPr/>
          <a:lstStyle/>
          <a:p>
            <a:pPr marL="252000" indent="-257175">
              <a:spcBef>
                <a:spcPts val="600"/>
              </a:spcBef>
              <a:buFont typeface="Arial" panose="020B0604020202020204" pitchFamily="34" charset="0"/>
              <a:buChar char="•"/>
            </a:pPr>
            <a:r>
              <a:rPr lang="en-GB" sz="1600" dirty="0"/>
              <a:t>Whatever you are doing, you are always thinking about what comes next.</a:t>
            </a:r>
          </a:p>
          <a:p>
            <a:pPr marL="252000" indent="-257175">
              <a:spcBef>
                <a:spcPts val="600"/>
              </a:spcBef>
              <a:buFont typeface="Arial" panose="020B0604020202020204" pitchFamily="34" charset="0"/>
              <a:buChar char="•"/>
            </a:pPr>
            <a:r>
              <a:rPr lang="en-GB" sz="1600" dirty="0" smtClean="0"/>
              <a:t>You </a:t>
            </a:r>
            <a:r>
              <a:rPr lang="en-GB" sz="1600" dirty="0"/>
              <a:t>are always in a hurry even when you don’t need to be.</a:t>
            </a:r>
          </a:p>
          <a:p>
            <a:pPr marL="252000" indent="-257175">
              <a:spcBef>
                <a:spcPts val="600"/>
              </a:spcBef>
              <a:buFont typeface="Arial" panose="020B0604020202020204" pitchFamily="34" charset="0"/>
              <a:buChar char="•"/>
            </a:pPr>
            <a:r>
              <a:rPr lang="en-GB" sz="1600" dirty="0"/>
              <a:t>You always promise that next year you will be less busy.</a:t>
            </a:r>
          </a:p>
          <a:p>
            <a:pPr marL="252000" indent="-257175">
              <a:spcBef>
                <a:spcPts val="600"/>
              </a:spcBef>
              <a:buFont typeface="Arial" panose="020B0604020202020204" pitchFamily="34" charset="0"/>
              <a:buChar char="•"/>
            </a:pPr>
            <a:r>
              <a:rPr lang="en-GB" sz="1600" dirty="0"/>
              <a:t>Your dream home is always the next home you plan to buy.</a:t>
            </a:r>
          </a:p>
          <a:p>
            <a:pPr marL="252000" indent="-257175">
              <a:spcBef>
                <a:spcPts val="600"/>
              </a:spcBef>
              <a:buFont typeface="Arial" panose="020B0604020202020204" pitchFamily="34" charset="0"/>
              <a:buChar char="•"/>
            </a:pPr>
            <a:r>
              <a:rPr lang="en-GB" sz="1600" dirty="0"/>
              <a:t>You don’t like your job but it has good prospects for the future.</a:t>
            </a:r>
          </a:p>
          <a:p>
            <a:pPr marL="252000" indent="-257175">
              <a:spcBef>
                <a:spcPts val="600"/>
              </a:spcBef>
              <a:buFont typeface="Arial" panose="020B0604020202020204" pitchFamily="34" charset="0"/>
              <a:buChar char="•"/>
            </a:pPr>
            <a:r>
              <a:rPr lang="en-GB" sz="1600" dirty="0"/>
              <a:t>You never commit fully to anything in case something better comes along.</a:t>
            </a:r>
          </a:p>
          <a:p>
            <a:pPr marL="252000" indent="-257175">
              <a:spcBef>
                <a:spcPts val="600"/>
              </a:spcBef>
              <a:buFont typeface="Arial" panose="020B0604020202020204" pitchFamily="34" charset="0"/>
              <a:buChar char="•"/>
            </a:pPr>
            <a:r>
              <a:rPr lang="en-GB" sz="1600" dirty="0" smtClean="0"/>
              <a:t>You think </a:t>
            </a:r>
            <a:r>
              <a:rPr lang="en-GB" sz="1600" dirty="0"/>
              <a:t>you should be further ahead of where you are now.</a:t>
            </a:r>
          </a:p>
          <a:p>
            <a:pPr marL="252000" indent="-257175">
              <a:spcBef>
                <a:spcPts val="600"/>
              </a:spcBef>
              <a:buFont typeface="Arial" panose="020B0604020202020204" pitchFamily="34" charset="0"/>
              <a:buChar char="•"/>
            </a:pPr>
            <a:r>
              <a:rPr lang="en-GB" sz="1600" dirty="0"/>
              <a:t>You have so many forecasts, projections, and targets that you never enjoy your life</a:t>
            </a:r>
            <a:r>
              <a:rPr lang="en-GB" sz="1600" dirty="0" smtClean="0"/>
              <a:t>.</a:t>
            </a:r>
          </a:p>
          <a:p>
            <a:pPr marL="252000" indent="-257175">
              <a:spcBef>
                <a:spcPts val="600"/>
              </a:spcBef>
              <a:buFont typeface="Arial" panose="020B0604020202020204" pitchFamily="34" charset="0"/>
              <a:buChar char="•"/>
            </a:pPr>
            <a:r>
              <a:rPr lang="en-GB" sz="1600" dirty="0" smtClean="0"/>
              <a:t>You can sit down now, thanks.</a:t>
            </a:r>
            <a:endParaRPr lang="en-GB" sz="1600" dirty="0"/>
          </a:p>
          <a:p>
            <a:endParaRPr lang="en-GB" dirty="0"/>
          </a:p>
        </p:txBody>
      </p:sp>
      <p:sp>
        <p:nvSpPr>
          <p:cNvPr id="5" name="Slide Number Placeholder 4"/>
          <p:cNvSpPr>
            <a:spLocks noGrp="1"/>
          </p:cNvSpPr>
          <p:nvPr>
            <p:ph type="sldNum" sz="quarter" idx="12"/>
          </p:nvPr>
        </p:nvSpPr>
        <p:spPr>
          <a:xfrm>
            <a:off x="7086600" y="4857750"/>
            <a:ext cx="1527048" cy="114300"/>
          </a:xfrm>
        </p:spPr>
        <p:txBody>
          <a:bodyPr/>
          <a:lstStyle/>
          <a:p>
            <a:fld id="{016C0488-217C-405E-84A7-2C6B75A710C1}" type="slidenum">
              <a:rPr lang="en-US" smtClean="0"/>
              <a:t>28</a:t>
            </a:fld>
            <a:endParaRPr lang="en-US" dirty="0"/>
          </a:p>
        </p:txBody>
      </p:sp>
    </p:spTree>
    <p:extLst>
      <p:ext uri="{BB962C8B-B14F-4D97-AF65-F5344CB8AC3E}">
        <p14:creationId xmlns:p14="http://schemas.microsoft.com/office/powerpoint/2010/main" val="281992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60474"/>
            <a:ext cx="8077200" cy="685800"/>
          </a:xfrm>
        </p:spPr>
        <p:txBody>
          <a:bodyPr/>
          <a:lstStyle/>
          <a:p>
            <a:r>
              <a:rPr lang="en-GB" dirty="0" smtClean="0"/>
              <a:t>An alternative perspective</a:t>
            </a:r>
            <a:endParaRPr lang="en-GB" dirty="0"/>
          </a:p>
        </p:txBody>
      </p:sp>
      <p:sp>
        <p:nvSpPr>
          <p:cNvPr id="4" name="Content Placeholder 3"/>
          <p:cNvSpPr>
            <a:spLocks noGrp="1"/>
          </p:cNvSpPr>
          <p:nvPr>
            <p:ph sz="quarter" idx="15"/>
          </p:nvPr>
        </p:nvSpPr>
        <p:spPr>
          <a:xfrm>
            <a:off x="3995937" y="1347614"/>
            <a:ext cx="4896544" cy="1008112"/>
          </a:xfrm>
        </p:spPr>
        <p:txBody>
          <a:bodyPr/>
          <a:lstStyle/>
          <a:p>
            <a:pPr indent="0">
              <a:buNone/>
            </a:pPr>
            <a:r>
              <a:rPr lang="en-GB" dirty="0" smtClean="0"/>
              <a:t>Reframe our view of “the end” or “our destination” – instead of thinking of the end as the </a:t>
            </a:r>
            <a:r>
              <a:rPr lang="en-GB" b="1" i="1" dirty="0" smtClean="0"/>
              <a:t>finish</a:t>
            </a:r>
            <a:r>
              <a:rPr lang="en-GB" dirty="0" smtClean="0"/>
              <a:t>, think of it as the </a:t>
            </a:r>
            <a:r>
              <a:rPr lang="en-GB" b="1" i="1" dirty="0" smtClean="0"/>
              <a:t>purpose</a:t>
            </a:r>
            <a:r>
              <a:rPr lang="en-GB" dirty="0" smtClean="0"/>
              <a:t>.</a:t>
            </a:r>
          </a:p>
          <a:p>
            <a:pPr indent="0">
              <a:buNone/>
            </a:pPr>
            <a:endParaRPr lang="en-GB" i="1" dirty="0"/>
          </a:p>
        </p:txBody>
      </p:sp>
      <p:pic>
        <p:nvPicPr>
          <p:cNvPr id="9218" name="Picture 2" descr="https://thumbor.forbes.com/thumbor/960x0/https%3A%2F%2Fblogs-images.forbes.com%2Fchrismyers%2Ffiles%2F2018%2F02%2Fikigai-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808" y="1059582"/>
            <a:ext cx="3456383" cy="345638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086600" y="4857750"/>
            <a:ext cx="1527048" cy="114300"/>
          </a:xfrm>
        </p:spPr>
        <p:txBody>
          <a:bodyPr/>
          <a:lstStyle/>
          <a:p>
            <a:fld id="{016C0488-217C-405E-84A7-2C6B75A710C1}" type="slidenum">
              <a:rPr lang="en-US" smtClean="0"/>
              <a:t>29</a:t>
            </a:fld>
            <a:endParaRPr lang="en-US" dirty="0"/>
          </a:p>
        </p:txBody>
      </p:sp>
      <p:sp>
        <p:nvSpPr>
          <p:cNvPr id="6" name="TextBox 5"/>
          <p:cNvSpPr txBox="1"/>
          <p:nvPr/>
        </p:nvSpPr>
        <p:spPr>
          <a:xfrm>
            <a:off x="3955191" y="2499742"/>
            <a:ext cx="3497129" cy="1728192"/>
          </a:xfrm>
          <a:prstGeom prst="rect">
            <a:avLst/>
          </a:prstGeom>
          <a:noFill/>
        </p:spPr>
        <p:txBody>
          <a:bodyPr wrap="square" rtlCol="0">
            <a:spAutoFit/>
          </a:bodyPr>
          <a:lstStyle/>
          <a:p>
            <a:endParaRPr lang="en-US" dirty="0"/>
          </a:p>
        </p:txBody>
      </p:sp>
      <p:sp>
        <p:nvSpPr>
          <p:cNvPr id="7" name="TextBox 6"/>
          <p:cNvSpPr txBox="1"/>
          <p:nvPr/>
        </p:nvSpPr>
        <p:spPr>
          <a:xfrm>
            <a:off x="4274768" y="2657693"/>
            <a:ext cx="4329680" cy="1846659"/>
          </a:xfrm>
          <a:prstGeom prst="rect">
            <a:avLst/>
          </a:prstGeom>
          <a:noFill/>
        </p:spPr>
        <p:txBody>
          <a:bodyPr wrap="square" rtlCol="0">
            <a:spAutoFit/>
          </a:bodyPr>
          <a:lstStyle/>
          <a:p>
            <a:r>
              <a:rPr lang="en-GB" sz="1600" i="1" dirty="0"/>
              <a:t>“Drink </a:t>
            </a:r>
            <a:r>
              <a:rPr lang="en-GB" sz="1600" i="1" dirty="0" smtClean="0"/>
              <a:t>wine(*). </a:t>
            </a:r>
            <a:r>
              <a:rPr lang="en-GB" sz="1600" i="1" dirty="0"/>
              <a:t>This is life eternal. This is all that youth will give you. It is the season for wine, roses and drunken friends. </a:t>
            </a:r>
            <a:endParaRPr lang="en-GB" sz="1600" i="1" dirty="0" smtClean="0"/>
          </a:p>
          <a:p>
            <a:r>
              <a:rPr lang="en-GB" sz="1600" i="1" dirty="0" smtClean="0"/>
              <a:t>Be </a:t>
            </a:r>
            <a:r>
              <a:rPr lang="en-GB" sz="1600" i="1" dirty="0"/>
              <a:t>happy for this moment. This moment is your life</a:t>
            </a:r>
            <a:r>
              <a:rPr lang="en-GB" sz="1600" i="1" dirty="0" smtClean="0"/>
              <a:t>.”</a:t>
            </a:r>
          </a:p>
          <a:p>
            <a:r>
              <a:rPr lang="en-GB" sz="1600" i="1" dirty="0" smtClean="0"/>
              <a:t>(Omar </a:t>
            </a:r>
            <a:r>
              <a:rPr lang="en-GB" sz="1600" i="1" dirty="0" err="1" smtClean="0"/>
              <a:t>Khayam</a:t>
            </a:r>
            <a:r>
              <a:rPr lang="en-GB" sz="1600" i="1" dirty="0" smtClean="0"/>
              <a:t>)</a:t>
            </a:r>
            <a:endParaRPr lang="en-GB" sz="1600" i="1" dirty="0"/>
          </a:p>
          <a:p>
            <a:endParaRPr lang="en-US" dirty="0"/>
          </a:p>
        </p:txBody>
      </p:sp>
      <p:sp>
        <p:nvSpPr>
          <p:cNvPr id="3" name="TextBox 2"/>
          <p:cNvSpPr txBox="1"/>
          <p:nvPr/>
        </p:nvSpPr>
        <p:spPr>
          <a:xfrm>
            <a:off x="4274768" y="4371950"/>
            <a:ext cx="3105544" cy="253916"/>
          </a:xfrm>
          <a:prstGeom prst="rect">
            <a:avLst/>
          </a:prstGeom>
          <a:noFill/>
        </p:spPr>
        <p:txBody>
          <a:bodyPr wrap="square" rtlCol="0">
            <a:spAutoFit/>
          </a:bodyPr>
          <a:lstStyle/>
          <a:p>
            <a:r>
              <a:rPr lang="en-GB" sz="1050" dirty="0" smtClean="0"/>
              <a:t>(*)Please enjoy inspirational quotes responsibly</a:t>
            </a:r>
            <a:endParaRPr lang="en-US" sz="1050" dirty="0"/>
          </a:p>
        </p:txBody>
      </p:sp>
    </p:spTree>
    <p:extLst>
      <p:ext uri="{BB962C8B-B14F-4D97-AF65-F5344CB8AC3E}">
        <p14:creationId xmlns:p14="http://schemas.microsoft.com/office/powerpoint/2010/main" val="2755206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Background</a:t>
            </a:r>
            <a:endParaRPr lang="en-US" dirty="0"/>
          </a:p>
        </p:txBody>
      </p:sp>
      <p:sp>
        <p:nvSpPr>
          <p:cNvPr id="6" name="Content Placeholder 5"/>
          <p:cNvSpPr>
            <a:spLocks noGrp="1"/>
          </p:cNvSpPr>
          <p:nvPr>
            <p:ph idx="1"/>
          </p:nvPr>
        </p:nvSpPr>
        <p:spPr>
          <a:xfrm>
            <a:off x="395967" y="1059582"/>
            <a:ext cx="8291512" cy="3480197"/>
          </a:xfrm>
        </p:spPr>
        <p:txBody>
          <a:bodyPr/>
          <a:lstStyle/>
          <a:p>
            <a:pPr marL="0" indent="0">
              <a:buNone/>
            </a:pPr>
            <a:r>
              <a:rPr lang="en-GB" dirty="0" smtClean="0"/>
              <a:t>This is the final part of an exciting trilogy. You’ll be familiar with the first two instalments:</a:t>
            </a:r>
          </a:p>
          <a:p>
            <a:pPr marL="342900" indent="-342900">
              <a:buFont typeface="+mj-lt"/>
              <a:buAutoNum type="arabicPeriod"/>
            </a:pPr>
            <a:r>
              <a:rPr lang="en-GB" dirty="0" smtClean="0"/>
              <a:t>Emotional </a:t>
            </a:r>
            <a:r>
              <a:rPr lang="en-GB" dirty="0"/>
              <a:t>Intelligence – an introduction</a:t>
            </a:r>
          </a:p>
          <a:p>
            <a:pPr marL="342900" indent="-342900">
              <a:buFont typeface="+mj-lt"/>
              <a:buAutoNum type="arabicPeriod"/>
            </a:pPr>
            <a:r>
              <a:rPr lang="en-GB" dirty="0"/>
              <a:t>Using Emotional Intelligence (EI) to better manage actuarial </a:t>
            </a:r>
            <a:r>
              <a:rPr lang="en-GB" dirty="0" smtClean="0"/>
              <a:t>teams</a:t>
            </a:r>
          </a:p>
          <a:p>
            <a:pPr marL="342900" indent="-342900">
              <a:buFont typeface="+mj-lt"/>
              <a:buAutoNum type="arabicPeriod"/>
            </a:pPr>
            <a:endParaRPr lang="en-GB" dirty="0"/>
          </a:p>
          <a:p>
            <a:pPr marL="0" indent="0">
              <a:buNone/>
            </a:pPr>
            <a:r>
              <a:rPr lang="en-GB" dirty="0" smtClean="0"/>
              <a:t>By EI, we mean (broadly):</a:t>
            </a:r>
          </a:p>
          <a:p>
            <a:pPr marL="0" indent="0">
              <a:buNone/>
            </a:pPr>
            <a:r>
              <a:rPr lang="en-GB" dirty="0" smtClean="0"/>
              <a:t>“the </a:t>
            </a:r>
            <a:r>
              <a:rPr lang="en-GB" dirty="0"/>
              <a:t>capacity to be aware of, control, and express one's emotions, and to handle interpersonal relationships judiciously and empathetically</a:t>
            </a:r>
            <a:r>
              <a:rPr lang="en-GB" dirty="0" smtClean="0"/>
              <a:t>.”</a:t>
            </a:r>
          </a:p>
          <a:p>
            <a:pPr marL="0" indent="0">
              <a:buNone/>
            </a:pPr>
            <a:endParaRPr lang="en-US" dirty="0"/>
          </a:p>
        </p:txBody>
      </p:sp>
      <p:sp>
        <p:nvSpPr>
          <p:cNvPr id="4" name="Slide Number Placeholder 3"/>
          <p:cNvSpPr>
            <a:spLocks noGrp="1"/>
          </p:cNvSpPr>
          <p:nvPr>
            <p:ph type="sldNum" sz="quarter" idx="12"/>
          </p:nvPr>
        </p:nvSpPr>
        <p:spPr/>
        <p:txBody>
          <a:bodyPr/>
          <a:lstStyle/>
          <a:p>
            <a:fld id="{FE8DA6AF-1811-4E27-A96F-54109F1D0275}" type="slidenum">
              <a:rPr lang="en-GB" smtClean="0"/>
              <a:pPr/>
              <a:t>3</a:t>
            </a:fld>
            <a:endParaRPr lang="en-GB"/>
          </a:p>
        </p:txBody>
      </p:sp>
    </p:spTree>
    <p:extLst>
      <p:ext uri="{BB962C8B-B14F-4D97-AF65-F5344CB8AC3E}">
        <p14:creationId xmlns:p14="http://schemas.microsoft.com/office/powerpoint/2010/main" val="6491117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Existential questions for your teams</a:t>
            </a:r>
            <a:endParaRPr lang="en-GB" dirty="0"/>
          </a:p>
        </p:txBody>
      </p:sp>
      <p:sp>
        <p:nvSpPr>
          <p:cNvPr id="3" name="Content Placeholder 2"/>
          <p:cNvSpPr>
            <a:spLocks noGrp="1"/>
          </p:cNvSpPr>
          <p:nvPr>
            <p:ph sz="quarter" idx="15"/>
          </p:nvPr>
        </p:nvSpPr>
        <p:spPr>
          <a:xfrm>
            <a:off x="533400" y="1314450"/>
            <a:ext cx="8077200" cy="2337420"/>
          </a:xfrm>
        </p:spPr>
        <p:txBody>
          <a:bodyPr/>
          <a:lstStyle/>
          <a:p>
            <a:pPr marL="137160" indent="-342900">
              <a:spcAft>
                <a:spcPts val="1350"/>
              </a:spcAft>
              <a:buFont typeface="+mj-lt"/>
              <a:buAutoNum type="arabicPeriod"/>
            </a:pPr>
            <a:r>
              <a:rPr lang="en-GB" dirty="0"/>
              <a:t>Does this seem familiar?</a:t>
            </a:r>
          </a:p>
          <a:p>
            <a:pPr marL="137160" indent="-342900">
              <a:spcAft>
                <a:spcPts val="1350"/>
              </a:spcAft>
              <a:buFont typeface="+mj-lt"/>
              <a:buAutoNum type="arabicPeriod"/>
            </a:pPr>
            <a:r>
              <a:rPr lang="en-GB" dirty="0"/>
              <a:t>If so, what do you think is </a:t>
            </a:r>
            <a:r>
              <a:rPr lang="en-GB" dirty="0" smtClean="0"/>
              <a:t>causing </a:t>
            </a:r>
            <a:r>
              <a:rPr lang="en-GB" dirty="0"/>
              <a:t>it, here and elsewhere?</a:t>
            </a:r>
          </a:p>
          <a:p>
            <a:pPr marL="137160" indent="-342900">
              <a:spcAft>
                <a:spcPts val="1350"/>
              </a:spcAft>
              <a:buFont typeface="+mj-lt"/>
              <a:buAutoNum type="arabicPeriod"/>
            </a:pPr>
            <a:r>
              <a:rPr lang="en-GB" dirty="0"/>
              <a:t>How specifically does destination addiction manifest itself at work?</a:t>
            </a:r>
          </a:p>
          <a:p>
            <a:pPr marL="137160" indent="-342900">
              <a:spcAft>
                <a:spcPts val="1350"/>
              </a:spcAft>
              <a:buFont typeface="+mj-lt"/>
              <a:buAutoNum type="arabicPeriod"/>
            </a:pPr>
            <a:r>
              <a:rPr lang="en-GB" dirty="0"/>
              <a:t>Do we need to change </a:t>
            </a:r>
            <a:r>
              <a:rPr lang="en-GB" dirty="0" smtClean="0"/>
              <a:t>anything as a team? </a:t>
            </a:r>
            <a:r>
              <a:rPr lang="en-GB" dirty="0"/>
              <a:t>If so, what, and how?</a:t>
            </a:r>
          </a:p>
        </p:txBody>
      </p:sp>
      <p:sp>
        <p:nvSpPr>
          <p:cNvPr id="5" name="Slide Number Placeholder 4"/>
          <p:cNvSpPr>
            <a:spLocks noGrp="1"/>
          </p:cNvSpPr>
          <p:nvPr>
            <p:ph type="sldNum" sz="quarter" idx="12"/>
          </p:nvPr>
        </p:nvSpPr>
        <p:spPr>
          <a:xfrm>
            <a:off x="7086600" y="4857750"/>
            <a:ext cx="1527048" cy="114300"/>
          </a:xfrm>
        </p:spPr>
        <p:txBody>
          <a:bodyPr/>
          <a:lstStyle/>
          <a:p>
            <a:fld id="{016C0488-217C-405E-84A7-2C6B75A710C1}" type="slidenum">
              <a:rPr lang="en-US" smtClean="0"/>
              <a:t>30</a:t>
            </a:fld>
            <a:endParaRPr lang="en-US" dirty="0"/>
          </a:p>
        </p:txBody>
      </p:sp>
    </p:spTree>
    <p:extLst>
      <p:ext uri="{BB962C8B-B14F-4D97-AF65-F5344CB8AC3E}">
        <p14:creationId xmlns:p14="http://schemas.microsoft.com/office/powerpoint/2010/main" val="1754054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things you could think about</a:t>
            </a:r>
            <a:endParaRPr lang="en-GB" dirty="0"/>
          </a:p>
        </p:txBody>
      </p:sp>
      <p:sp>
        <p:nvSpPr>
          <p:cNvPr id="3" name="Content Placeholder 2"/>
          <p:cNvSpPr>
            <a:spLocks noGrp="1"/>
          </p:cNvSpPr>
          <p:nvPr>
            <p:ph sz="quarter" idx="15"/>
          </p:nvPr>
        </p:nvSpPr>
        <p:spPr>
          <a:xfrm>
            <a:off x="323528" y="1201266"/>
            <a:ext cx="8077200" cy="3314700"/>
          </a:xfrm>
        </p:spPr>
        <p:txBody>
          <a:bodyPr/>
          <a:lstStyle/>
          <a:p>
            <a:pPr marL="243000" indent="-243000">
              <a:spcAft>
                <a:spcPts val="225"/>
              </a:spcAft>
              <a:buFont typeface="Arial" panose="020B0604020202020204" pitchFamily="34" charset="0"/>
              <a:buChar char="•"/>
            </a:pPr>
            <a:r>
              <a:rPr lang="en-GB" dirty="0" smtClean="0"/>
              <a:t>Finding and speaking to a mentor, to help you challenge your current way of thinking.</a:t>
            </a:r>
          </a:p>
          <a:p>
            <a:pPr marL="243000" indent="-243000">
              <a:spcAft>
                <a:spcPts val="225"/>
              </a:spcAft>
              <a:buFont typeface="Arial" panose="020B0604020202020204" pitchFamily="34" charset="0"/>
              <a:buChar char="•"/>
            </a:pPr>
            <a:r>
              <a:rPr lang="en-GB" dirty="0" smtClean="0"/>
              <a:t>List </a:t>
            </a:r>
            <a:r>
              <a:rPr lang="en-GB" dirty="0"/>
              <a:t>the things that </a:t>
            </a:r>
            <a:r>
              <a:rPr lang="en-GB" dirty="0" smtClean="0"/>
              <a:t>brought you joy today</a:t>
            </a:r>
            <a:r>
              <a:rPr lang="en-GB" dirty="0"/>
              <a:t>, or </a:t>
            </a:r>
            <a:r>
              <a:rPr lang="en-GB" dirty="0" smtClean="0"/>
              <a:t>list things </a:t>
            </a:r>
            <a:r>
              <a:rPr lang="en-GB" dirty="0"/>
              <a:t>that you are really good at.</a:t>
            </a:r>
          </a:p>
          <a:p>
            <a:pPr marL="243000" indent="-243000">
              <a:spcAft>
                <a:spcPts val="225"/>
              </a:spcAft>
              <a:buFont typeface="Arial" panose="020B0604020202020204" pitchFamily="34" charset="0"/>
              <a:buChar char="•"/>
            </a:pPr>
            <a:r>
              <a:rPr lang="en-GB" dirty="0" smtClean="0"/>
              <a:t>Psychotherapy / cognitive behavioural therapy (seriously!)</a:t>
            </a:r>
          </a:p>
          <a:p>
            <a:pPr marL="243000" indent="-243000">
              <a:spcAft>
                <a:spcPts val="225"/>
              </a:spcAft>
              <a:buFont typeface="Arial" panose="020B0604020202020204" pitchFamily="34" charset="0"/>
              <a:buChar char="•"/>
            </a:pPr>
            <a:r>
              <a:rPr lang="en-GB" dirty="0" smtClean="0"/>
              <a:t>A quote from a wise friend – “life </a:t>
            </a:r>
            <a:r>
              <a:rPr lang="en-GB" dirty="0"/>
              <a:t>is good when we let ourselves enjoy it, but that doesn't explain why we </a:t>
            </a:r>
            <a:r>
              <a:rPr lang="en-GB" dirty="0" smtClean="0"/>
              <a:t>let </a:t>
            </a:r>
            <a:r>
              <a:rPr lang="en-GB" dirty="0"/>
              <a:t>things get all tangled up in the first place</a:t>
            </a:r>
            <a:r>
              <a:rPr lang="en-GB" dirty="0" smtClean="0"/>
              <a:t>.”</a:t>
            </a:r>
          </a:p>
          <a:p>
            <a:pPr marL="243000" indent="-243000">
              <a:spcAft>
                <a:spcPts val="225"/>
              </a:spcAft>
              <a:buFont typeface="Arial" panose="020B0604020202020204" pitchFamily="34" charset="0"/>
              <a:buChar char="•"/>
            </a:pPr>
            <a:endParaRPr lang="en-GB" dirty="0"/>
          </a:p>
          <a:p>
            <a:pPr marL="243000" indent="-243000">
              <a:spcAft>
                <a:spcPts val="225"/>
              </a:spcAft>
              <a:buFont typeface="Arial" panose="020B0604020202020204" pitchFamily="34" charset="0"/>
              <a:buChar char="•"/>
            </a:pPr>
            <a:endParaRPr lang="en-GB" dirty="0"/>
          </a:p>
        </p:txBody>
      </p:sp>
      <p:sp>
        <p:nvSpPr>
          <p:cNvPr id="5" name="Slide Number Placeholder 4"/>
          <p:cNvSpPr>
            <a:spLocks noGrp="1"/>
          </p:cNvSpPr>
          <p:nvPr>
            <p:ph type="sldNum" sz="quarter" idx="12"/>
          </p:nvPr>
        </p:nvSpPr>
        <p:spPr>
          <a:xfrm>
            <a:off x="7086600" y="4857750"/>
            <a:ext cx="1527048" cy="114300"/>
          </a:xfrm>
        </p:spPr>
        <p:txBody>
          <a:bodyPr/>
          <a:lstStyle/>
          <a:p>
            <a:fld id="{016C0488-217C-405E-84A7-2C6B75A710C1}" type="slidenum">
              <a:rPr lang="en-US" smtClean="0"/>
              <a:t>31</a:t>
            </a:fld>
            <a:endParaRPr lang="en-US" dirty="0"/>
          </a:p>
        </p:txBody>
      </p:sp>
    </p:spTree>
    <p:extLst>
      <p:ext uri="{BB962C8B-B14F-4D97-AF65-F5344CB8AC3E}">
        <p14:creationId xmlns:p14="http://schemas.microsoft.com/office/powerpoint/2010/main" val="8863888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US" dirty="0"/>
          </a:p>
        </p:txBody>
      </p:sp>
      <p:sp>
        <p:nvSpPr>
          <p:cNvPr id="3" name="TextBox 2"/>
          <p:cNvSpPr txBox="1"/>
          <p:nvPr/>
        </p:nvSpPr>
        <p:spPr>
          <a:xfrm>
            <a:off x="611560" y="1563638"/>
            <a:ext cx="7776864" cy="2585323"/>
          </a:xfrm>
          <a:prstGeom prst="rect">
            <a:avLst/>
          </a:prstGeom>
          <a:noFill/>
        </p:spPr>
        <p:txBody>
          <a:bodyPr wrap="square" rtlCol="0">
            <a:spAutoFit/>
          </a:bodyPr>
          <a:lstStyle/>
          <a:p>
            <a:pPr marL="0" indent="0">
              <a:buNone/>
            </a:pPr>
            <a:r>
              <a:rPr lang="en-GB" dirty="0"/>
              <a:t>We’ve covered </a:t>
            </a:r>
            <a:r>
              <a:rPr lang="en-GB" dirty="0" smtClean="0"/>
              <a:t>the following areas:</a:t>
            </a:r>
            <a:endParaRPr lang="en-GB" dirty="0"/>
          </a:p>
          <a:p>
            <a:pPr marL="342900" indent="-342900">
              <a:buFont typeface="+mj-lt"/>
              <a:buAutoNum type="arabicPeriod"/>
            </a:pPr>
            <a:r>
              <a:rPr lang="en-GB" dirty="0"/>
              <a:t>Groupthink</a:t>
            </a:r>
          </a:p>
          <a:p>
            <a:pPr marL="342900" indent="-342900">
              <a:buFont typeface="+mj-lt"/>
              <a:buAutoNum type="arabicPeriod"/>
            </a:pPr>
            <a:r>
              <a:rPr lang="en-GB" dirty="0"/>
              <a:t>Reality Tunnels</a:t>
            </a:r>
            <a:endParaRPr lang="en-GB" sz="1400" dirty="0"/>
          </a:p>
          <a:p>
            <a:pPr marL="342900" indent="-342900">
              <a:buFont typeface="+mj-lt"/>
              <a:buAutoNum type="arabicPeriod"/>
            </a:pPr>
            <a:r>
              <a:rPr lang="en-GB" dirty="0"/>
              <a:t>Dealing with uncertainty</a:t>
            </a:r>
            <a:endParaRPr lang="en-GB" sz="1400" dirty="0"/>
          </a:p>
          <a:p>
            <a:pPr marL="342900" indent="-342900">
              <a:buFont typeface="+mj-lt"/>
              <a:buAutoNum type="arabicPeriod"/>
            </a:pPr>
            <a:r>
              <a:rPr lang="en-GB" dirty="0"/>
              <a:t>Destination addiction</a:t>
            </a:r>
            <a:endParaRPr lang="en-GB" sz="1400" dirty="0"/>
          </a:p>
          <a:p>
            <a:pPr marL="0" indent="0">
              <a:buNone/>
            </a:pPr>
            <a:endParaRPr lang="en-GB" dirty="0"/>
          </a:p>
          <a:p>
            <a:pPr marL="0" indent="0">
              <a:buNone/>
            </a:pPr>
            <a:r>
              <a:rPr lang="en-GB" dirty="0"/>
              <a:t>Our ask </a:t>
            </a:r>
            <a:r>
              <a:rPr lang="en-GB" dirty="0" smtClean="0"/>
              <a:t>– </a:t>
            </a:r>
          </a:p>
          <a:p>
            <a:pPr marL="285750" indent="-285750">
              <a:buFont typeface="Arial" panose="020B0604020202020204" pitchFamily="34" charset="0"/>
              <a:buChar char="•"/>
            </a:pPr>
            <a:r>
              <a:rPr lang="en-GB" dirty="0" smtClean="0"/>
              <a:t>Be mindful of what you do and how you do it; and </a:t>
            </a:r>
          </a:p>
          <a:p>
            <a:pPr marL="285750" indent="-285750">
              <a:buFont typeface="Arial" panose="020B0604020202020204" pitchFamily="34" charset="0"/>
              <a:buChar char="•"/>
            </a:pPr>
            <a:r>
              <a:rPr lang="en-GB" dirty="0" smtClean="0"/>
              <a:t>Take these ideas </a:t>
            </a:r>
            <a:r>
              <a:rPr lang="en-GB" dirty="0"/>
              <a:t>back to your teams, and start exploring them.</a:t>
            </a:r>
          </a:p>
        </p:txBody>
      </p:sp>
      <p:sp>
        <p:nvSpPr>
          <p:cNvPr id="7" name="Slide Number Placeholder 6"/>
          <p:cNvSpPr>
            <a:spLocks noGrp="1"/>
          </p:cNvSpPr>
          <p:nvPr>
            <p:ph type="sldNum" sz="quarter" idx="12"/>
          </p:nvPr>
        </p:nvSpPr>
        <p:spPr>
          <a:xfrm>
            <a:off x="7086600" y="4857750"/>
            <a:ext cx="1527048" cy="114300"/>
          </a:xfrm>
        </p:spPr>
        <p:txBody>
          <a:bodyPr/>
          <a:lstStyle/>
          <a:p>
            <a:fld id="{016C0488-217C-405E-84A7-2C6B75A710C1}" type="slidenum">
              <a:rPr lang="en-US" smtClean="0"/>
              <a:t>32</a:t>
            </a:fld>
            <a:endParaRPr lang="en-US" dirty="0"/>
          </a:p>
        </p:txBody>
      </p:sp>
    </p:spTree>
    <p:extLst>
      <p:ext uri="{BB962C8B-B14F-4D97-AF65-F5344CB8AC3E}">
        <p14:creationId xmlns:p14="http://schemas.microsoft.com/office/powerpoint/2010/main" val="16768422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7164288" y="4011910"/>
            <a:ext cx="1728192"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2338" name="grid" hidden="1"/>
          <p:cNvGrpSpPr>
            <a:grpSpLocks/>
          </p:cNvGrpSpPr>
          <p:nvPr>
            <p:custDataLst>
              <p:tags r:id="rId2"/>
            </p:custDataLst>
          </p:nvPr>
        </p:nvGrpSpPr>
        <p:grpSpPr bwMode="auto">
          <a:xfrm>
            <a:off x="1595438" y="454025"/>
            <a:ext cx="5953125" cy="4441825"/>
            <a:chOff x="530352" y="685800"/>
            <a:chExt cx="8997696" cy="6711696"/>
          </a:xfrm>
        </p:grpSpPr>
        <p:sp>
          <p:nvSpPr>
            <p:cNvPr id="142346" name="Footer block" hidden="1"/>
            <p:cNvSpPr>
              <a:spLocks noChangeArrowheads="1"/>
            </p:cNvSpPr>
            <p:nvPr/>
          </p:nvSpPr>
          <p:spPr bwMode="gray">
            <a:xfrm>
              <a:off x="530352" y="6784848"/>
              <a:ext cx="8997696" cy="612648"/>
            </a:xfrm>
            <a:prstGeom prst="rect">
              <a:avLst/>
            </a:prstGeom>
            <a:solidFill>
              <a:srgbClr val="CCFFFF">
                <a:alpha val="25098"/>
              </a:srgbClr>
            </a:solidFill>
            <a:ln w="6350" cap="rnd">
              <a:solidFill>
                <a:srgbClr val="CCFFFF"/>
              </a:solidFill>
              <a:prstDash val="sysDot"/>
              <a:miter lim="800000"/>
              <a:headEnd/>
              <a:tailEnd/>
            </a:ln>
          </p:spPr>
          <p:txBody>
            <a:bodyPr wrap="none" lIns="42008" tIns="0" rIns="42867" bIns="0" anchor="ctr"/>
            <a:lstStyle>
              <a:lvl1pPr defTabSz="603250">
                <a:defRPr>
                  <a:solidFill>
                    <a:schemeClr val="tx1"/>
                  </a:solidFill>
                  <a:latin typeface="Arial" panose="020B0604020202020204" pitchFamily="34" charset="0"/>
                  <a:cs typeface="Arial" panose="020B0604020202020204" pitchFamily="34" charset="0"/>
                </a:defRPr>
              </a:lvl1pPr>
              <a:lvl2pPr defTabSz="603250">
                <a:defRPr>
                  <a:solidFill>
                    <a:schemeClr val="tx1"/>
                  </a:solidFill>
                  <a:latin typeface="Arial" panose="020B0604020202020204" pitchFamily="34" charset="0"/>
                  <a:cs typeface="Arial" panose="020B0604020202020204" pitchFamily="34" charset="0"/>
                </a:defRPr>
              </a:lvl2pPr>
              <a:lvl3pPr defTabSz="603250">
                <a:defRPr>
                  <a:solidFill>
                    <a:schemeClr val="tx1"/>
                  </a:solidFill>
                  <a:latin typeface="Arial" panose="020B0604020202020204" pitchFamily="34" charset="0"/>
                  <a:cs typeface="Arial" panose="020B0604020202020204" pitchFamily="34" charset="0"/>
                </a:defRPr>
              </a:lvl3pPr>
              <a:lvl4pPr defTabSz="603250">
                <a:defRPr>
                  <a:solidFill>
                    <a:schemeClr val="tx1"/>
                  </a:solidFill>
                  <a:latin typeface="Arial" panose="020B0604020202020204" pitchFamily="34" charset="0"/>
                  <a:cs typeface="Arial" panose="020B0604020202020204" pitchFamily="34" charset="0"/>
                </a:defRPr>
              </a:lvl4pPr>
              <a:lvl5pPr defTabSz="603250">
                <a:defRPr>
                  <a:solidFill>
                    <a:schemeClr val="tx1"/>
                  </a:solidFill>
                  <a:latin typeface="Arial" panose="020B0604020202020204" pitchFamily="34" charset="0"/>
                  <a:cs typeface="Arial" panose="020B0604020202020204" pitchFamily="34" charset="0"/>
                </a:defRPr>
              </a:lvl5pPr>
              <a:lvl6pPr marL="20145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717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289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861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42347" name="Title block" hidden="1"/>
            <p:cNvSpPr>
              <a:spLocks noChangeArrowheads="1"/>
            </p:cNvSpPr>
            <p:nvPr/>
          </p:nvSpPr>
          <p:spPr bwMode="gray">
            <a:xfrm>
              <a:off x="530352" y="1143000"/>
              <a:ext cx="8997696" cy="914400"/>
            </a:xfrm>
            <a:prstGeom prst="rect">
              <a:avLst/>
            </a:prstGeom>
            <a:solidFill>
              <a:srgbClr val="FCC3D7">
                <a:alpha val="25098"/>
              </a:srgbClr>
            </a:solidFill>
            <a:ln w="6350" cap="rnd">
              <a:solidFill>
                <a:srgbClr val="FCC3D7"/>
              </a:solidFill>
              <a:prstDash val="sysDot"/>
              <a:miter lim="800000"/>
              <a:headEnd/>
              <a:tailEnd/>
            </a:ln>
          </p:spPr>
          <p:txBody>
            <a:bodyPr wrap="none" lIns="42008" tIns="0" rIns="42867" bIns="0" anchor="ctr"/>
            <a:lstStyle>
              <a:lvl1pPr defTabSz="603250">
                <a:defRPr>
                  <a:solidFill>
                    <a:schemeClr val="tx1"/>
                  </a:solidFill>
                  <a:latin typeface="Arial" panose="020B0604020202020204" pitchFamily="34" charset="0"/>
                  <a:cs typeface="Arial" panose="020B0604020202020204" pitchFamily="34" charset="0"/>
                </a:defRPr>
              </a:lvl1pPr>
              <a:lvl2pPr defTabSz="603250">
                <a:defRPr>
                  <a:solidFill>
                    <a:schemeClr val="tx1"/>
                  </a:solidFill>
                  <a:latin typeface="Arial" panose="020B0604020202020204" pitchFamily="34" charset="0"/>
                  <a:cs typeface="Arial" panose="020B0604020202020204" pitchFamily="34" charset="0"/>
                </a:defRPr>
              </a:lvl2pPr>
              <a:lvl3pPr defTabSz="603250">
                <a:defRPr>
                  <a:solidFill>
                    <a:schemeClr val="tx1"/>
                  </a:solidFill>
                  <a:latin typeface="Arial" panose="020B0604020202020204" pitchFamily="34" charset="0"/>
                  <a:cs typeface="Arial" panose="020B0604020202020204" pitchFamily="34" charset="0"/>
                </a:defRPr>
              </a:lvl3pPr>
              <a:lvl4pPr defTabSz="603250">
                <a:defRPr>
                  <a:solidFill>
                    <a:schemeClr val="tx1"/>
                  </a:solidFill>
                  <a:latin typeface="Arial" panose="020B0604020202020204" pitchFamily="34" charset="0"/>
                  <a:cs typeface="Arial" panose="020B0604020202020204" pitchFamily="34" charset="0"/>
                </a:defRPr>
              </a:lvl4pPr>
              <a:lvl5pPr defTabSz="603250">
                <a:defRPr>
                  <a:solidFill>
                    <a:schemeClr val="tx1"/>
                  </a:solidFill>
                  <a:latin typeface="Arial" panose="020B0604020202020204" pitchFamily="34" charset="0"/>
                  <a:cs typeface="Arial" panose="020B0604020202020204" pitchFamily="34" charset="0"/>
                </a:defRPr>
              </a:lvl5pPr>
              <a:lvl6pPr marL="20145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717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289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861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7" name="Header block" hidden="1"/>
            <p:cNvSpPr>
              <a:spLocks noChangeArrowheads="1"/>
            </p:cNvSpPr>
            <p:nvPr/>
          </p:nvSpPr>
          <p:spPr bwMode="gray">
            <a:xfrm>
              <a:off x="530352" y="685800"/>
              <a:ext cx="8997696" cy="302242"/>
            </a:xfrm>
            <a:prstGeom prst="rect">
              <a:avLst/>
            </a:prstGeom>
            <a:solidFill>
              <a:srgbClr val="CCFFFF">
                <a:alpha val="25000"/>
              </a:srgbClr>
            </a:solidFill>
            <a:ln w="6350" cap="rnd">
              <a:solidFill>
                <a:srgbClr val="CCFFFF"/>
              </a:solidFill>
              <a:prstDash val="sysDot"/>
              <a:miter lim="800000"/>
              <a:headEnd/>
              <a:tailEnd/>
            </a:ln>
            <a:effectLst/>
          </p:spPr>
          <p:txBody>
            <a:bodyPr wrap="none" lIns="41894" tIns="0" rIns="42750" bIns="0" anchor="ctr"/>
            <a:lstStyle/>
            <a:p>
              <a:pPr algn="ctr" defTabSz="530557" eaLnBrk="1" hangingPunct="1">
                <a:buSzPct val="90000"/>
                <a:defRPr/>
              </a:pPr>
              <a:endParaRPr lang="en-GB" sz="927" dirty="0">
                <a:solidFill>
                  <a:schemeClr val="folHlink"/>
                </a:solidFill>
                <a:cs typeface="Arial" charset="0"/>
              </a:endParaRPr>
            </a:p>
          </p:txBody>
        </p:sp>
        <p:grpSp>
          <p:nvGrpSpPr>
            <p:cNvPr id="142349" name="Group 600" hidden="1"/>
            <p:cNvGrpSpPr>
              <a:grpSpLocks/>
            </p:cNvGrpSpPr>
            <p:nvPr/>
          </p:nvGrpSpPr>
          <p:grpSpPr bwMode="auto">
            <a:xfrm>
              <a:off x="530352" y="6016752"/>
              <a:ext cx="8997696" cy="612648"/>
              <a:chOff x="530352" y="6016752"/>
              <a:chExt cx="8997696" cy="612648"/>
            </a:xfrm>
          </p:grpSpPr>
          <p:sp>
            <p:nvSpPr>
              <p:cNvPr id="142385" name="Content block 606" hidden="1"/>
              <p:cNvSpPr>
                <a:spLocks noChangeArrowheads="1"/>
              </p:cNvSpPr>
              <p:nvPr/>
            </p:nvSpPr>
            <p:spPr bwMode="gray">
              <a:xfrm>
                <a:off x="8156448"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42008" tIns="0" rIns="42867" bIns="0" anchor="ctr"/>
              <a:lstStyle>
                <a:lvl1pPr defTabSz="603250">
                  <a:defRPr>
                    <a:solidFill>
                      <a:schemeClr val="tx1"/>
                    </a:solidFill>
                    <a:latin typeface="Arial" panose="020B0604020202020204" pitchFamily="34" charset="0"/>
                    <a:cs typeface="Arial" panose="020B0604020202020204" pitchFamily="34" charset="0"/>
                  </a:defRPr>
                </a:lvl1pPr>
                <a:lvl2pPr defTabSz="603250">
                  <a:defRPr>
                    <a:solidFill>
                      <a:schemeClr val="tx1"/>
                    </a:solidFill>
                    <a:latin typeface="Arial" panose="020B0604020202020204" pitchFamily="34" charset="0"/>
                    <a:cs typeface="Arial" panose="020B0604020202020204" pitchFamily="34" charset="0"/>
                  </a:defRPr>
                </a:lvl2pPr>
                <a:lvl3pPr defTabSz="603250">
                  <a:defRPr>
                    <a:solidFill>
                      <a:schemeClr val="tx1"/>
                    </a:solidFill>
                    <a:latin typeface="Arial" panose="020B0604020202020204" pitchFamily="34" charset="0"/>
                    <a:cs typeface="Arial" panose="020B0604020202020204" pitchFamily="34" charset="0"/>
                  </a:defRPr>
                </a:lvl3pPr>
                <a:lvl4pPr defTabSz="603250">
                  <a:defRPr>
                    <a:solidFill>
                      <a:schemeClr val="tx1"/>
                    </a:solidFill>
                    <a:latin typeface="Arial" panose="020B0604020202020204" pitchFamily="34" charset="0"/>
                    <a:cs typeface="Arial" panose="020B0604020202020204" pitchFamily="34" charset="0"/>
                  </a:defRPr>
                </a:lvl4pPr>
                <a:lvl5pPr defTabSz="603250">
                  <a:defRPr>
                    <a:solidFill>
                      <a:schemeClr val="tx1"/>
                    </a:solidFill>
                    <a:latin typeface="Arial" panose="020B0604020202020204" pitchFamily="34" charset="0"/>
                    <a:cs typeface="Arial" panose="020B0604020202020204" pitchFamily="34" charset="0"/>
                  </a:defRPr>
                </a:lvl5pPr>
                <a:lvl6pPr marL="20145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717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289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861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42386" name="Content block 605" hidden="1"/>
              <p:cNvSpPr>
                <a:spLocks noChangeArrowheads="1"/>
              </p:cNvSpPr>
              <p:nvPr/>
            </p:nvSpPr>
            <p:spPr bwMode="gray">
              <a:xfrm>
                <a:off x="6629400"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42008" tIns="0" rIns="42867" bIns="0" anchor="ctr"/>
              <a:lstStyle>
                <a:lvl1pPr defTabSz="603250">
                  <a:defRPr>
                    <a:solidFill>
                      <a:schemeClr val="tx1"/>
                    </a:solidFill>
                    <a:latin typeface="Arial" panose="020B0604020202020204" pitchFamily="34" charset="0"/>
                    <a:cs typeface="Arial" panose="020B0604020202020204" pitchFamily="34" charset="0"/>
                  </a:defRPr>
                </a:lvl1pPr>
                <a:lvl2pPr defTabSz="603250">
                  <a:defRPr>
                    <a:solidFill>
                      <a:schemeClr val="tx1"/>
                    </a:solidFill>
                    <a:latin typeface="Arial" panose="020B0604020202020204" pitchFamily="34" charset="0"/>
                    <a:cs typeface="Arial" panose="020B0604020202020204" pitchFamily="34" charset="0"/>
                  </a:defRPr>
                </a:lvl2pPr>
                <a:lvl3pPr defTabSz="603250">
                  <a:defRPr>
                    <a:solidFill>
                      <a:schemeClr val="tx1"/>
                    </a:solidFill>
                    <a:latin typeface="Arial" panose="020B0604020202020204" pitchFamily="34" charset="0"/>
                    <a:cs typeface="Arial" panose="020B0604020202020204" pitchFamily="34" charset="0"/>
                  </a:defRPr>
                </a:lvl3pPr>
                <a:lvl4pPr defTabSz="603250">
                  <a:defRPr>
                    <a:solidFill>
                      <a:schemeClr val="tx1"/>
                    </a:solidFill>
                    <a:latin typeface="Arial" panose="020B0604020202020204" pitchFamily="34" charset="0"/>
                    <a:cs typeface="Arial" panose="020B0604020202020204" pitchFamily="34" charset="0"/>
                  </a:defRPr>
                </a:lvl4pPr>
                <a:lvl5pPr defTabSz="603250">
                  <a:defRPr>
                    <a:solidFill>
                      <a:schemeClr val="tx1"/>
                    </a:solidFill>
                    <a:latin typeface="Arial" panose="020B0604020202020204" pitchFamily="34" charset="0"/>
                    <a:cs typeface="Arial" panose="020B0604020202020204" pitchFamily="34" charset="0"/>
                  </a:defRPr>
                </a:lvl5pPr>
                <a:lvl6pPr marL="20145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717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289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861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42387" name="Content block 604" hidden="1"/>
              <p:cNvSpPr>
                <a:spLocks noChangeArrowheads="1"/>
              </p:cNvSpPr>
              <p:nvPr/>
            </p:nvSpPr>
            <p:spPr bwMode="gray">
              <a:xfrm>
                <a:off x="5102352"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42008" tIns="0" rIns="42867" bIns="0" anchor="ctr"/>
              <a:lstStyle>
                <a:lvl1pPr defTabSz="603250">
                  <a:defRPr>
                    <a:solidFill>
                      <a:schemeClr val="tx1"/>
                    </a:solidFill>
                    <a:latin typeface="Arial" panose="020B0604020202020204" pitchFamily="34" charset="0"/>
                    <a:cs typeface="Arial" panose="020B0604020202020204" pitchFamily="34" charset="0"/>
                  </a:defRPr>
                </a:lvl1pPr>
                <a:lvl2pPr defTabSz="603250">
                  <a:defRPr>
                    <a:solidFill>
                      <a:schemeClr val="tx1"/>
                    </a:solidFill>
                    <a:latin typeface="Arial" panose="020B0604020202020204" pitchFamily="34" charset="0"/>
                    <a:cs typeface="Arial" panose="020B0604020202020204" pitchFamily="34" charset="0"/>
                  </a:defRPr>
                </a:lvl2pPr>
                <a:lvl3pPr defTabSz="603250">
                  <a:defRPr>
                    <a:solidFill>
                      <a:schemeClr val="tx1"/>
                    </a:solidFill>
                    <a:latin typeface="Arial" panose="020B0604020202020204" pitchFamily="34" charset="0"/>
                    <a:cs typeface="Arial" panose="020B0604020202020204" pitchFamily="34" charset="0"/>
                  </a:defRPr>
                </a:lvl3pPr>
                <a:lvl4pPr defTabSz="603250">
                  <a:defRPr>
                    <a:solidFill>
                      <a:schemeClr val="tx1"/>
                    </a:solidFill>
                    <a:latin typeface="Arial" panose="020B0604020202020204" pitchFamily="34" charset="0"/>
                    <a:cs typeface="Arial" panose="020B0604020202020204" pitchFamily="34" charset="0"/>
                  </a:defRPr>
                </a:lvl4pPr>
                <a:lvl5pPr defTabSz="603250">
                  <a:defRPr>
                    <a:solidFill>
                      <a:schemeClr val="tx1"/>
                    </a:solidFill>
                    <a:latin typeface="Arial" panose="020B0604020202020204" pitchFamily="34" charset="0"/>
                    <a:cs typeface="Arial" panose="020B0604020202020204" pitchFamily="34" charset="0"/>
                  </a:defRPr>
                </a:lvl5pPr>
                <a:lvl6pPr marL="20145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717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289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861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42388" name="Content block 603" hidden="1"/>
              <p:cNvSpPr>
                <a:spLocks noChangeArrowheads="1"/>
              </p:cNvSpPr>
              <p:nvPr/>
            </p:nvSpPr>
            <p:spPr bwMode="gray">
              <a:xfrm>
                <a:off x="3584448"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42008" tIns="0" rIns="42867" bIns="0" anchor="ctr"/>
              <a:lstStyle>
                <a:lvl1pPr defTabSz="603250">
                  <a:defRPr>
                    <a:solidFill>
                      <a:schemeClr val="tx1"/>
                    </a:solidFill>
                    <a:latin typeface="Arial" panose="020B0604020202020204" pitchFamily="34" charset="0"/>
                    <a:cs typeface="Arial" panose="020B0604020202020204" pitchFamily="34" charset="0"/>
                  </a:defRPr>
                </a:lvl1pPr>
                <a:lvl2pPr defTabSz="603250">
                  <a:defRPr>
                    <a:solidFill>
                      <a:schemeClr val="tx1"/>
                    </a:solidFill>
                    <a:latin typeface="Arial" panose="020B0604020202020204" pitchFamily="34" charset="0"/>
                    <a:cs typeface="Arial" panose="020B0604020202020204" pitchFamily="34" charset="0"/>
                  </a:defRPr>
                </a:lvl2pPr>
                <a:lvl3pPr defTabSz="603250">
                  <a:defRPr>
                    <a:solidFill>
                      <a:schemeClr val="tx1"/>
                    </a:solidFill>
                    <a:latin typeface="Arial" panose="020B0604020202020204" pitchFamily="34" charset="0"/>
                    <a:cs typeface="Arial" panose="020B0604020202020204" pitchFamily="34" charset="0"/>
                  </a:defRPr>
                </a:lvl3pPr>
                <a:lvl4pPr defTabSz="603250">
                  <a:defRPr>
                    <a:solidFill>
                      <a:schemeClr val="tx1"/>
                    </a:solidFill>
                    <a:latin typeface="Arial" panose="020B0604020202020204" pitchFamily="34" charset="0"/>
                    <a:cs typeface="Arial" panose="020B0604020202020204" pitchFamily="34" charset="0"/>
                  </a:defRPr>
                </a:lvl4pPr>
                <a:lvl5pPr defTabSz="603250">
                  <a:defRPr>
                    <a:solidFill>
                      <a:schemeClr val="tx1"/>
                    </a:solidFill>
                    <a:latin typeface="Arial" panose="020B0604020202020204" pitchFamily="34" charset="0"/>
                    <a:cs typeface="Arial" panose="020B0604020202020204" pitchFamily="34" charset="0"/>
                  </a:defRPr>
                </a:lvl5pPr>
                <a:lvl6pPr marL="20145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717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289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861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42389" name="Content block 602" hidden="1"/>
              <p:cNvSpPr>
                <a:spLocks noChangeArrowheads="1"/>
              </p:cNvSpPr>
              <p:nvPr/>
            </p:nvSpPr>
            <p:spPr bwMode="gray">
              <a:xfrm>
                <a:off x="2057400"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42008" tIns="0" rIns="42867" bIns="0" anchor="ctr"/>
              <a:lstStyle>
                <a:lvl1pPr defTabSz="603250">
                  <a:defRPr>
                    <a:solidFill>
                      <a:schemeClr val="tx1"/>
                    </a:solidFill>
                    <a:latin typeface="Arial" panose="020B0604020202020204" pitchFamily="34" charset="0"/>
                    <a:cs typeface="Arial" panose="020B0604020202020204" pitchFamily="34" charset="0"/>
                  </a:defRPr>
                </a:lvl1pPr>
                <a:lvl2pPr defTabSz="603250">
                  <a:defRPr>
                    <a:solidFill>
                      <a:schemeClr val="tx1"/>
                    </a:solidFill>
                    <a:latin typeface="Arial" panose="020B0604020202020204" pitchFamily="34" charset="0"/>
                    <a:cs typeface="Arial" panose="020B0604020202020204" pitchFamily="34" charset="0"/>
                  </a:defRPr>
                </a:lvl2pPr>
                <a:lvl3pPr defTabSz="603250">
                  <a:defRPr>
                    <a:solidFill>
                      <a:schemeClr val="tx1"/>
                    </a:solidFill>
                    <a:latin typeface="Arial" panose="020B0604020202020204" pitchFamily="34" charset="0"/>
                    <a:cs typeface="Arial" panose="020B0604020202020204" pitchFamily="34" charset="0"/>
                  </a:defRPr>
                </a:lvl3pPr>
                <a:lvl4pPr defTabSz="603250">
                  <a:defRPr>
                    <a:solidFill>
                      <a:schemeClr val="tx1"/>
                    </a:solidFill>
                    <a:latin typeface="Arial" panose="020B0604020202020204" pitchFamily="34" charset="0"/>
                    <a:cs typeface="Arial" panose="020B0604020202020204" pitchFamily="34" charset="0"/>
                  </a:defRPr>
                </a:lvl4pPr>
                <a:lvl5pPr defTabSz="603250">
                  <a:defRPr>
                    <a:solidFill>
                      <a:schemeClr val="tx1"/>
                    </a:solidFill>
                    <a:latin typeface="Arial" panose="020B0604020202020204" pitchFamily="34" charset="0"/>
                    <a:cs typeface="Arial" panose="020B0604020202020204" pitchFamily="34" charset="0"/>
                  </a:defRPr>
                </a:lvl5pPr>
                <a:lvl6pPr marL="20145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717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289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861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42390" name="Content block 601" hidden="1"/>
              <p:cNvSpPr>
                <a:spLocks noChangeArrowheads="1"/>
              </p:cNvSpPr>
              <p:nvPr/>
            </p:nvSpPr>
            <p:spPr bwMode="gray">
              <a:xfrm>
                <a:off x="530352"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42008" tIns="0" rIns="42867" bIns="0" anchor="ctr"/>
              <a:lstStyle>
                <a:lvl1pPr defTabSz="603250">
                  <a:defRPr>
                    <a:solidFill>
                      <a:schemeClr val="tx1"/>
                    </a:solidFill>
                    <a:latin typeface="Arial" panose="020B0604020202020204" pitchFamily="34" charset="0"/>
                    <a:cs typeface="Arial" panose="020B0604020202020204" pitchFamily="34" charset="0"/>
                  </a:defRPr>
                </a:lvl1pPr>
                <a:lvl2pPr defTabSz="603250">
                  <a:defRPr>
                    <a:solidFill>
                      <a:schemeClr val="tx1"/>
                    </a:solidFill>
                    <a:latin typeface="Arial" panose="020B0604020202020204" pitchFamily="34" charset="0"/>
                    <a:cs typeface="Arial" panose="020B0604020202020204" pitchFamily="34" charset="0"/>
                  </a:defRPr>
                </a:lvl2pPr>
                <a:lvl3pPr defTabSz="603250">
                  <a:defRPr>
                    <a:solidFill>
                      <a:schemeClr val="tx1"/>
                    </a:solidFill>
                    <a:latin typeface="Arial" panose="020B0604020202020204" pitchFamily="34" charset="0"/>
                    <a:cs typeface="Arial" panose="020B0604020202020204" pitchFamily="34" charset="0"/>
                  </a:defRPr>
                </a:lvl3pPr>
                <a:lvl4pPr defTabSz="603250">
                  <a:defRPr>
                    <a:solidFill>
                      <a:schemeClr val="tx1"/>
                    </a:solidFill>
                    <a:latin typeface="Arial" panose="020B0604020202020204" pitchFamily="34" charset="0"/>
                    <a:cs typeface="Arial" panose="020B0604020202020204" pitchFamily="34" charset="0"/>
                  </a:defRPr>
                </a:lvl4pPr>
                <a:lvl5pPr defTabSz="603250">
                  <a:defRPr>
                    <a:solidFill>
                      <a:schemeClr val="tx1"/>
                    </a:solidFill>
                    <a:latin typeface="Arial" panose="020B0604020202020204" pitchFamily="34" charset="0"/>
                    <a:cs typeface="Arial" panose="020B0604020202020204" pitchFamily="34" charset="0"/>
                  </a:defRPr>
                </a:lvl5pPr>
                <a:lvl6pPr marL="20145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717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289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861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grpSp>
        <p:grpSp>
          <p:nvGrpSpPr>
            <p:cNvPr id="142350" name="Group 500" hidden="1"/>
            <p:cNvGrpSpPr>
              <a:grpSpLocks/>
            </p:cNvGrpSpPr>
            <p:nvPr/>
          </p:nvGrpSpPr>
          <p:grpSpPr bwMode="auto">
            <a:xfrm>
              <a:off x="530352" y="5257800"/>
              <a:ext cx="8997696" cy="612648"/>
              <a:chOff x="530352" y="5257800"/>
              <a:chExt cx="8997696" cy="612648"/>
            </a:xfrm>
          </p:grpSpPr>
          <p:sp>
            <p:nvSpPr>
              <p:cNvPr id="142379" name="Content block 506" hidden="1"/>
              <p:cNvSpPr>
                <a:spLocks noChangeArrowheads="1"/>
              </p:cNvSpPr>
              <p:nvPr/>
            </p:nvSpPr>
            <p:spPr bwMode="gray">
              <a:xfrm>
                <a:off x="8156448"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42008" tIns="0" rIns="42867" bIns="0" anchor="ctr"/>
              <a:lstStyle>
                <a:lvl1pPr defTabSz="603250">
                  <a:defRPr>
                    <a:solidFill>
                      <a:schemeClr val="tx1"/>
                    </a:solidFill>
                    <a:latin typeface="Arial" panose="020B0604020202020204" pitchFamily="34" charset="0"/>
                    <a:cs typeface="Arial" panose="020B0604020202020204" pitchFamily="34" charset="0"/>
                  </a:defRPr>
                </a:lvl1pPr>
                <a:lvl2pPr defTabSz="603250">
                  <a:defRPr>
                    <a:solidFill>
                      <a:schemeClr val="tx1"/>
                    </a:solidFill>
                    <a:latin typeface="Arial" panose="020B0604020202020204" pitchFamily="34" charset="0"/>
                    <a:cs typeface="Arial" panose="020B0604020202020204" pitchFamily="34" charset="0"/>
                  </a:defRPr>
                </a:lvl2pPr>
                <a:lvl3pPr defTabSz="603250">
                  <a:defRPr>
                    <a:solidFill>
                      <a:schemeClr val="tx1"/>
                    </a:solidFill>
                    <a:latin typeface="Arial" panose="020B0604020202020204" pitchFamily="34" charset="0"/>
                    <a:cs typeface="Arial" panose="020B0604020202020204" pitchFamily="34" charset="0"/>
                  </a:defRPr>
                </a:lvl3pPr>
                <a:lvl4pPr defTabSz="603250">
                  <a:defRPr>
                    <a:solidFill>
                      <a:schemeClr val="tx1"/>
                    </a:solidFill>
                    <a:latin typeface="Arial" panose="020B0604020202020204" pitchFamily="34" charset="0"/>
                    <a:cs typeface="Arial" panose="020B0604020202020204" pitchFamily="34" charset="0"/>
                  </a:defRPr>
                </a:lvl4pPr>
                <a:lvl5pPr defTabSz="603250">
                  <a:defRPr>
                    <a:solidFill>
                      <a:schemeClr val="tx1"/>
                    </a:solidFill>
                    <a:latin typeface="Arial" panose="020B0604020202020204" pitchFamily="34" charset="0"/>
                    <a:cs typeface="Arial" panose="020B0604020202020204" pitchFamily="34" charset="0"/>
                  </a:defRPr>
                </a:lvl5pPr>
                <a:lvl6pPr marL="20145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717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289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861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42380" name="Content block 505" hidden="1"/>
              <p:cNvSpPr>
                <a:spLocks noChangeArrowheads="1"/>
              </p:cNvSpPr>
              <p:nvPr/>
            </p:nvSpPr>
            <p:spPr bwMode="gray">
              <a:xfrm>
                <a:off x="6629400"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42008" tIns="0" rIns="42867" bIns="0" anchor="ctr"/>
              <a:lstStyle>
                <a:lvl1pPr defTabSz="603250">
                  <a:defRPr>
                    <a:solidFill>
                      <a:schemeClr val="tx1"/>
                    </a:solidFill>
                    <a:latin typeface="Arial" panose="020B0604020202020204" pitchFamily="34" charset="0"/>
                    <a:cs typeface="Arial" panose="020B0604020202020204" pitchFamily="34" charset="0"/>
                  </a:defRPr>
                </a:lvl1pPr>
                <a:lvl2pPr defTabSz="603250">
                  <a:defRPr>
                    <a:solidFill>
                      <a:schemeClr val="tx1"/>
                    </a:solidFill>
                    <a:latin typeface="Arial" panose="020B0604020202020204" pitchFamily="34" charset="0"/>
                    <a:cs typeface="Arial" panose="020B0604020202020204" pitchFamily="34" charset="0"/>
                  </a:defRPr>
                </a:lvl2pPr>
                <a:lvl3pPr defTabSz="603250">
                  <a:defRPr>
                    <a:solidFill>
                      <a:schemeClr val="tx1"/>
                    </a:solidFill>
                    <a:latin typeface="Arial" panose="020B0604020202020204" pitchFamily="34" charset="0"/>
                    <a:cs typeface="Arial" panose="020B0604020202020204" pitchFamily="34" charset="0"/>
                  </a:defRPr>
                </a:lvl3pPr>
                <a:lvl4pPr defTabSz="603250">
                  <a:defRPr>
                    <a:solidFill>
                      <a:schemeClr val="tx1"/>
                    </a:solidFill>
                    <a:latin typeface="Arial" panose="020B0604020202020204" pitchFamily="34" charset="0"/>
                    <a:cs typeface="Arial" panose="020B0604020202020204" pitchFamily="34" charset="0"/>
                  </a:defRPr>
                </a:lvl4pPr>
                <a:lvl5pPr defTabSz="603250">
                  <a:defRPr>
                    <a:solidFill>
                      <a:schemeClr val="tx1"/>
                    </a:solidFill>
                    <a:latin typeface="Arial" panose="020B0604020202020204" pitchFamily="34" charset="0"/>
                    <a:cs typeface="Arial" panose="020B0604020202020204" pitchFamily="34" charset="0"/>
                  </a:defRPr>
                </a:lvl5pPr>
                <a:lvl6pPr marL="20145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717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289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861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42381" name="Content block 504" hidden="1"/>
              <p:cNvSpPr>
                <a:spLocks noChangeArrowheads="1"/>
              </p:cNvSpPr>
              <p:nvPr/>
            </p:nvSpPr>
            <p:spPr bwMode="gray">
              <a:xfrm>
                <a:off x="5102352"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42008" tIns="0" rIns="42867" bIns="0" anchor="ctr"/>
              <a:lstStyle>
                <a:lvl1pPr defTabSz="603250">
                  <a:defRPr>
                    <a:solidFill>
                      <a:schemeClr val="tx1"/>
                    </a:solidFill>
                    <a:latin typeface="Arial" panose="020B0604020202020204" pitchFamily="34" charset="0"/>
                    <a:cs typeface="Arial" panose="020B0604020202020204" pitchFamily="34" charset="0"/>
                  </a:defRPr>
                </a:lvl1pPr>
                <a:lvl2pPr defTabSz="603250">
                  <a:defRPr>
                    <a:solidFill>
                      <a:schemeClr val="tx1"/>
                    </a:solidFill>
                    <a:latin typeface="Arial" panose="020B0604020202020204" pitchFamily="34" charset="0"/>
                    <a:cs typeface="Arial" panose="020B0604020202020204" pitchFamily="34" charset="0"/>
                  </a:defRPr>
                </a:lvl2pPr>
                <a:lvl3pPr defTabSz="603250">
                  <a:defRPr>
                    <a:solidFill>
                      <a:schemeClr val="tx1"/>
                    </a:solidFill>
                    <a:latin typeface="Arial" panose="020B0604020202020204" pitchFamily="34" charset="0"/>
                    <a:cs typeface="Arial" panose="020B0604020202020204" pitchFamily="34" charset="0"/>
                  </a:defRPr>
                </a:lvl3pPr>
                <a:lvl4pPr defTabSz="603250">
                  <a:defRPr>
                    <a:solidFill>
                      <a:schemeClr val="tx1"/>
                    </a:solidFill>
                    <a:latin typeface="Arial" panose="020B0604020202020204" pitchFamily="34" charset="0"/>
                    <a:cs typeface="Arial" panose="020B0604020202020204" pitchFamily="34" charset="0"/>
                  </a:defRPr>
                </a:lvl4pPr>
                <a:lvl5pPr defTabSz="603250">
                  <a:defRPr>
                    <a:solidFill>
                      <a:schemeClr val="tx1"/>
                    </a:solidFill>
                    <a:latin typeface="Arial" panose="020B0604020202020204" pitchFamily="34" charset="0"/>
                    <a:cs typeface="Arial" panose="020B0604020202020204" pitchFamily="34" charset="0"/>
                  </a:defRPr>
                </a:lvl5pPr>
                <a:lvl6pPr marL="20145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717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289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861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42382" name="Content block 503" hidden="1"/>
              <p:cNvSpPr>
                <a:spLocks noChangeArrowheads="1"/>
              </p:cNvSpPr>
              <p:nvPr/>
            </p:nvSpPr>
            <p:spPr bwMode="gray">
              <a:xfrm>
                <a:off x="3584448"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42008" tIns="0" rIns="42867" bIns="0" anchor="ctr"/>
              <a:lstStyle>
                <a:lvl1pPr defTabSz="603250">
                  <a:defRPr>
                    <a:solidFill>
                      <a:schemeClr val="tx1"/>
                    </a:solidFill>
                    <a:latin typeface="Arial" panose="020B0604020202020204" pitchFamily="34" charset="0"/>
                    <a:cs typeface="Arial" panose="020B0604020202020204" pitchFamily="34" charset="0"/>
                  </a:defRPr>
                </a:lvl1pPr>
                <a:lvl2pPr defTabSz="603250">
                  <a:defRPr>
                    <a:solidFill>
                      <a:schemeClr val="tx1"/>
                    </a:solidFill>
                    <a:latin typeface="Arial" panose="020B0604020202020204" pitchFamily="34" charset="0"/>
                    <a:cs typeface="Arial" panose="020B0604020202020204" pitchFamily="34" charset="0"/>
                  </a:defRPr>
                </a:lvl2pPr>
                <a:lvl3pPr defTabSz="603250">
                  <a:defRPr>
                    <a:solidFill>
                      <a:schemeClr val="tx1"/>
                    </a:solidFill>
                    <a:latin typeface="Arial" panose="020B0604020202020204" pitchFamily="34" charset="0"/>
                    <a:cs typeface="Arial" panose="020B0604020202020204" pitchFamily="34" charset="0"/>
                  </a:defRPr>
                </a:lvl3pPr>
                <a:lvl4pPr defTabSz="603250">
                  <a:defRPr>
                    <a:solidFill>
                      <a:schemeClr val="tx1"/>
                    </a:solidFill>
                    <a:latin typeface="Arial" panose="020B0604020202020204" pitchFamily="34" charset="0"/>
                    <a:cs typeface="Arial" panose="020B0604020202020204" pitchFamily="34" charset="0"/>
                  </a:defRPr>
                </a:lvl4pPr>
                <a:lvl5pPr defTabSz="603250">
                  <a:defRPr>
                    <a:solidFill>
                      <a:schemeClr val="tx1"/>
                    </a:solidFill>
                    <a:latin typeface="Arial" panose="020B0604020202020204" pitchFamily="34" charset="0"/>
                    <a:cs typeface="Arial" panose="020B0604020202020204" pitchFamily="34" charset="0"/>
                  </a:defRPr>
                </a:lvl5pPr>
                <a:lvl6pPr marL="20145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717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289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861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42383" name="Content block 502" hidden="1"/>
              <p:cNvSpPr>
                <a:spLocks noChangeArrowheads="1"/>
              </p:cNvSpPr>
              <p:nvPr/>
            </p:nvSpPr>
            <p:spPr bwMode="gray">
              <a:xfrm>
                <a:off x="2057400"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42008" tIns="0" rIns="42867" bIns="0" anchor="ctr"/>
              <a:lstStyle>
                <a:lvl1pPr defTabSz="603250">
                  <a:defRPr>
                    <a:solidFill>
                      <a:schemeClr val="tx1"/>
                    </a:solidFill>
                    <a:latin typeface="Arial" panose="020B0604020202020204" pitchFamily="34" charset="0"/>
                    <a:cs typeface="Arial" panose="020B0604020202020204" pitchFamily="34" charset="0"/>
                  </a:defRPr>
                </a:lvl1pPr>
                <a:lvl2pPr defTabSz="603250">
                  <a:defRPr>
                    <a:solidFill>
                      <a:schemeClr val="tx1"/>
                    </a:solidFill>
                    <a:latin typeface="Arial" panose="020B0604020202020204" pitchFamily="34" charset="0"/>
                    <a:cs typeface="Arial" panose="020B0604020202020204" pitchFamily="34" charset="0"/>
                  </a:defRPr>
                </a:lvl2pPr>
                <a:lvl3pPr defTabSz="603250">
                  <a:defRPr>
                    <a:solidFill>
                      <a:schemeClr val="tx1"/>
                    </a:solidFill>
                    <a:latin typeface="Arial" panose="020B0604020202020204" pitchFamily="34" charset="0"/>
                    <a:cs typeface="Arial" panose="020B0604020202020204" pitchFamily="34" charset="0"/>
                  </a:defRPr>
                </a:lvl3pPr>
                <a:lvl4pPr defTabSz="603250">
                  <a:defRPr>
                    <a:solidFill>
                      <a:schemeClr val="tx1"/>
                    </a:solidFill>
                    <a:latin typeface="Arial" panose="020B0604020202020204" pitchFamily="34" charset="0"/>
                    <a:cs typeface="Arial" panose="020B0604020202020204" pitchFamily="34" charset="0"/>
                  </a:defRPr>
                </a:lvl4pPr>
                <a:lvl5pPr defTabSz="603250">
                  <a:defRPr>
                    <a:solidFill>
                      <a:schemeClr val="tx1"/>
                    </a:solidFill>
                    <a:latin typeface="Arial" panose="020B0604020202020204" pitchFamily="34" charset="0"/>
                    <a:cs typeface="Arial" panose="020B0604020202020204" pitchFamily="34" charset="0"/>
                  </a:defRPr>
                </a:lvl5pPr>
                <a:lvl6pPr marL="20145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717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289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861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42384" name="Content block 501" hidden="1"/>
              <p:cNvSpPr>
                <a:spLocks noChangeArrowheads="1"/>
              </p:cNvSpPr>
              <p:nvPr/>
            </p:nvSpPr>
            <p:spPr bwMode="gray">
              <a:xfrm>
                <a:off x="530352"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42008" tIns="0" rIns="42867" bIns="0" anchor="ctr"/>
              <a:lstStyle>
                <a:lvl1pPr defTabSz="603250">
                  <a:defRPr>
                    <a:solidFill>
                      <a:schemeClr val="tx1"/>
                    </a:solidFill>
                    <a:latin typeface="Arial" panose="020B0604020202020204" pitchFamily="34" charset="0"/>
                    <a:cs typeface="Arial" panose="020B0604020202020204" pitchFamily="34" charset="0"/>
                  </a:defRPr>
                </a:lvl1pPr>
                <a:lvl2pPr defTabSz="603250">
                  <a:defRPr>
                    <a:solidFill>
                      <a:schemeClr val="tx1"/>
                    </a:solidFill>
                    <a:latin typeface="Arial" panose="020B0604020202020204" pitchFamily="34" charset="0"/>
                    <a:cs typeface="Arial" panose="020B0604020202020204" pitchFamily="34" charset="0"/>
                  </a:defRPr>
                </a:lvl2pPr>
                <a:lvl3pPr defTabSz="603250">
                  <a:defRPr>
                    <a:solidFill>
                      <a:schemeClr val="tx1"/>
                    </a:solidFill>
                    <a:latin typeface="Arial" panose="020B0604020202020204" pitchFamily="34" charset="0"/>
                    <a:cs typeface="Arial" panose="020B0604020202020204" pitchFamily="34" charset="0"/>
                  </a:defRPr>
                </a:lvl3pPr>
                <a:lvl4pPr defTabSz="603250">
                  <a:defRPr>
                    <a:solidFill>
                      <a:schemeClr val="tx1"/>
                    </a:solidFill>
                    <a:latin typeface="Arial" panose="020B0604020202020204" pitchFamily="34" charset="0"/>
                    <a:cs typeface="Arial" panose="020B0604020202020204" pitchFamily="34" charset="0"/>
                  </a:defRPr>
                </a:lvl4pPr>
                <a:lvl5pPr defTabSz="603250">
                  <a:defRPr>
                    <a:solidFill>
                      <a:schemeClr val="tx1"/>
                    </a:solidFill>
                    <a:latin typeface="Arial" panose="020B0604020202020204" pitchFamily="34" charset="0"/>
                    <a:cs typeface="Arial" panose="020B0604020202020204" pitchFamily="34" charset="0"/>
                  </a:defRPr>
                </a:lvl5pPr>
                <a:lvl6pPr marL="20145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717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289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861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grpSp>
        <p:grpSp>
          <p:nvGrpSpPr>
            <p:cNvPr id="142351" name="Group 400" hidden="1"/>
            <p:cNvGrpSpPr>
              <a:grpSpLocks/>
            </p:cNvGrpSpPr>
            <p:nvPr/>
          </p:nvGrpSpPr>
          <p:grpSpPr bwMode="auto">
            <a:xfrm>
              <a:off x="530352" y="4498848"/>
              <a:ext cx="8997696" cy="612648"/>
              <a:chOff x="530352" y="4498848"/>
              <a:chExt cx="8997696" cy="612648"/>
            </a:xfrm>
          </p:grpSpPr>
          <p:sp>
            <p:nvSpPr>
              <p:cNvPr id="142373" name="Content block 406" hidden="1"/>
              <p:cNvSpPr>
                <a:spLocks noChangeArrowheads="1"/>
              </p:cNvSpPr>
              <p:nvPr/>
            </p:nvSpPr>
            <p:spPr bwMode="gray">
              <a:xfrm>
                <a:off x="8156448"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42008" tIns="0" rIns="42867" bIns="0" anchor="ctr"/>
              <a:lstStyle>
                <a:lvl1pPr defTabSz="603250">
                  <a:defRPr>
                    <a:solidFill>
                      <a:schemeClr val="tx1"/>
                    </a:solidFill>
                    <a:latin typeface="Arial" panose="020B0604020202020204" pitchFamily="34" charset="0"/>
                    <a:cs typeface="Arial" panose="020B0604020202020204" pitchFamily="34" charset="0"/>
                  </a:defRPr>
                </a:lvl1pPr>
                <a:lvl2pPr defTabSz="603250">
                  <a:defRPr>
                    <a:solidFill>
                      <a:schemeClr val="tx1"/>
                    </a:solidFill>
                    <a:latin typeface="Arial" panose="020B0604020202020204" pitchFamily="34" charset="0"/>
                    <a:cs typeface="Arial" panose="020B0604020202020204" pitchFamily="34" charset="0"/>
                  </a:defRPr>
                </a:lvl2pPr>
                <a:lvl3pPr defTabSz="603250">
                  <a:defRPr>
                    <a:solidFill>
                      <a:schemeClr val="tx1"/>
                    </a:solidFill>
                    <a:latin typeface="Arial" panose="020B0604020202020204" pitchFamily="34" charset="0"/>
                    <a:cs typeface="Arial" panose="020B0604020202020204" pitchFamily="34" charset="0"/>
                  </a:defRPr>
                </a:lvl3pPr>
                <a:lvl4pPr defTabSz="603250">
                  <a:defRPr>
                    <a:solidFill>
                      <a:schemeClr val="tx1"/>
                    </a:solidFill>
                    <a:latin typeface="Arial" panose="020B0604020202020204" pitchFamily="34" charset="0"/>
                    <a:cs typeface="Arial" panose="020B0604020202020204" pitchFamily="34" charset="0"/>
                  </a:defRPr>
                </a:lvl4pPr>
                <a:lvl5pPr defTabSz="603250">
                  <a:defRPr>
                    <a:solidFill>
                      <a:schemeClr val="tx1"/>
                    </a:solidFill>
                    <a:latin typeface="Arial" panose="020B0604020202020204" pitchFamily="34" charset="0"/>
                    <a:cs typeface="Arial" panose="020B0604020202020204" pitchFamily="34" charset="0"/>
                  </a:defRPr>
                </a:lvl5pPr>
                <a:lvl6pPr marL="20145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717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289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861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42374" name="Content block 405" hidden="1"/>
              <p:cNvSpPr>
                <a:spLocks noChangeArrowheads="1"/>
              </p:cNvSpPr>
              <p:nvPr/>
            </p:nvSpPr>
            <p:spPr bwMode="gray">
              <a:xfrm>
                <a:off x="6629400"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42008" tIns="0" rIns="42867" bIns="0" anchor="ctr"/>
              <a:lstStyle>
                <a:lvl1pPr defTabSz="603250">
                  <a:defRPr>
                    <a:solidFill>
                      <a:schemeClr val="tx1"/>
                    </a:solidFill>
                    <a:latin typeface="Arial" panose="020B0604020202020204" pitchFamily="34" charset="0"/>
                    <a:cs typeface="Arial" panose="020B0604020202020204" pitchFamily="34" charset="0"/>
                  </a:defRPr>
                </a:lvl1pPr>
                <a:lvl2pPr defTabSz="603250">
                  <a:defRPr>
                    <a:solidFill>
                      <a:schemeClr val="tx1"/>
                    </a:solidFill>
                    <a:latin typeface="Arial" panose="020B0604020202020204" pitchFamily="34" charset="0"/>
                    <a:cs typeface="Arial" panose="020B0604020202020204" pitchFamily="34" charset="0"/>
                  </a:defRPr>
                </a:lvl2pPr>
                <a:lvl3pPr defTabSz="603250">
                  <a:defRPr>
                    <a:solidFill>
                      <a:schemeClr val="tx1"/>
                    </a:solidFill>
                    <a:latin typeface="Arial" panose="020B0604020202020204" pitchFamily="34" charset="0"/>
                    <a:cs typeface="Arial" panose="020B0604020202020204" pitchFamily="34" charset="0"/>
                  </a:defRPr>
                </a:lvl3pPr>
                <a:lvl4pPr defTabSz="603250">
                  <a:defRPr>
                    <a:solidFill>
                      <a:schemeClr val="tx1"/>
                    </a:solidFill>
                    <a:latin typeface="Arial" panose="020B0604020202020204" pitchFamily="34" charset="0"/>
                    <a:cs typeface="Arial" panose="020B0604020202020204" pitchFamily="34" charset="0"/>
                  </a:defRPr>
                </a:lvl4pPr>
                <a:lvl5pPr defTabSz="603250">
                  <a:defRPr>
                    <a:solidFill>
                      <a:schemeClr val="tx1"/>
                    </a:solidFill>
                    <a:latin typeface="Arial" panose="020B0604020202020204" pitchFamily="34" charset="0"/>
                    <a:cs typeface="Arial" panose="020B0604020202020204" pitchFamily="34" charset="0"/>
                  </a:defRPr>
                </a:lvl5pPr>
                <a:lvl6pPr marL="20145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717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289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861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42375" name="Content block 404" hidden="1"/>
              <p:cNvSpPr>
                <a:spLocks noChangeArrowheads="1"/>
              </p:cNvSpPr>
              <p:nvPr/>
            </p:nvSpPr>
            <p:spPr bwMode="gray">
              <a:xfrm>
                <a:off x="5102352"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42008" tIns="0" rIns="42867" bIns="0" anchor="ctr"/>
              <a:lstStyle>
                <a:lvl1pPr defTabSz="603250">
                  <a:defRPr>
                    <a:solidFill>
                      <a:schemeClr val="tx1"/>
                    </a:solidFill>
                    <a:latin typeface="Arial" panose="020B0604020202020204" pitchFamily="34" charset="0"/>
                    <a:cs typeface="Arial" panose="020B0604020202020204" pitchFamily="34" charset="0"/>
                  </a:defRPr>
                </a:lvl1pPr>
                <a:lvl2pPr defTabSz="603250">
                  <a:defRPr>
                    <a:solidFill>
                      <a:schemeClr val="tx1"/>
                    </a:solidFill>
                    <a:latin typeface="Arial" panose="020B0604020202020204" pitchFamily="34" charset="0"/>
                    <a:cs typeface="Arial" panose="020B0604020202020204" pitchFamily="34" charset="0"/>
                  </a:defRPr>
                </a:lvl2pPr>
                <a:lvl3pPr defTabSz="603250">
                  <a:defRPr>
                    <a:solidFill>
                      <a:schemeClr val="tx1"/>
                    </a:solidFill>
                    <a:latin typeface="Arial" panose="020B0604020202020204" pitchFamily="34" charset="0"/>
                    <a:cs typeface="Arial" panose="020B0604020202020204" pitchFamily="34" charset="0"/>
                  </a:defRPr>
                </a:lvl3pPr>
                <a:lvl4pPr defTabSz="603250">
                  <a:defRPr>
                    <a:solidFill>
                      <a:schemeClr val="tx1"/>
                    </a:solidFill>
                    <a:latin typeface="Arial" panose="020B0604020202020204" pitchFamily="34" charset="0"/>
                    <a:cs typeface="Arial" panose="020B0604020202020204" pitchFamily="34" charset="0"/>
                  </a:defRPr>
                </a:lvl4pPr>
                <a:lvl5pPr defTabSz="603250">
                  <a:defRPr>
                    <a:solidFill>
                      <a:schemeClr val="tx1"/>
                    </a:solidFill>
                    <a:latin typeface="Arial" panose="020B0604020202020204" pitchFamily="34" charset="0"/>
                    <a:cs typeface="Arial" panose="020B0604020202020204" pitchFamily="34" charset="0"/>
                  </a:defRPr>
                </a:lvl5pPr>
                <a:lvl6pPr marL="20145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717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289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861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42376" name="Content block 403" hidden="1"/>
              <p:cNvSpPr>
                <a:spLocks noChangeArrowheads="1"/>
              </p:cNvSpPr>
              <p:nvPr/>
            </p:nvSpPr>
            <p:spPr bwMode="gray">
              <a:xfrm>
                <a:off x="3584448"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42008" tIns="0" rIns="42867" bIns="0" anchor="ctr"/>
              <a:lstStyle>
                <a:lvl1pPr defTabSz="603250">
                  <a:defRPr>
                    <a:solidFill>
                      <a:schemeClr val="tx1"/>
                    </a:solidFill>
                    <a:latin typeface="Arial" panose="020B0604020202020204" pitchFamily="34" charset="0"/>
                    <a:cs typeface="Arial" panose="020B0604020202020204" pitchFamily="34" charset="0"/>
                  </a:defRPr>
                </a:lvl1pPr>
                <a:lvl2pPr defTabSz="603250">
                  <a:defRPr>
                    <a:solidFill>
                      <a:schemeClr val="tx1"/>
                    </a:solidFill>
                    <a:latin typeface="Arial" panose="020B0604020202020204" pitchFamily="34" charset="0"/>
                    <a:cs typeface="Arial" panose="020B0604020202020204" pitchFamily="34" charset="0"/>
                  </a:defRPr>
                </a:lvl2pPr>
                <a:lvl3pPr defTabSz="603250">
                  <a:defRPr>
                    <a:solidFill>
                      <a:schemeClr val="tx1"/>
                    </a:solidFill>
                    <a:latin typeface="Arial" panose="020B0604020202020204" pitchFamily="34" charset="0"/>
                    <a:cs typeface="Arial" panose="020B0604020202020204" pitchFamily="34" charset="0"/>
                  </a:defRPr>
                </a:lvl3pPr>
                <a:lvl4pPr defTabSz="603250">
                  <a:defRPr>
                    <a:solidFill>
                      <a:schemeClr val="tx1"/>
                    </a:solidFill>
                    <a:latin typeface="Arial" panose="020B0604020202020204" pitchFamily="34" charset="0"/>
                    <a:cs typeface="Arial" panose="020B0604020202020204" pitchFamily="34" charset="0"/>
                  </a:defRPr>
                </a:lvl4pPr>
                <a:lvl5pPr defTabSz="603250">
                  <a:defRPr>
                    <a:solidFill>
                      <a:schemeClr val="tx1"/>
                    </a:solidFill>
                    <a:latin typeface="Arial" panose="020B0604020202020204" pitchFamily="34" charset="0"/>
                    <a:cs typeface="Arial" panose="020B0604020202020204" pitchFamily="34" charset="0"/>
                  </a:defRPr>
                </a:lvl5pPr>
                <a:lvl6pPr marL="20145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717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289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861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42377" name="Content block 402" hidden="1"/>
              <p:cNvSpPr>
                <a:spLocks noChangeArrowheads="1"/>
              </p:cNvSpPr>
              <p:nvPr/>
            </p:nvSpPr>
            <p:spPr bwMode="gray">
              <a:xfrm>
                <a:off x="2057400"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42008" tIns="0" rIns="42867" bIns="0" anchor="ctr"/>
              <a:lstStyle>
                <a:lvl1pPr defTabSz="603250">
                  <a:defRPr>
                    <a:solidFill>
                      <a:schemeClr val="tx1"/>
                    </a:solidFill>
                    <a:latin typeface="Arial" panose="020B0604020202020204" pitchFamily="34" charset="0"/>
                    <a:cs typeface="Arial" panose="020B0604020202020204" pitchFamily="34" charset="0"/>
                  </a:defRPr>
                </a:lvl1pPr>
                <a:lvl2pPr defTabSz="603250">
                  <a:defRPr>
                    <a:solidFill>
                      <a:schemeClr val="tx1"/>
                    </a:solidFill>
                    <a:latin typeface="Arial" panose="020B0604020202020204" pitchFamily="34" charset="0"/>
                    <a:cs typeface="Arial" panose="020B0604020202020204" pitchFamily="34" charset="0"/>
                  </a:defRPr>
                </a:lvl2pPr>
                <a:lvl3pPr defTabSz="603250">
                  <a:defRPr>
                    <a:solidFill>
                      <a:schemeClr val="tx1"/>
                    </a:solidFill>
                    <a:latin typeface="Arial" panose="020B0604020202020204" pitchFamily="34" charset="0"/>
                    <a:cs typeface="Arial" panose="020B0604020202020204" pitchFamily="34" charset="0"/>
                  </a:defRPr>
                </a:lvl3pPr>
                <a:lvl4pPr defTabSz="603250">
                  <a:defRPr>
                    <a:solidFill>
                      <a:schemeClr val="tx1"/>
                    </a:solidFill>
                    <a:latin typeface="Arial" panose="020B0604020202020204" pitchFamily="34" charset="0"/>
                    <a:cs typeface="Arial" panose="020B0604020202020204" pitchFamily="34" charset="0"/>
                  </a:defRPr>
                </a:lvl4pPr>
                <a:lvl5pPr defTabSz="603250">
                  <a:defRPr>
                    <a:solidFill>
                      <a:schemeClr val="tx1"/>
                    </a:solidFill>
                    <a:latin typeface="Arial" panose="020B0604020202020204" pitchFamily="34" charset="0"/>
                    <a:cs typeface="Arial" panose="020B0604020202020204" pitchFamily="34" charset="0"/>
                  </a:defRPr>
                </a:lvl5pPr>
                <a:lvl6pPr marL="20145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717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289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861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42378" name="Content block 401" hidden="1"/>
              <p:cNvSpPr>
                <a:spLocks noChangeArrowheads="1"/>
              </p:cNvSpPr>
              <p:nvPr/>
            </p:nvSpPr>
            <p:spPr bwMode="gray">
              <a:xfrm>
                <a:off x="530352"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42008" tIns="0" rIns="42867" bIns="0" anchor="ctr"/>
              <a:lstStyle>
                <a:lvl1pPr defTabSz="603250">
                  <a:defRPr>
                    <a:solidFill>
                      <a:schemeClr val="tx1"/>
                    </a:solidFill>
                    <a:latin typeface="Arial" panose="020B0604020202020204" pitchFamily="34" charset="0"/>
                    <a:cs typeface="Arial" panose="020B0604020202020204" pitchFamily="34" charset="0"/>
                  </a:defRPr>
                </a:lvl1pPr>
                <a:lvl2pPr defTabSz="603250">
                  <a:defRPr>
                    <a:solidFill>
                      <a:schemeClr val="tx1"/>
                    </a:solidFill>
                    <a:latin typeface="Arial" panose="020B0604020202020204" pitchFamily="34" charset="0"/>
                    <a:cs typeface="Arial" panose="020B0604020202020204" pitchFamily="34" charset="0"/>
                  </a:defRPr>
                </a:lvl2pPr>
                <a:lvl3pPr defTabSz="603250">
                  <a:defRPr>
                    <a:solidFill>
                      <a:schemeClr val="tx1"/>
                    </a:solidFill>
                    <a:latin typeface="Arial" panose="020B0604020202020204" pitchFamily="34" charset="0"/>
                    <a:cs typeface="Arial" panose="020B0604020202020204" pitchFamily="34" charset="0"/>
                  </a:defRPr>
                </a:lvl3pPr>
                <a:lvl4pPr defTabSz="603250">
                  <a:defRPr>
                    <a:solidFill>
                      <a:schemeClr val="tx1"/>
                    </a:solidFill>
                    <a:latin typeface="Arial" panose="020B0604020202020204" pitchFamily="34" charset="0"/>
                    <a:cs typeface="Arial" panose="020B0604020202020204" pitchFamily="34" charset="0"/>
                  </a:defRPr>
                </a:lvl4pPr>
                <a:lvl5pPr defTabSz="603250">
                  <a:defRPr>
                    <a:solidFill>
                      <a:schemeClr val="tx1"/>
                    </a:solidFill>
                    <a:latin typeface="Arial" panose="020B0604020202020204" pitchFamily="34" charset="0"/>
                    <a:cs typeface="Arial" panose="020B0604020202020204" pitchFamily="34" charset="0"/>
                  </a:defRPr>
                </a:lvl5pPr>
                <a:lvl6pPr marL="20145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717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289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861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grpSp>
        <p:grpSp>
          <p:nvGrpSpPr>
            <p:cNvPr id="142352" name="Group 300" hidden="1"/>
            <p:cNvGrpSpPr>
              <a:grpSpLocks/>
            </p:cNvGrpSpPr>
            <p:nvPr/>
          </p:nvGrpSpPr>
          <p:grpSpPr bwMode="auto">
            <a:xfrm>
              <a:off x="530352" y="3730752"/>
              <a:ext cx="8997696" cy="612648"/>
              <a:chOff x="530352" y="3730752"/>
              <a:chExt cx="8997696" cy="612648"/>
            </a:xfrm>
          </p:grpSpPr>
          <p:sp>
            <p:nvSpPr>
              <p:cNvPr id="142367" name="Content block 306" hidden="1"/>
              <p:cNvSpPr>
                <a:spLocks noChangeArrowheads="1"/>
              </p:cNvSpPr>
              <p:nvPr/>
            </p:nvSpPr>
            <p:spPr bwMode="gray">
              <a:xfrm>
                <a:off x="8156448"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42008" tIns="0" rIns="42867" bIns="0" anchor="ctr"/>
              <a:lstStyle>
                <a:lvl1pPr defTabSz="603250">
                  <a:defRPr>
                    <a:solidFill>
                      <a:schemeClr val="tx1"/>
                    </a:solidFill>
                    <a:latin typeface="Arial" panose="020B0604020202020204" pitchFamily="34" charset="0"/>
                    <a:cs typeface="Arial" panose="020B0604020202020204" pitchFamily="34" charset="0"/>
                  </a:defRPr>
                </a:lvl1pPr>
                <a:lvl2pPr defTabSz="603250">
                  <a:defRPr>
                    <a:solidFill>
                      <a:schemeClr val="tx1"/>
                    </a:solidFill>
                    <a:latin typeface="Arial" panose="020B0604020202020204" pitchFamily="34" charset="0"/>
                    <a:cs typeface="Arial" panose="020B0604020202020204" pitchFamily="34" charset="0"/>
                  </a:defRPr>
                </a:lvl2pPr>
                <a:lvl3pPr defTabSz="603250">
                  <a:defRPr>
                    <a:solidFill>
                      <a:schemeClr val="tx1"/>
                    </a:solidFill>
                    <a:latin typeface="Arial" panose="020B0604020202020204" pitchFamily="34" charset="0"/>
                    <a:cs typeface="Arial" panose="020B0604020202020204" pitchFamily="34" charset="0"/>
                  </a:defRPr>
                </a:lvl3pPr>
                <a:lvl4pPr defTabSz="603250">
                  <a:defRPr>
                    <a:solidFill>
                      <a:schemeClr val="tx1"/>
                    </a:solidFill>
                    <a:latin typeface="Arial" panose="020B0604020202020204" pitchFamily="34" charset="0"/>
                    <a:cs typeface="Arial" panose="020B0604020202020204" pitchFamily="34" charset="0"/>
                  </a:defRPr>
                </a:lvl4pPr>
                <a:lvl5pPr defTabSz="603250">
                  <a:defRPr>
                    <a:solidFill>
                      <a:schemeClr val="tx1"/>
                    </a:solidFill>
                    <a:latin typeface="Arial" panose="020B0604020202020204" pitchFamily="34" charset="0"/>
                    <a:cs typeface="Arial" panose="020B0604020202020204" pitchFamily="34" charset="0"/>
                  </a:defRPr>
                </a:lvl5pPr>
                <a:lvl6pPr marL="20145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717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289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861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42368" name="Content block 305" hidden="1"/>
              <p:cNvSpPr>
                <a:spLocks noChangeArrowheads="1"/>
              </p:cNvSpPr>
              <p:nvPr/>
            </p:nvSpPr>
            <p:spPr bwMode="gray">
              <a:xfrm>
                <a:off x="6629400"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42008" tIns="0" rIns="42867" bIns="0" anchor="ctr"/>
              <a:lstStyle>
                <a:lvl1pPr defTabSz="603250">
                  <a:defRPr>
                    <a:solidFill>
                      <a:schemeClr val="tx1"/>
                    </a:solidFill>
                    <a:latin typeface="Arial" panose="020B0604020202020204" pitchFamily="34" charset="0"/>
                    <a:cs typeface="Arial" panose="020B0604020202020204" pitchFamily="34" charset="0"/>
                  </a:defRPr>
                </a:lvl1pPr>
                <a:lvl2pPr defTabSz="603250">
                  <a:defRPr>
                    <a:solidFill>
                      <a:schemeClr val="tx1"/>
                    </a:solidFill>
                    <a:latin typeface="Arial" panose="020B0604020202020204" pitchFamily="34" charset="0"/>
                    <a:cs typeface="Arial" panose="020B0604020202020204" pitchFamily="34" charset="0"/>
                  </a:defRPr>
                </a:lvl2pPr>
                <a:lvl3pPr defTabSz="603250">
                  <a:defRPr>
                    <a:solidFill>
                      <a:schemeClr val="tx1"/>
                    </a:solidFill>
                    <a:latin typeface="Arial" panose="020B0604020202020204" pitchFamily="34" charset="0"/>
                    <a:cs typeface="Arial" panose="020B0604020202020204" pitchFamily="34" charset="0"/>
                  </a:defRPr>
                </a:lvl3pPr>
                <a:lvl4pPr defTabSz="603250">
                  <a:defRPr>
                    <a:solidFill>
                      <a:schemeClr val="tx1"/>
                    </a:solidFill>
                    <a:latin typeface="Arial" panose="020B0604020202020204" pitchFamily="34" charset="0"/>
                    <a:cs typeface="Arial" panose="020B0604020202020204" pitchFamily="34" charset="0"/>
                  </a:defRPr>
                </a:lvl4pPr>
                <a:lvl5pPr defTabSz="603250">
                  <a:defRPr>
                    <a:solidFill>
                      <a:schemeClr val="tx1"/>
                    </a:solidFill>
                    <a:latin typeface="Arial" panose="020B0604020202020204" pitchFamily="34" charset="0"/>
                    <a:cs typeface="Arial" panose="020B0604020202020204" pitchFamily="34" charset="0"/>
                  </a:defRPr>
                </a:lvl5pPr>
                <a:lvl6pPr marL="20145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717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289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861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42369" name="Content block 304" hidden="1"/>
              <p:cNvSpPr>
                <a:spLocks noChangeArrowheads="1"/>
              </p:cNvSpPr>
              <p:nvPr/>
            </p:nvSpPr>
            <p:spPr bwMode="gray">
              <a:xfrm>
                <a:off x="5102352"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42008" tIns="0" rIns="42867" bIns="0" anchor="ctr"/>
              <a:lstStyle>
                <a:lvl1pPr defTabSz="603250">
                  <a:defRPr>
                    <a:solidFill>
                      <a:schemeClr val="tx1"/>
                    </a:solidFill>
                    <a:latin typeface="Arial" panose="020B0604020202020204" pitchFamily="34" charset="0"/>
                    <a:cs typeface="Arial" panose="020B0604020202020204" pitchFamily="34" charset="0"/>
                  </a:defRPr>
                </a:lvl1pPr>
                <a:lvl2pPr defTabSz="603250">
                  <a:defRPr>
                    <a:solidFill>
                      <a:schemeClr val="tx1"/>
                    </a:solidFill>
                    <a:latin typeface="Arial" panose="020B0604020202020204" pitchFamily="34" charset="0"/>
                    <a:cs typeface="Arial" panose="020B0604020202020204" pitchFamily="34" charset="0"/>
                  </a:defRPr>
                </a:lvl2pPr>
                <a:lvl3pPr defTabSz="603250">
                  <a:defRPr>
                    <a:solidFill>
                      <a:schemeClr val="tx1"/>
                    </a:solidFill>
                    <a:latin typeface="Arial" panose="020B0604020202020204" pitchFamily="34" charset="0"/>
                    <a:cs typeface="Arial" panose="020B0604020202020204" pitchFamily="34" charset="0"/>
                  </a:defRPr>
                </a:lvl3pPr>
                <a:lvl4pPr defTabSz="603250">
                  <a:defRPr>
                    <a:solidFill>
                      <a:schemeClr val="tx1"/>
                    </a:solidFill>
                    <a:latin typeface="Arial" panose="020B0604020202020204" pitchFamily="34" charset="0"/>
                    <a:cs typeface="Arial" panose="020B0604020202020204" pitchFamily="34" charset="0"/>
                  </a:defRPr>
                </a:lvl4pPr>
                <a:lvl5pPr defTabSz="603250">
                  <a:defRPr>
                    <a:solidFill>
                      <a:schemeClr val="tx1"/>
                    </a:solidFill>
                    <a:latin typeface="Arial" panose="020B0604020202020204" pitchFamily="34" charset="0"/>
                    <a:cs typeface="Arial" panose="020B0604020202020204" pitchFamily="34" charset="0"/>
                  </a:defRPr>
                </a:lvl5pPr>
                <a:lvl6pPr marL="20145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717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289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861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42370" name="Content block 303" hidden="1"/>
              <p:cNvSpPr>
                <a:spLocks noChangeArrowheads="1"/>
              </p:cNvSpPr>
              <p:nvPr/>
            </p:nvSpPr>
            <p:spPr bwMode="gray">
              <a:xfrm>
                <a:off x="3584448"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42008" tIns="0" rIns="42867" bIns="0" anchor="ctr"/>
              <a:lstStyle>
                <a:lvl1pPr defTabSz="603250">
                  <a:defRPr>
                    <a:solidFill>
                      <a:schemeClr val="tx1"/>
                    </a:solidFill>
                    <a:latin typeface="Arial" panose="020B0604020202020204" pitchFamily="34" charset="0"/>
                    <a:cs typeface="Arial" panose="020B0604020202020204" pitchFamily="34" charset="0"/>
                  </a:defRPr>
                </a:lvl1pPr>
                <a:lvl2pPr defTabSz="603250">
                  <a:defRPr>
                    <a:solidFill>
                      <a:schemeClr val="tx1"/>
                    </a:solidFill>
                    <a:latin typeface="Arial" panose="020B0604020202020204" pitchFamily="34" charset="0"/>
                    <a:cs typeface="Arial" panose="020B0604020202020204" pitchFamily="34" charset="0"/>
                  </a:defRPr>
                </a:lvl2pPr>
                <a:lvl3pPr defTabSz="603250">
                  <a:defRPr>
                    <a:solidFill>
                      <a:schemeClr val="tx1"/>
                    </a:solidFill>
                    <a:latin typeface="Arial" panose="020B0604020202020204" pitchFamily="34" charset="0"/>
                    <a:cs typeface="Arial" panose="020B0604020202020204" pitchFamily="34" charset="0"/>
                  </a:defRPr>
                </a:lvl3pPr>
                <a:lvl4pPr defTabSz="603250">
                  <a:defRPr>
                    <a:solidFill>
                      <a:schemeClr val="tx1"/>
                    </a:solidFill>
                    <a:latin typeface="Arial" panose="020B0604020202020204" pitchFamily="34" charset="0"/>
                    <a:cs typeface="Arial" panose="020B0604020202020204" pitchFamily="34" charset="0"/>
                  </a:defRPr>
                </a:lvl4pPr>
                <a:lvl5pPr defTabSz="603250">
                  <a:defRPr>
                    <a:solidFill>
                      <a:schemeClr val="tx1"/>
                    </a:solidFill>
                    <a:latin typeface="Arial" panose="020B0604020202020204" pitchFamily="34" charset="0"/>
                    <a:cs typeface="Arial" panose="020B0604020202020204" pitchFamily="34" charset="0"/>
                  </a:defRPr>
                </a:lvl5pPr>
                <a:lvl6pPr marL="20145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717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289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861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42371" name="Content block 302" hidden="1"/>
              <p:cNvSpPr>
                <a:spLocks noChangeArrowheads="1"/>
              </p:cNvSpPr>
              <p:nvPr/>
            </p:nvSpPr>
            <p:spPr bwMode="gray">
              <a:xfrm>
                <a:off x="2057400"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42008" tIns="0" rIns="42867" bIns="0" anchor="ctr"/>
              <a:lstStyle>
                <a:lvl1pPr defTabSz="603250">
                  <a:defRPr>
                    <a:solidFill>
                      <a:schemeClr val="tx1"/>
                    </a:solidFill>
                    <a:latin typeface="Arial" panose="020B0604020202020204" pitchFamily="34" charset="0"/>
                    <a:cs typeface="Arial" panose="020B0604020202020204" pitchFamily="34" charset="0"/>
                  </a:defRPr>
                </a:lvl1pPr>
                <a:lvl2pPr defTabSz="603250">
                  <a:defRPr>
                    <a:solidFill>
                      <a:schemeClr val="tx1"/>
                    </a:solidFill>
                    <a:latin typeface="Arial" panose="020B0604020202020204" pitchFamily="34" charset="0"/>
                    <a:cs typeface="Arial" panose="020B0604020202020204" pitchFamily="34" charset="0"/>
                  </a:defRPr>
                </a:lvl2pPr>
                <a:lvl3pPr defTabSz="603250">
                  <a:defRPr>
                    <a:solidFill>
                      <a:schemeClr val="tx1"/>
                    </a:solidFill>
                    <a:latin typeface="Arial" panose="020B0604020202020204" pitchFamily="34" charset="0"/>
                    <a:cs typeface="Arial" panose="020B0604020202020204" pitchFamily="34" charset="0"/>
                  </a:defRPr>
                </a:lvl3pPr>
                <a:lvl4pPr defTabSz="603250">
                  <a:defRPr>
                    <a:solidFill>
                      <a:schemeClr val="tx1"/>
                    </a:solidFill>
                    <a:latin typeface="Arial" panose="020B0604020202020204" pitchFamily="34" charset="0"/>
                    <a:cs typeface="Arial" panose="020B0604020202020204" pitchFamily="34" charset="0"/>
                  </a:defRPr>
                </a:lvl4pPr>
                <a:lvl5pPr defTabSz="603250">
                  <a:defRPr>
                    <a:solidFill>
                      <a:schemeClr val="tx1"/>
                    </a:solidFill>
                    <a:latin typeface="Arial" panose="020B0604020202020204" pitchFamily="34" charset="0"/>
                    <a:cs typeface="Arial" panose="020B0604020202020204" pitchFamily="34" charset="0"/>
                  </a:defRPr>
                </a:lvl5pPr>
                <a:lvl6pPr marL="20145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717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289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861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42372" name="Content block 301" hidden="1"/>
              <p:cNvSpPr>
                <a:spLocks noChangeArrowheads="1"/>
              </p:cNvSpPr>
              <p:nvPr/>
            </p:nvSpPr>
            <p:spPr bwMode="gray">
              <a:xfrm>
                <a:off x="530352"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42008" tIns="0" rIns="42867" bIns="0" anchor="ctr"/>
              <a:lstStyle>
                <a:lvl1pPr defTabSz="603250">
                  <a:defRPr>
                    <a:solidFill>
                      <a:schemeClr val="tx1"/>
                    </a:solidFill>
                    <a:latin typeface="Arial" panose="020B0604020202020204" pitchFamily="34" charset="0"/>
                    <a:cs typeface="Arial" panose="020B0604020202020204" pitchFamily="34" charset="0"/>
                  </a:defRPr>
                </a:lvl1pPr>
                <a:lvl2pPr defTabSz="603250">
                  <a:defRPr>
                    <a:solidFill>
                      <a:schemeClr val="tx1"/>
                    </a:solidFill>
                    <a:latin typeface="Arial" panose="020B0604020202020204" pitchFamily="34" charset="0"/>
                    <a:cs typeface="Arial" panose="020B0604020202020204" pitchFamily="34" charset="0"/>
                  </a:defRPr>
                </a:lvl2pPr>
                <a:lvl3pPr defTabSz="603250">
                  <a:defRPr>
                    <a:solidFill>
                      <a:schemeClr val="tx1"/>
                    </a:solidFill>
                    <a:latin typeface="Arial" panose="020B0604020202020204" pitchFamily="34" charset="0"/>
                    <a:cs typeface="Arial" panose="020B0604020202020204" pitchFamily="34" charset="0"/>
                  </a:defRPr>
                </a:lvl3pPr>
                <a:lvl4pPr defTabSz="603250">
                  <a:defRPr>
                    <a:solidFill>
                      <a:schemeClr val="tx1"/>
                    </a:solidFill>
                    <a:latin typeface="Arial" panose="020B0604020202020204" pitchFamily="34" charset="0"/>
                    <a:cs typeface="Arial" panose="020B0604020202020204" pitchFamily="34" charset="0"/>
                  </a:defRPr>
                </a:lvl4pPr>
                <a:lvl5pPr defTabSz="603250">
                  <a:defRPr>
                    <a:solidFill>
                      <a:schemeClr val="tx1"/>
                    </a:solidFill>
                    <a:latin typeface="Arial" panose="020B0604020202020204" pitchFamily="34" charset="0"/>
                    <a:cs typeface="Arial" panose="020B0604020202020204" pitchFamily="34" charset="0"/>
                  </a:defRPr>
                </a:lvl5pPr>
                <a:lvl6pPr marL="20145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717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289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861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grpSp>
        <p:grpSp>
          <p:nvGrpSpPr>
            <p:cNvPr id="142353" name="Group 200" hidden="1"/>
            <p:cNvGrpSpPr>
              <a:grpSpLocks/>
            </p:cNvGrpSpPr>
            <p:nvPr/>
          </p:nvGrpSpPr>
          <p:grpSpPr bwMode="auto">
            <a:xfrm>
              <a:off x="530352" y="2971800"/>
              <a:ext cx="8997696" cy="612648"/>
              <a:chOff x="530352" y="2971800"/>
              <a:chExt cx="8997696" cy="612648"/>
            </a:xfrm>
          </p:grpSpPr>
          <p:sp>
            <p:nvSpPr>
              <p:cNvPr id="142361" name="Content block 206" hidden="1"/>
              <p:cNvSpPr>
                <a:spLocks noChangeArrowheads="1"/>
              </p:cNvSpPr>
              <p:nvPr/>
            </p:nvSpPr>
            <p:spPr bwMode="gray">
              <a:xfrm>
                <a:off x="8156448"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42008" tIns="0" rIns="42867" bIns="0" anchor="ctr"/>
              <a:lstStyle>
                <a:lvl1pPr defTabSz="603250">
                  <a:defRPr>
                    <a:solidFill>
                      <a:schemeClr val="tx1"/>
                    </a:solidFill>
                    <a:latin typeface="Arial" panose="020B0604020202020204" pitchFamily="34" charset="0"/>
                    <a:cs typeface="Arial" panose="020B0604020202020204" pitchFamily="34" charset="0"/>
                  </a:defRPr>
                </a:lvl1pPr>
                <a:lvl2pPr defTabSz="603250">
                  <a:defRPr>
                    <a:solidFill>
                      <a:schemeClr val="tx1"/>
                    </a:solidFill>
                    <a:latin typeface="Arial" panose="020B0604020202020204" pitchFamily="34" charset="0"/>
                    <a:cs typeface="Arial" panose="020B0604020202020204" pitchFamily="34" charset="0"/>
                  </a:defRPr>
                </a:lvl2pPr>
                <a:lvl3pPr defTabSz="603250">
                  <a:defRPr>
                    <a:solidFill>
                      <a:schemeClr val="tx1"/>
                    </a:solidFill>
                    <a:latin typeface="Arial" panose="020B0604020202020204" pitchFamily="34" charset="0"/>
                    <a:cs typeface="Arial" panose="020B0604020202020204" pitchFamily="34" charset="0"/>
                  </a:defRPr>
                </a:lvl3pPr>
                <a:lvl4pPr defTabSz="603250">
                  <a:defRPr>
                    <a:solidFill>
                      <a:schemeClr val="tx1"/>
                    </a:solidFill>
                    <a:latin typeface="Arial" panose="020B0604020202020204" pitchFamily="34" charset="0"/>
                    <a:cs typeface="Arial" panose="020B0604020202020204" pitchFamily="34" charset="0"/>
                  </a:defRPr>
                </a:lvl4pPr>
                <a:lvl5pPr defTabSz="603250">
                  <a:defRPr>
                    <a:solidFill>
                      <a:schemeClr val="tx1"/>
                    </a:solidFill>
                    <a:latin typeface="Arial" panose="020B0604020202020204" pitchFamily="34" charset="0"/>
                    <a:cs typeface="Arial" panose="020B0604020202020204" pitchFamily="34" charset="0"/>
                  </a:defRPr>
                </a:lvl5pPr>
                <a:lvl6pPr marL="20145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717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289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861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42362" name="Content block 205" hidden="1"/>
              <p:cNvSpPr>
                <a:spLocks noChangeArrowheads="1"/>
              </p:cNvSpPr>
              <p:nvPr/>
            </p:nvSpPr>
            <p:spPr bwMode="gray">
              <a:xfrm>
                <a:off x="6629400"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42008" tIns="0" rIns="42867" bIns="0" anchor="ctr"/>
              <a:lstStyle>
                <a:lvl1pPr defTabSz="603250">
                  <a:defRPr>
                    <a:solidFill>
                      <a:schemeClr val="tx1"/>
                    </a:solidFill>
                    <a:latin typeface="Arial" panose="020B0604020202020204" pitchFamily="34" charset="0"/>
                    <a:cs typeface="Arial" panose="020B0604020202020204" pitchFamily="34" charset="0"/>
                  </a:defRPr>
                </a:lvl1pPr>
                <a:lvl2pPr defTabSz="603250">
                  <a:defRPr>
                    <a:solidFill>
                      <a:schemeClr val="tx1"/>
                    </a:solidFill>
                    <a:latin typeface="Arial" panose="020B0604020202020204" pitchFamily="34" charset="0"/>
                    <a:cs typeface="Arial" panose="020B0604020202020204" pitchFamily="34" charset="0"/>
                  </a:defRPr>
                </a:lvl2pPr>
                <a:lvl3pPr defTabSz="603250">
                  <a:defRPr>
                    <a:solidFill>
                      <a:schemeClr val="tx1"/>
                    </a:solidFill>
                    <a:latin typeface="Arial" panose="020B0604020202020204" pitchFamily="34" charset="0"/>
                    <a:cs typeface="Arial" panose="020B0604020202020204" pitchFamily="34" charset="0"/>
                  </a:defRPr>
                </a:lvl3pPr>
                <a:lvl4pPr defTabSz="603250">
                  <a:defRPr>
                    <a:solidFill>
                      <a:schemeClr val="tx1"/>
                    </a:solidFill>
                    <a:latin typeface="Arial" panose="020B0604020202020204" pitchFamily="34" charset="0"/>
                    <a:cs typeface="Arial" panose="020B0604020202020204" pitchFamily="34" charset="0"/>
                  </a:defRPr>
                </a:lvl4pPr>
                <a:lvl5pPr defTabSz="603250">
                  <a:defRPr>
                    <a:solidFill>
                      <a:schemeClr val="tx1"/>
                    </a:solidFill>
                    <a:latin typeface="Arial" panose="020B0604020202020204" pitchFamily="34" charset="0"/>
                    <a:cs typeface="Arial" panose="020B0604020202020204" pitchFamily="34" charset="0"/>
                  </a:defRPr>
                </a:lvl5pPr>
                <a:lvl6pPr marL="20145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717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289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861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42363" name="Content block 204" hidden="1"/>
              <p:cNvSpPr>
                <a:spLocks noChangeArrowheads="1"/>
              </p:cNvSpPr>
              <p:nvPr/>
            </p:nvSpPr>
            <p:spPr bwMode="gray">
              <a:xfrm>
                <a:off x="5102352"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42008" tIns="0" rIns="42867" bIns="0" anchor="ctr"/>
              <a:lstStyle>
                <a:lvl1pPr defTabSz="603250">
                  <a:defRPr>
                    <a:solidFill>
                      <a:schemeClr val="tx1"/>
                    </a:solidFill>
                    <a:latin typeface="Arial" panose="020B0604020202020204" pitchFamily="34" charset="0"/>
                    <a:cs typeface="Arial" panose="020B0604020202020204" pitchFamily="34" charset="0"/>
                  </a:defRPr>
                </a:lvl1pPr>
                <a:lvl2pPr defTabSz="603250">
                  <a:defRPr>
                    <a:solidFill>
                      <a:schemeClr val="tx1"/>
                    </a:solidFill>
                    <a:latin typeface="Arial" panose="020B0604020202020204" pitchFamily="34" charset="0"/>
                    <a:cs typeface="Arial" panose="020B0604020202020204" pitchFamily="34" charset="0"/>
                  </a:defRPr>
                </a:lvl2pPr>
                <a:lvl3pPr defTabSz="603250">
                  <a:defRPr>
                    <a:solidFill>
                      <a:schemeClr val="tx1"/>
                    </a:solidFill>
                    <a:latin typeface="Arial" panose="020B0604020202020204" pitchFamily="34" charset="0"/>
                    <a:cs typeface="Arial" panose="020B0604020202020204" pitchFamily="34" charset="0"/>
                  </a:defRPr>
                </a:lvl3pPr>
                <a:lvl4pPr defTabSz="603250">
                  <a:defRPr>
                    <a:solidFill>
                      <a:schemeClr val="tx1"/>
                    </a:solidFill>
                    <a:latin typeface="Arial" panose="020B0604020202020204" pitchFamily="34" charset="0"/>
                    <a:cs typeface="Arial" panose="020B0604020202020204" pitchFamily="34" charset="0"/>
                  </a:defRPr>
                </a:lvl4pPr>
                <a:lvl5pPr defTabSz="603250">
                  <a:defRPr>
                    <a:solidFill>
                      <a:schemeClr val="tx1"/>
                    </a:solidFill>
                    <a:latin typeface="Arial" panose="020B0604020202020204" pitchFamily="34" charset="0"/>
                    <a:cs typeface="Arial" panose="020B0604020202020204" pitchFamily="34" charset="0"/>
                  </a:defRPr>
                </a:lvl5pPr>
                <a:lvl6pPr marL="20145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717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289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861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42364" name="Content block 203" hidden="1"/>
              <p:cNvSpPr>
                <a:spLocks noChangeArrowheads="1"/>
              </p:cNvSpPr>
              <p:nvPr/>
            </p:nvSpPr>
            <p:spPr bwMode="gray">
              <a:xfrm>
                <a:off x="3584448"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42008" tIns="0" rIns="42867" bIns="0" anchor="ctr"/>
              <a:lstStyle>
                <a:lvl1pPr defTabSz="603250">
                  <a:defRPr>
                    <a:solidFill>
                      <a:schemeClr val="tx1"/>
                    </a:solidFill>
                    <a:latin typeface="Arial" panose="020B0604020202020204" pitchFamily="34" charset="0"/>
                    <a:cs typeface="Arial" panose="020B0604020202020204" pitchFamily="34" charset="0"/>
                  </a:defRPr>
                </a:lvl1pPr>
                <a:lvl2pPr defTabSz="603250">
                  <a:defRPr>
                    <a:solidFill>
                      <a:schemeClr val="tx1"/>
                    </a:solidFill>
                    <a:latin typeface="Arial" panose="020B0604020202020204" pitchFamily="34" charset="0"/>
                    <a:cs typeface="Arial" panose="020B0604020202020204" pitchFamily="34" charset="0"/>
                  </a:defRPr>
                </a:lvl2pPr>
                <a:lvl3pPr defTabSz="603250">
                  <a:defRPr>
                    <a:solidFill>
                      <a:schemeClr val="tx1"/>
                    </a:solidFill>
                    <a:latin typeface="Arial" panose="020B0604020202020204" pitchFamily="34" charset="0"/>
                    <a:cs typeface="Arial" panose="020B0604020202020204" pitchFamily="34" charset="0"/>
                  </a:defRPr>
                </a:lvl3pPr>
                <a:lvl4pPr defTabSz="603250">
                  <a:defRPr>
                    <a:solidFill>
                      <a:schemeClr val="tx1"/>
                    </a:solidFill>
                    <a:latin typeface="Arial" panose="020B0604020202020204" pitchFamily="34" charset="0"/>
                    <a:cs typeface="Arial" panose="020B0604020202020204" pitchFamily="34" charset="0"/>
                  </a:defRPr>
                </a:lvl4pPr>
                <a:lvl5pPr defTabSz="603250">
                  <a:defRPr>
                    <a:solidFill>
                      <a:schemeClr val="tx1"/>
                    </a:solidFill>
                    <a:latin typeface="Arial" panose="020B0604020202020204" pitchFamily="34" charset="0"/>
                    <a:cs typeface="Arial" panose="020B0604020202020204" pitchFamily="34" charset="0"/>
                  </a:defRPr>
                </a:lvl5pPr>
                <a:lvl6pPr marL="20145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717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289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861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42365" name="Content block 202" hidden="1"/>
              <p:cNvSpPr>
                <a:spLocks noChangeArrowheads="1"/>
              </p:cNvSpPr>
              <p:nvPr/>
            </p:nvSpPr>
            <p:spPr bwMode="gray">
              <a:xfrm>
                <a:off x="2057400"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42008" tIns="0" rIns="42867" bIns="0" anchor="ctr"/>
              <a:lstStyle>
                <a:lvl1pPr defTabSz="603250">
                  <a:defRPr>
                    <a:solidFill>
                      <a:schemeClr val="tx1"/>
                    </a:solidFill>
                    <a:latin typeface="Arial" panose="020B0604020202020204" pitchFamily="34" charset="0"/>
                    <a:cs typeface="Arial" panose="020B0604020202020204" pitchFamily="34" charset="0"/>
                  </a:defRPr>
                </a:lvl1pPr>
                <a:lvl2pPr defTabSz="603250">
                  <a:defRPr>
                    <a:solidFill>
                      <a:schemeClr val="tx1"/>
                    </a:solidFill>
                    <a:latin typeface="Arial" panose="020B0604020202020204" pitchFamily="34" charset="0"/>
                    <a:cs typeface="Arial" panose="020B0604020202020204" pitchFamily="34" charset="0"/>
                  </a:defRPr>
                </a:lvl2pPr>
                <a:lvl3pPr defTabSz="603250">
                  <a:defRPr>
                    <a:solidFill>
                      <a:schemeClr val="tx1"/>
                    </a:solidFill>
                    <a:latin typeface="Arial" panose="020B0604020202020204" pitchFamily="34" charset="0"/>
                    <a:cs typeface="Arial" panose="020B0604020202020204" pitchFamily="34" charset="0"/>
                  </a:defRPr>
                </a:lvl3pPr>
                <a:lvl4pPr defTabSz="603250">
                  <a:defRPr>
                    <a:solidFill>
                      <a:schemeClr val="tx1"/>
                    </a:solidFill>
                    <a:latin typeface="Arial" panose="020B0604020202020204" pitchFamily="34" charset="0"/>
                    <a:cs typeface="Arial" panose="020B0604020202020204" pitchFamily="34" charset="0"/>
                  </a:defRPr>
                </a:lvl4pPr>
                <a:lvl5pPr defTabSz="603250">
                  <a:defRPr>
                    <a:solidFill>
                      <a:schemeClr val="tx1"/>
                    </a:solidFill>
                    <a:latin typeface="Arial" panose="020B0604020202020204" pitchFamily="34" charset="0"/>
                    <a:cs typeface="Arial" panose="020B0604020202020204" pitchFamily="34" charset="0"/>
                  </a:defRPr>
                </a:lvl5pPr>
                <a:lvl6pPr marL="20145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717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289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861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42366" name="Content block 201" hidden="1"/>
              <p:cNvSpPr>
                <a:spLocks noChangeArrowheads="1"/>
              </p:cNvSpPr>
              <p:nvPr/>
            </p:nvSpPr>
            <p:spPr bwMode="gray">
              <a:xfrm>
                <a:off x="530352"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42008" tIns="0" rIns="42867" bIns="0" anchor="ctr"/>
              <a:lstStyle>
                <a:lvl1pPr defTabSz="603250">
                  <a:defRPr>
                    <a:solidFill>
                      <a:schemeClr val="tx1"/>
                    </a:solidFill>
                    <a:latin typeface="Arial" panose="020B0604020202020204" pitchFamily="34" charset="0"/>
                    <a:cs typeface="Arial" panose="020B0604020202020204" pitchFamily="34" charset="0"/>
                  </a:defRPr>
                </a:lvl1pPr>
                <a:lvl2pPr defTabSz="603250">
                  <a:defRPr>
                    <a:solidFill>
                      <a:schemeClr val="tx1"/>
                    </a:solidFill>
                    <a:latin typeface="Arial" panose="020B0604020202020204" pitchFamily="34" charset="0"/>
                    <a:cs typeface="Arial" panose="020B0604020202020204" pitchFamily="34" charset="0"/>
                  </a:defRPr>
                </a:lvl2pPr>
                <a:lvl3pPr defTabSz="603250">
                  <a:defRPr>
                    <a:solidFill>
                      <a:schemeClr val="tx1"/>
                    </a:solidFill>
                    <a:latin typeface="Arial" panose="020B0604020202020204" pitchFamily="34" charset="0"/>
                    <a:cs typeface="Arial" panose="020B0604020202020204" pitchFamily="34" charset="0"/>
                  </a:defRPr>
                </a:lvl3pPr>
                <a:lvl4pPr defTabSz="603250">
                  <a:defRPr>
                    <a:solidFill>
                      <a:schemeClr val="tx1"/>
                    </a:solidFill>
                    <a:latin typeface="Arial" panose="020B0604020202020204" pitchFamily="34" charset="0"/>
                    <a:cs typeface="Arial" panose="020B0604020202020204" pitchFamily="34" charset="0"/>
                  </a:defRPr>
                </a:lvl4pPr>
                <a:lvl5pPr defTabSz="603250">
                  <a:defRPr>
                    <a:solidFill>
                      <a:schemeClr val="tx1"/>
                    </a:solidFill>
                    <a:latin typeface="Arial" panose="020B0604020202020204" pitchFamily="34" charset="0"/>
                    <a:cs typeface="Arial" panose="020B0604020202020204" pitchFamily="34" charset="0"/>
                  </a:defRPr>
                </a:lvl5pPr>
                <a:lvl6pPr marL="20145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717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289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861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grpSp>
        <p:grpSp>
          <p:nvGrpSpPr>
            <p:cNvPr id="142354" name="Group 100" hidden="1"/>
            <p:cNvGrpSpPr>
              <a:grpSpLocks/>
            </p:cNvGrpSpPr>
            <p:nvPr/>
          </p:nvGrpSpPr>
          <p:grpSpPr bwMode="auto">
            <a:xfrm>
              <a:off x="530352" y="2212848"/>
              <a:ext cx="8997696" cy="612648"/>
              <a:chOff x="530352" y="2212848"/>
              <a:chExt cx="8997696" cy="612648"/>
            </a:xfrm>
          </p:grpSpPr>
          <p:sp>
            <p:nvSpPr>
              <p:cNvPr id="142355" name="Content block 106" hidden="1"/>
              <p:cNvSpPr>
                <a:spLocks noChangeArrowheads="1"/>
              </p:cNvSpPr>
              <p:nvPr/>
            </p:nvSpPr>
            <p:spPr bwMode="gray">
              <a:xfrm>
                <a:off x="8156448"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42008" tIns="0" rIns="42867" bIns="0" anchor="ctr"/>
              <a:lstStyle>
                <a:lvl1pPr defTabSz="603250">
                  <a:defRPr>
                    <a:solidFill>
                      <a:schemeClr val="tx1"/>
                    </a:solidFill>
                    <a:latin typeface="Arial" panose="020B0604020202020204" pitchFamily="34" charset="0"/>
                    <a:cs typeface="Arial" panose="020B0604020202020204" pitchFamily="34" charset="0"/>
                  </a:defRPr>
                </a:lvl1pPr>
                <a:lvl2pPr defTabSz="603250">
                  <a:defRPr>
                    <a:solidFill>
                      <a:schemeClr val="tx1"/>
                    </a:solidFill>
                    <a:latin typeface="Arial" panose="020B0604020202020204" pitchFamily="34" charset="0"/>
                    <a:cs typeface="Arial" panose="020B0604020202020204" pitchFamily="34" charset="0"/>
                  </a:defRPr>
                </a:lvl2pPr>
                <a:lvl3pPr defTabSz="603250">
                  <a:defRPr>
                    <a:solidFill>
                      <a:schemeClr val="tx1"/>
                    </a:solidFill>
                    <a:latin typeface="Arial" panose="020B0604020202020204" pitchFamily="34" charset="0"/>
                    <a:cs typeface="Arial" panose="020B0604020202020204" pitchFamily="34" charset="0"/>
                  </a:defRPr>
                </a:lvl3pPr>
                <a:lvl4pPr defTabSz="603250">
                  <a:defRPr>
                    <a:solidFill>
                      <a:schemeClr val="tx1"/>
                    </a:solidFill>
                    <a:latin typeface="Arial" panose="020B0604020202020204" pitchFamily="34" charset="0"/>
                    <a:cs typeface="Arial" panose="020B0604020202020204" pitchFamily="34" charset="0"/>
                  </a:defRPr>
                </a:lvl4pPr>
                <a:lvl5pPr defTabSz="603250">
                  <a:defRPr>
                    <a:solidFill>
                      <a:schemeClr val="tx1"/>
                    </a:solidFill>
                    <a:latin typeface="Arial" panose="020B0604020202020204" pitchFamily="34" charset="0"/>
                    <a:cs typeface="Arial" panose="020B0604020202020204" pitchFamily="34" charset="0"/>
                  </a:defRPr>
                </a:lvl5pPr>
                <a:lvl6pPr marL="20145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717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289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861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42356" name="Content block 105" hidden="1"/>
              <p:cNvSpPr>
                <a:spLocks noChangeArrowheads="1"/>
              </p:cNvSpPr>
              <p:nvPr/>
            </p:nvSpPr>
            <p:spPr bwMode="gray">
              <a:xfrm>
                <a:off x="6629400"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42008" tIns="0" rIns="42867" bIns="0" anchor="ctr"/>
              <a:lstStyle>
                <a:lvl1pPr defTabSz="603250">
                  <a:defRPr>
                    <a:solidFill>
                      <a:schemeClr val="tx1"/>
                    </a:solidFill>
                    <a:latin typeface="Arial" panose="020B0604020202020204" pitchFamily="34" charset="0"/>
                    <a:cs typeface="Arial" panose="020B0604020202020204" pitchFamily="34" charset="0"/>
                  </a:defRPr>
                </a:lvl1pPr>
                <a:lvl2pPr defTabSz="603250">
                  <a:defRPr>
                    <a:solidFill>
                      <a:schemeClr val="tx1"/>
                    </a:solidFill>
                    <a:latin typeface="Arial" panose="020B0604020202020204" pitchFamily="34" charset="0"/>
                    <a:cs typeface="Arial" panose="020B0604020202020204" pitchFamily="34" charset="0"/>
                  </a:defRPr>
                </a:lvl2pPr>
                <a:lvl3pPr defTabSz="603250">
                  <a:defRPr>
                    <a:solidFill>
                      <a:schemeClr val="tx1"/>
                    </a:solidFill>
                    <a:latin typeface="Arial" panose="020B0604020202020204" pitchFamily="34" charset="0"/>
                    <a:cs typeface="Arial" panose="020B0604020202020204" pitchFamily="34" charset="0"/>
                  </a:defRPr>
                </a:lvl3pPr>
                <a:lvl4pPr defTabSz="603250">
                  <a:defRPr>
                    <a:solidFill>
                      <a:schemeClr val="tx1"/>
                    </a:solidFill>
                    <a:latin typeface="Arial" panose="020B0604020202020204" pitchFamily="34" charset="0"/>
                    <a:cs typeface="Arial" panose="020B0604020202020204" pitchFamily="34" charset="0"/>
                  </a:defRPr>
                </a:lvl4pPr>
                <a:lvl5pPr defTabSz="603250">
                  <a:defRPr>
                    <a:solidFill>
                      <a:schemeClr val="tx1"/>
                    </a:solidFill>
                    <a:latin typeface="Arial" panose="020B0604020202020204" pitchFamily="34" charset="0"/>
                    <a:cs typeface="Arial" panose="020B0604020202020204" pitchFamily="34" charset="0"/>
                  </a:defRPr>
                </a:lvl5pPr>
                <a:lvl6pPr marL="20145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717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289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861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42357" name="Content block 104" hidden="1"/>
              <p:cNvSpPr>
                <a:spLocks noChangeArrowheads="1"/>
              </p:cNvSpPr>
              <p:nvPr/>
            </p:nvSpPr>
            <p:spPr bwMode="gray">
              <a:xfrm>
                <a:off x="5102352"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42008" tIns="0" rIns="42867" bIns="0" anchor="ctr"/>
              <a:lstStyle>
                <a:lvl1pPr defTabSz="603250">
                  <a:defRPr>
                    <a:solidFill>
                      <a:schemeClr val="tx1"/>
                    </a:solidFill>
                    <a:latin typeface="Arial" panose="020B0604020202020204" pitchFamily="34" charset="0"/>
                    <a:cs typeface="Arial" panose="020B0604020202020204" pitchFamily="34" charset="0"/>
                  </a:defRPr>
                </a:lvl1pPr>
                <a:lvl2pPr defTabSz="603250">
                  <a:defRPr>
                    <a:solidFill>
                      <a:schemeClr val="tx1"/>
                    </a:solidFill>
                    <a:latin typeface="Arial" panose="020B0604020202020204" pitchFamily="34" charset="0"/>
                    <a:cs typeface="Arial" panose="020B0604020202020204" pitchFamily="34" charset="0"/>
                  </a:defRPr>
                </a:lvl2pPr>
                <a:lvl3pPr defTabSz="603250">
                  <a:defRPr>
                    <a:solidFill>
                      <a:schemeClr val="tx1"/>
                    </a:solidFill>
                    <a:latin typeface="Arial" panose="020B0604020202020204" pitchFamily="34" charset="0"/>
                    <a:cs typeface="Arial" panose="020B0604020202020204" pitchFamily="34" charset="0"/>
                  </a:defRPr>
                </a:lvl3pPr>
                <a:lvl4pPr defTabSz="603250">
                  <a:defRPr>
                    <a:solidFill>
                      <a:schemeClr val="tx1"/>
                    </a:solidFill>
                    <a:latin typeface="Arial" panose="020B0604020202020204" pitchFamily="34" charset="0"/>
                    <a:cs typeface="Arial" panose="020B0604020202020204" pitchFamily="34" charset="0"/>
                  </a:defRPr>
                </a:lvl4pPr>
                <a:lvl5pPr defTabSz="603250">
                  <a:defRPr>
                    <a:solidFill>
                      <a:schemeClr val="tx1"/>
                    </a:solidFill>
                    <a:latin typeface="Arial" panose="020B0604020202020204" pitchFamily="34" charset="0"/>
                    <a:cs typeface="Arial" panose="020B0604020202020204" pitchFamily="34" charset="0"/>
                  </a:defRPr>
                </a:lvl5pPr>
                <a:lvl6pPr marL="20145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717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289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861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42358" name="Content block 103" hidden="1"/>
              <p:cNvSpPr>
                <a:spLocks noChangeArrowheads="1"/>
              </p:cNvSpPr>
              <p:nvPr/>
            </p:nvSpPr>
            <p:spPr bwMode="gray">
              <a:xfrm>
                <a:off x="3584448"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42008" tIns="0" rIns="42867" bIns="0" anchor="ctr"/>
              <a:lstStyle>
                <a:lvl1pPr defTabSz="603250">
                  <a:defRPr>
                    <a:solidFill>
                      <a:schemeClr val="tx1"/>
                    </a:solidFill>
                    <a:latin typeface="Arial" panose="020B0604020202020204" pitchFamily="34" charset="0"/>
                    <a:cs typeface="Arial" panose="020B0604020202020204" pitchFamily="34" charset="0"/>
                  </a:defRPr>
                </a:lvl1pPr>
                <a:lvl2pPr defTabSz="603250">
                  <a:defRPr>
                    <a:solidFill>
                      <a:schemeClr val="tx1"/>
                    </a:solidFill>
                    <a:latin typeface="Arial" panose="020B0604020202020204" pitchFamily="34" charset="0"/>
                    <a:cs typeface="Arial" panose="020B0604020202020204" pitchFamily="34" charset="0"/>
                  </a:defRPr>
                </a:lvl2pPr>
                <a:lvl3pPr defTabSz="603250">
                  <a:defRPr>
                    <a:solidFill>
                      <a:schemeClr val="tx1"/>
                    </a:solidFill>
                    <a:latin typeface="Arial" panose="020B0604020202020204" pitchFamily="34" charset="0"/>
                    <a:cs typeface="Arial" panose="020B0604020202020204" pitchFamily="34" charset="0"/>
                  </a:defRPr>
                </a:lvl3pPr>
                <a:lvl4pPr defTabSz="603250">
                  <a:defRPr>
                    <a:solidFill>
                      <a:schemeClr val="tx1"/>
                    </a:solidFill>
                    <a:latin typeface="Arial" panose="020B0604020202020204" pitchFamily="34" charset="0"/>
                    <a:cs typeface="Arial" panose="020B0604020202020204" pitchFamily="34" charset="0"/>
                  </a:defRPr>
                </a:lvl4pPr>
                <a:lvl5pPr defTabSz="603250">
                  <a:defRPr>
                    <a:solidFill>
                      <a:schemeClr val="tx1"/>
                    </a:solidFill>
                    <a:latin typeface="Arial" panose="020B0604020202020204" pitchFamily="34" charset="0"/>
                    <a:cs typeface="Arial" panose="020B0604020202020204" pitchFamily="34" charset="0"/>
                  </a:defRPr>
                </a:lvl5pPr>
                <a:lvl6pPr marL="20145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717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289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861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42359" name="Content block 102" hidden="1"/>
              <p:cNvSpPr>
                <a:spLocks noChangeArrowheads="1"/>
              </p:cNvSpPr>
              <p:nvPr/>
            </p:nvSpPr>
            <p:spPr bwMode="gray">
              <a:xfrm>
                <a:off x="2057400"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42008" tIns="0" rIns="42867" bIns="0" anchor="ctr"/>
              <a:lstStyle>
                <a:lvl1pPr defTabSz="603250">
                  <a:defRPr>
                    <a:solidFill>
                      <a:schemeClr val="tx1"/>
                    </a:solidFill>
                    <a:latin typeface="Arial" panose="020B0604020202020204" pitchFamily="34" charset="0"/>
                    <a:cs typeface="Arial" panose="020B0604020202020204" pitchFamily="34" charset="0"/>
                  </a:defRPr>
                </a:lvl1pPr>
                <a:lvl2pPr defTabSz="603250">
                  <a:defRPr>
                    <a:solidFill>
                      <a:schemeClr val="tx1"/>
                    </a:solidFill>
                    <a:latin typeface="Arial" panose="020B0604020202020204" pitchFamily="34" charset="0"/>
                    <a:cs typeface="Arial" panose="020B0604020202020204" pitchFamily="34" charset="0"/>
                  </a:defRPr>
                </a:lvl2pPr>
                <a:lvl3pPr defTabSz="603250">
                  <a:defRPr>
                    <a:solidFill>
                      <a:schemeClr val="tx1"/>
                    </a:solidFill>
                    <a:latin typeface="Arial" panose="020B0604020202020204" pitchFamily="34" charset="0"/>
                    <a:cs typeface="Arial" panose="020B0604020202020204" pitchFamily="34" charset="0"/>
                  </a:defRPr>
                </a:lvl3pPr>
                <a:lvl4pPr defTabSz="603250">
                  <a:defRPr>
                    <a:solidFill>
                      <a:schemeClr val="tx1"/>
                    </a:solidFill>
                    <a:latin typeface="Arial" panose="020B0604020202020204" pitchFamily="34" charset="0"/>
                    <a:cs typeface="Arial" panose="020B0604020202020204" pitchFamily="34" charset="0"/>
                  </a:defRPr>
                </a:lvl4pPr>
                <a:lvl5pPr defTabSz="603250">
                  <a:defRPr>
                    <a:solidFill>
                      <a:schemeClr val="tx1"/>
                    </a:solidFill>
                    <a:latin typeface="Arial" panose="020B0604020202020204" pitchFamily="34" charset="0"/>
                    <a:cs typeface="Arial" panose="020B0604020202020204" pitchFamily="34" charset="0"/>
                  </a:defRPr>
                </a:lvl5pPr>
                <a:lvl6pPr marL="20145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717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289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861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42360" name="Content block 101" hidden="1"/>
              <p:cNvSpPr>
                <a:spLocks noChangeArrowheads="1"/>
              </p:cNvSpPr>
              <p:nvPr/>
            </p:nvSpPr>
            <p:spPr bwMode="gray">
              <a:xfrm>
                <a:off x="530352"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42008" tIns="0" rIns="42867" bIns="0" anchor="ctr"/>
              <a:lstStyle>
                <a:lvl1pPr defTabSz="603250">
                  <a:defRPr>
                    <a:solidFill>
                      <a:schemeClr val="tx1"/>
                    </a:solidFill>
                    <a:latin typeface="Arial" panose="020B0604020202020204" pitchFamily="34" charset="0"/>
                    <a:cs typeface="Arial" panose="020B0604020202020204" pitchFamily="34" charset="0"/>
                  </a:defRPr>
                </a:lvl1pPr>
                <a:lvl2pPr defTabSz="603250">
                  <a:defRPr>
                    <a:solidFill>
                      <a:schemeClr val="tx1"/>
                    </a:solidFill>
                    <a:latin typeface="Arial" panose="020B0604020202020204" pitchFamily="34" charset="0"/>
                    <a:cs typeface="Arial" panose="020B0604020202020204" pitchFamily="34" charset="0"/>
                  </a:defRPr>
                </a:lvl2pPr>
                <a:lvl3pPr defTabSz="603250">
                  <a:defRPr>
                    <a:solidFill>
                      <a:schemeClr val="tx1"/>
                    </a:solidFill>
                    <a:latin typeface="Arial" panose="020B0604020202020204" pitchFamily="34" charset="0"/>
                    <a:cs typeface="Arial" panose="020B0604020202020204" pitchFamily="34" charset="0"/>
                  </a:defRPr>
                </a:lvl3pPr>
                <a:lvl4pPr defTabSz="603250">
                  <a:defRPr>
                    <a:solidFill>
                      <a:schemeClr val="tx1"/>
                    </a:solidFill>
                    <a:latin typeface="Arial" panose="020B0604020202020204" pitchFamily="34" charset="0"/>
                    <a:cs typeface="Arial" panose="020B0604020202020204" pitchFamily="34" charset="0"/>
                  </a:defRPr>
                </a:lvl4pPr>
                <a:lvl5pPr defTabSz="603250">
                  <a:defRPr>
                    <a:solidFill>
                      <a:schemeClr val="tx1"/>
                    </a:solidFill>
                    <a:latin typeface="Arial" panose="020B0604020202020204" pitchFamily="34" charset="0"/>
                    <a:cs typeface="Arial" panose="020B0604020202020204" pitchFamily="34" charset="0"/>
                  </a:defRPr>
                </a:lvl5pPr>
                <a:lvl6pPr marL="20145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717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289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86138" indent="271463" defTabSz="603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grpSp>
      </p:grpSp>
      <p:sp>
        <p:nvSpPr>
          <p:cNvPr id="52" name="Content Placeholder 2"/>
          <p:cNvSpPr txBox="1">
            <a:spLocks/>
          </p:cNvSpPr>
          <p:nvPr>
            <p:custDataLst>
              <p:tags r:id="rId3"/>
            </p:custDataLst>
          </p:nvPr>
        </p:nvSpPr>
        <p:spPr>
          <a:xfrm>
            <a:off x="1589088" y="1146175"/>
            <a:ext cx="5954712" cy="3243263"/>
          </a:xfrm>
          <a:prstGeom prst="rect">
            <a:avLst/>
          </a:prstGeom>
        </p:spPr>
        <p:txBody>
          <a:bodyPr/>
          <a:lstStyle/>
          <a:p>
            <a:pPr indent="-202277" defTabSz="674258" eaLnBrk="1" fontAlgn="auto" hangingPunct="1">
              <a:spcBef>
                <a:spcPts val="0"/>
              </a:spcBef>
              <a:spcAft>
                <a:spcPts val="662"/>
              </a:spcAft>
              <a:buClr>
                <a:schemeClr val="tx1"/>
              </a:buClr>
              <a:defRPr/>
            </a:pPr>
            <a:endParaRPr lang="en-GB" sz="1324" b="1" dirty="0">
              <a:solidFill>
                <a:schemeClr val="tx2"/>
              </a:solidFill>
              <a:latin typeface="Georgia" pitchFamily="18" charset="0"/>
              <a:cs typeface="+mn-cs"/>
            </a:endParaRPr>
          </a:p>
          <a:p>
            <a:pPr indent="-202277" defTabSz="674258" eaLnBrk="1" fontAlgn="auto" hangingPunct="1">
              <a:spcBef>
                <a:spcPts val="0"/>
              </a:spcBef>
              <a:spcAft>
                <a:spcPts val="662"/>
              </a:spcAft>
              <a:buClr>
                <a:schemeClr val="tx1"/>
              </a:buClr>
              <a:buFont typeface="Arial" pitchFamily="34" charset="0"/>
              <a:buChar char="•"/>
              <a:defRPr/>
            </a:pPr>
            <a:endParaRPr lang="en-GB" sz="1324" dirty="0">
              <a:latin typeface="Georgia" pitchFamily="18" charset="0"/>
              <a:cs typeface="+mn-cs"/>
            </a:endParaRPr>
          </a:p>
          <a:p>
            <a:pPr eaLnBrk="1" hangingPunct="1">
              <a:defRPr/>
            </a:pPr>
            <a:endParaRPr lang="en-GB" dirty="0"/>
          </a:p>
          <a:p>
            <a:pPr indent="-202277" eaLnBrk="1" hangingPunct="1">
              <a:spcAft>
                <a:spcPts val="662"/>
              </a:spcAft>
              <a:buClr>
                <a:schemeClr val="tx1"/>
              </a:buClr>
              <a:buFont typeface="Arial" pitchFamily="34" charset="0"/>
              <a:buChar char="•"/>
              <a:defRPr/>
            </a:pPr>
            <a:endParaRPr lang="en-GB" dirty="0">
              <a:latin typeface="Georgia" pitchFamily="18" charset="0"/>
            </a:endParaRPr>
          </a:p>
          <a:p>
            <a:pPr indent="-202277" eaLnBrk="1" hangingPunct="1">
              <a:spcAft>
                <a:spcPts val="662"/>
              </a:spcAft>
              <a:buClr>
                <a:schemeClr val="tx1"/>
              </a:buClr>
              <a:buFont typeface="Arial" pitchFamily="34" charset="0"/>
              <a:buChar char="•"/>
              <a:defRPr/>
            </a:pPr>
            <a:endParaRPr lang="en-GB" dirty="0">
              <a:latin typeface="Georgia" pitchFamily="18" charset="0"/>
            </a:endParaRPr>
          </a:p>
          <a:p>
            <a:pPr indent="-202277" eaLnBrk="1" hangingPunct="1">
              <a:spcAft>
                <a:spcPts val="662"/>
              </a:spcAft>
              <a:buClr>
                <a:schemeClr val="tx1"/>
              </a:buClr>
              <a:buFont typeface="Arial" pitchFamily="34" charset="0"/>
              <a:buChar char="•"/>
              <a:defRPr/>
            </a:pPr>
            <a:endParaRPr lang="en-GB" dirty="0">
              <a:latin typeface="Georgia" pitchFamily="18" charset="0"/>
            </a:endParaRPr>
          </a:p>
          <a:p>
            <a:pPr indent="-202277" eaLnBrk="1" hangingPunct="1">
              <a:spcAft>
                <a:spcPts val="662"/>
              </a:spcAft>
              <a:buClr>
                <a:schemeClr val="tx1"/>
              </a:buClr>
              <a:buFont typeface="Arial" pitchFamily="34" charset="0"/>
              <a:buChar char="•"/>
              <a:defRPr/>
            </a:pPr>
            <a:endParaRPr lang="en-GB" dirty="0">
              <a:latin typeface="Georgia" pitchFamily="18" charset="0"/>
            </a:endParaRPr>
          </a:p>
        </p:txBody>
      </p:sp>
      <p:sp>
        <p:nvSpPr>
          <p:cNvPr id="142340" name="Title 1"/>
          <p:cNvSpPr>
            <a:spLocks noGrp="1"/>
          </p:cNvSpPr>
          <p:nvPr>
            <p:ph type="title"/>
          </p:nvPr>
        </p:nvSpPr>
        <p:spPr>
          <a:xfrm>
            <a:off x="438150" y="769365"/>
            <a:ext cx="5953125" cy="290512"/>
          </a:xfrm>
        </p:spPr>
        <p:txBody>
          <a:bodyPr/>
          <a:lstStyle/>
          <a:p>
            <a:r>
              <a:rPr lang="en-GB" altLang="en-US" sz="2000" dirty="0" smtClean="0"/>
              <a:t>Contact details</a:t>
            </a:r>
          </a:p>
        </p:txBody>
      </p:sp>
      <p:sp>
        <p:nvSpPr>
          <p:cNvPr id="55" name="TextBox 54"/>
          <p:cNvSpPr txBox="1"/>
          <p:nvPr/>
        </p:nvSpPr>
        <p:spPr>
          <a:xfrm>
            <a:off x="1741488" y="1402606"/>
            <a:ext cx="2987997" cy="984885"/>
          </a:xfrm>
          <a:prstGeom prst="rect">
            <a:avLst/>
          </a:prstGeom>
          <a:noFill/>
        </p:spPr>
        <p:txBody>
          <a:bodyPr wrap="none" lIns="0" tIns="0" rIns="0" bIns="0">
            <a:spAutoFit/>
          </a:bodyPr>
          <a:lstStyle/>
          <a:p>
            <a:pPr eaLnBrk="1" hangingPunct="1">
              <a:defRPr/>
            </a:pPr>
            <a:r>
              <a:rPr lang="en-GB" sz="1600" b="1" dirty="0">
                <a:latin typeface="+mj-lt"/>
              </a:rPr>
              <a:t>Michelle Lister</a:t>
            </a:r>
          </a:p>
          <a:p>
            <a:pPr eaLnBrk="1" hangingPunct="1">
              <a:defRPr/>
            </a:pPr>
            <a:r>
              <a:rPr lang="en-GB" sz="1600" dirty="0">
                <a:latin typeface="+mj-lt"/>
              </a:rPr>
              <a:t>Phone: 07714 567303</a:t>
            </a:r>
          </a:p>
          <a:p>
            <a:pPr eaLnBrk="1" hangingPunct="1">
              <a:defRPr/>
            </a:pPr>
            <a:r>
              <a:rPr lang="en-GB" sz="1600" dirty="0">
                <a:latin typeface="+mj-lt"/>
              </a:rPr>
              <a:t>Email: </a:t>
            </a:r>
            <a:r>
              <a:rPr lang="en-GB" sz="1600" dirty="0" smtClean="0">
                <a:latin typeface="+mj-lt"/>
              </a:rPr>
              <a:t>michelle.l.lister@pwc.com</a:t>
            </a:r>
            <a:endParaRPr lang="en-GB" sz="1600" dirty="0">
              <a:latin typeface="+mj-lt"/>
            </a:endParaRPr>
          </a:p>
          <a:p>
            <a:pPr indent="-181545" eaLnBrk="1" hangingPunct="1">
              <a:defRPr/>
            </a:pPr>
            <a:endParaRPr lang="en-GB" sz="1400" dirty="0">
              <a:latin typeface="Georgia" pitchFamily="18" charset="0"/>
            </a:endParaRPr>
          </a:p>
        </p:txBody>
      </p:sp>
      <p:sp>
        <p:nvSpPr>
          <p:cNvPr id="58" name="TextBox 57"/>
          <p:cNvSpPr txBox="1"/>
          <p:nvPr/>
        </p:nvSpPr>
        <p:spPr>
          <a:xfrm>
            <a:off x="1730375" y="3012331"/>
            <a:ext cx="3022622" cy="984885"/>
          </a:xfrm>
          <a:prstGeom prst="rect">
            <a:avLst/>
          </a:prstGeom>
          <a:noFill/>
        </p:spPr>
        <p:txBody>
          <a:bodyPr wrap="none" lIns="0" tIns="0" rIns="0" bIns="0">
            <a:spAutoFit/>
          </a:bodyPr>
          <a:lstStyle/>
          <a:p>
            <a:pPr eaLnBrk="1" hangingPunct="1">
              <a:defRPr/>
            </a:pPr>
            <a:r>
              <a:rPr lang="en-GB" sz="1600" b="1" dirty="0">
                <a:latin typeface="+mj-lt"/>
              </a:rPr>
              <a:t>Peter Heffernan</a:t>
            </a:r>
          </a:p>
          <a:p>
            <a:pPr eaLnBrk="1" hangingPunct="1">
              <a:defRPr/>
            </a:pPr>
            <a:r>
              <a:rPr lang="en-GB" sz="1600" dirty="0">
                <a:latin typeface="+mj-lt"/>
              </a:rPr>
              <a:t>Phone: 07730 146553</a:t>
            </a:r>
          </a:p>
          <a:p>
            <a:pPr eaLnBrk="1" hangingPunct="1">
              <a:defRPr/>
            </a:pPr>
            <a:r>
              <a:rPr lang="en-GB" sz="1600" dirty="0">
                <a:latin typeface="+mj-lt"/>
              </a:rPr>
              <a:t>Email: </a:t>
            </a:r>
            <a:r>
              <a:rPr lang="en-GB" sz="1600" dirty="0" smtClean="0">
                <a:latin typeface="+mj-lt"/>
              </a:rPr>
              <a:t>peter.heffernan@pwc.com</a:t>
            </a:r>
            <a:endParaRPr lang="en-GB" sz="1600" dirty="0">
              <a:latin typeface="+mj-lt"/>
            </a:endParaRPr>
          </a:p>
          <a:p>
            <a:pPr indent="-181545" eaLnBrk="1" hangingPunct="1">
              <a:defRPr/>
            </a:pPr>
            <a:endParaRPr lang="en-GB" sz="1400" dirty="0">
              <a:latin typeface="Georgia" pitchFamily="18" charset="0"/>
            </a:endParaRPr>
          </a:p>
        </p:txBody>
      </p:sp>
      <p:sp>
        <p:nvSpPr>
          <p:cNvPr id="142344" name="Slide Number Placeholder 3"/>
          <p:cNvSpPr>
            <a:spLocks noGrp="1"/>
          </p:cNvSpPr>
          <p:nvPr>
            <p:ph type="sldNum" sz="quarter" idx="12"/>
          </p:nvPr>
        </p:nvSpPr>
        <p:spPr>
          <a:xfrm>
            <a:off x="8101013" y="4802188"/>
            <a:ext cx="647700" cy="254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E55E2C5-EA51-4F7A-B3F6-69B6EFC5CE93}" type="slidenum">
              <a:rPr lang="en-GB" altLang="en-US" smtClean="0"/>
              <a:pPr/>
              <a:t>33</a:t>
            </a:fld>
            <a:endParaRPr lang="en-GB" altLang="en-US" smtClean="0"/>
          </a:p>
        </p:txBody>
      </p:sp>
      <p:sp>
        <p:nvSpPr>
          <p:cNvPr id="2" name="TextBox 1"/>
          <p:cNvSpPr txBox="1"/>
          <p:nvPr/>
        </p:nvSpPr>
        <p:spPr>
          <a:xfrm>
            <a:off x="539750" y="4235549"/>
            <a:ext cx="7714778" cy="307777"/>
          </a:xfrm>
          <a:prstGeom prst="rect">
            <a:avLst/>
          </a:prstGeom>
          <a:noFill/>
        </p:spPr>
        <p:txBody>
          <a:bodyPr wrap="square" rtlCol="0">
            <a:spAutoFit/>
          </a:bodyPr>
          <a:lstStyle/>
          <a:p>
            <a:r>
              <a:rPr lang="en-GB" sz="1400" dirty="0" smtClean="0"/>
              <a:t>If you would like to talk about this further, drop us a line. We’ll also be about all conference. </a:t>
            </a:r>
            <a:endParaRPr lang="en-GB" dirty="0"/>
          </a:p>
        </p:txBody>
      </p:sp>
      <p:pic>
        <p:nvPicPr>
          <p:cNvPr id="3" name="Picture 2"/>
          <p:cNvPicPr>
            <a:picLocks noChangeAspect="1"/>
          </p:cNvPicPr>
          <p:nvPr/>
        </p:nvPicPr>
        <p:blipFill>
          <a:blip r:embed="rId6"/>
          <a:stretch>
            <a:fillRect/>
          </a:stretch>
        </p:blipFill>
        <p:spPr>
          <a:xfrm>
            <a:off x="396563" y="1132253"/>
            <a:ext cx="1151101" cy="2864963"/>
          </a:xfrm>
          <a:prstGeom prst="rect">
            <a:avLst/>
          </a:prstGeom>
        </p:spPr>
      </p:pic>
    </p:spTree>
    <p:custDataLst>
      <p:tags r:id="rId1"/>
    </p:custDataLst>
    <p:extLst>
      <p:ext uri="{BB962C8B-B14F-4D97-AF65-F5344CB8AC3E}">
        <p14:creationId xmlns:p14="http://schemas.microsoft.com/office/powerpoint/2010/main" val="15593117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83381" y="3003802"/>
            <a:ext cx="8246269" cy="1767302"/>
          </a:xfrm>
        </p:spPr>
        <p:txBody>
          <a:bodyPr/>
          <a:lstStyle/>
          <a:p>
            <a:pPr marL="0" indent="0">
              <a:buNone/>
            </a:pPr>
            <a:r>
              <a:rPr lang="en-GB" sz="900" dirty="0"/>
              <a:t>The views expressed in this </a:t>
            </a:r>
            <a:r>
              <a:rPr lang="en-GB" sz="900" dirty="0" smtClean="0"/>
              <a:t>presentation </a:t>
            </a:r>
            <a:r>
              <a:rPr lang="en-GB" sz="900" dirty="0"/>
              <a:t>are those of invited contributors and not </a:t>
            </a:r>
            <a:r>
              <a:rPr lang="en-GB" sz="900" dirty="0" smtClean="0"/>
              <a:t>those </a:t>
            </a:r>
            <a:r>
              <a:rPr lang="en-GB" sz="900" dirty="0"/>
              <a:t>of the IFoA. The IFoA </a:t>
            </a:r>
            <a:r>
              <a:rPr lang="en-GB" sz="900" dirty="0" smtClean="0"/>
              <a:t>does </a:t>
            </a:r>
            <a:r>
              <a:rPr lang="en-GB" sz="900" dirty="0"/>
              <a:t>not endorse any of the views stated, nor any claims or representations made in this </a:t>
            </a:r>
            <a:r>
              <a:rPr lang="en-GB" sz="900" dirty="0" smtClean="0"/>
              <a:t>presentation </a:t>
            </a:r>
            <a:r>
              <a:rPr lang="en-GB" sz="900" dirty="0"/>
              <a:t>and </a:t>
            </a:r>
            <a:r>
              <a:rPr lang="en-GB" sz="900" dirty="0" smtClean="0"/>
              <a:t>accepts </a:t>
            </a:r>
            <a:r>
              <a:rPr lang="en-GB" sz="900" dirty="0"/>
              <a:t>no responsibility or liability to any person for loss or damage suffered as a consequence of their placing reliance upon any view, claim or representation made in this </a:t>
            </a:r>
            <a:r>
              <a:rPr lang="en-GB" sz="900" dirty="0" smtClean="0"/>
              <a:t>presentation. </a:t>
            </a:r>
            <a:r>
              <a:rPr lang="en-GB" sz="900" dirty="0"/>
              <a:t/>
            </a:r>
            <a:br>
              <a:rPr lang="en-GB" sz="900" dirty="0"/>
            </a:br>
            <a:endParaRPr lang="en-GB" sz="900" dirty="0"/>
          </a:p>
          <a:p>
            <a:pPr marL="0" indent="0">
              <a:buNone/>
            </a:pPr>
            <a:r>
              <a:rPr lang="en-GB" sz="900" dirty="0"/>
              <a:t>The information and expressions of opinion contained in this publication are not intended to be a comprehensive study, nor to provide actuarial advice or advice of any nature and should not be treated as a substitute for specific advice concerning individual situations. On no account may any part of this </a:t>
            </a:r>
            <a:r>
              <a:rPr lang="en-GB" sz="900" dirty="0" smtClean="0"/>
              <a:t>presentation </a:t>
            </a:r>
            <a:r>
              <a:rPr lang="en-GB" sz="900" dirty="0"/>
              <a:t>be reproduced without the written permission of the </a:t>
            </a:r>
            <a:r>
              <a:rPr lang="en-GB" sz="900" dirty="0" smtClean="0"/>
              <a:t>authors.</a:t>
            </a:r>
            <a:endParaRPr lang="en-GB" sz="900" dirty="0"/>
          </a:p>
        </p:txBody>
      </p:sp>
      <p:sp>
        <p:nvSpPr>
          <p:cNvPr id="9" name="Title 1"/>
          <p:cNvSpPr txBox="1">
            <a:spLocks/>
          </p:cNvSpPr>
          <p:nvPr/>
        </p:nvSpPr>
        <p:spPr bwMode="auto">
          <a:xfrm>
            <a:off x="4842030" y="735546"/>
            <a:ext cx="378762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lvl1pPr algn="l" rtl="0" fontAlgn="base">
              <a:spcBef>
                <a:spcPct val="0"/>
              </a:spcBef>
              <a:spcAft>
                <a:spcPct val="0"/>
              </a:spcAft>
              <a:defRPr sz="3200">
                <a:solidFill>
                  <a:srgbClr val="D9AB16"/>
                </a:solidFill>
                <a:latin typeface="+mj-lt"/>
                <a:ea typeface="+mj-ea"/>
                <a:cs typeface="+mj-cs"/>
              </a:defRPr>
            </a:lvl1pPr>
            <a:lvl2pPr algn="l" rtl="0" fontAlgn="base">
              <a:spcBef>
                <a:spcPct val="0"/>
              </a:spcBef>
              <a:spcAft>
                <a:spcPct val="0"/>
              </a:spcAft>
              <a:defRPr sz="3200">
                <a:solidFill>
                  <a:srgbClr val="D9AB16"/>
                </a:solidFill>
                <a:latin typeface="Arial" charset="0"/>
                <a:cs typeface="Arial" charset="0"/>
              </a:defRPr>
            </a:lvl2pPr>
            <a:lvl3pPr algn="l" rtl="0" fontAlgn="base">
              <a:spcBef>
                <a:spcPct val="0"/>
              </a:spcBef>
              <a:spcAft>
                <a:spcPct val="0"/>
              </a:spcAft>
              <a:defRPr sz="3200">
                <a:solidFill>
                  <a:srgbClr val="D9AB16"/>
                </a:solidFill>
                <a:latin typeface="Arial" charset="0"/>
                <a:cs typeface="Arial" charset="0"/>
              </a:defRPr>
            </a:lvl3pPr>
            <a:lvl4pPr algn="l" rtl="0" fontAlgn="base">
              <a:spcBef>
                <a:spcPct val="0"/>
              </a:spcBef>
              <a:spcAft>
                <a:spcPct val="0"/>
              </a:spcAft>
              <a:defRPr sz="3200">
                <a:solidFill>
                  <a:srgbClr val="D9AB16"/>
                </a:solidFill>
                <a:latin typeface="Arial" charset="0"/>
                <a:cs typeface="Arial" charset="0"/>
              </a:defRPr>
            </a:lvl4pPr>
            <a:lvl5pPr algn="l" rtl="0" fontAlgn="base">
              <a:spcBef>
                <a:spcPct val="0"/>
              </a:spcBef>
              <a:spcAft>
                <a:spcPct val="0"/>
              </a:spcAft>
              <a:defRPr sz="3200">
                <a:solidFill>
                  <a:srgbClr val="D9AB16"/>
                </a:solidFill>
                <a:latin typeface="Arial" charset="0"/>
                <a:cs typeface="Arial" charset="0"/>
              </a:defRPr>
            </a:lvl5pPr>
            <a:lvl6pPr marL="457200" algn="l" rtl="0" fontAlgn="base">
              <a:spcBef>
                <a:spcPct val="0"/>
              </a:spcBef>
              <a:spcAft>
                <a:spcPct val="0"/>
              </a:spcAft>
              <a:defRPr sz="3200">
                <a:solidFill>
                  <a:srgbClr val="D9AB16"/>
                </a:solidFill>
                <a:latin typeface="Arial" charset="0"/>
                <a:cs typeface="Arial" charset="0"/>
              </a:defRPr>
            </a:lvl6pPr>
            <a:lvl7pPr marL="914400" algn="l" rtl="0" fontAlgn="base">
              <a:spcBef>
                <a:spcPct val="0"/>
              </a:spcBef>
              <a:spcAft>
                <a:spcPct val="0"/>
              </a:spcAft>
              <a:defRPr sz="3200">
                <a:solidFill>
                  <a:srgbClr val="D9AB16"/>
                </a:solidFill>
                <a:latin typeface="Arial" charset="0"/>
                <a:cs typeface="Arial" charset="0"/>
              </a:defRPr>
            </a:lvl7pPr>
            <a:lvl8pPr marL="1371600" algn="l" rtl="0" fontAlgn="base">
              <a:spcBef>
                <a:spcPct val="0"/>
              </a:spcBef>
              <a:spcAft>
                <a:spcPct val="0"/>
              </a:spcAft>
              <a:defRPr sz="3200">
                <a:solidFill>
                  <a:srgbClr val="D9AB16"/>
                </a:solidFill>
                <a:latin typeface="Arial" charset="0"/>
                <a:cs typeface="Arial" charset="0"/>
              </a:defRPr>
            </a:lvl8pPr>
            <a:lvl9pPr marL="1828800" algn="l" rtl="0" fontAlgn="base">
              <a:spcBef>
                <a:spcPct val="0"/>
              </a:spcBef>
              <a:spcAft>
                <a:spcPct val="0"/>
              </a:spcAft>
              <a:defRPr sz="3200">
                <a:solidFill>
                  <a:srgbClr val="D9AB16"/>
                </a:solidFill>
                <a:latin typeface="Arial" charset="0"/>
                <a:cs typeface="Arial" charset="0"/>
              </a:defRPr>
            </a:lvl9pPr>
          </a:lstStyle>
          <a:p>
            <a:pPr algn="ctr"/>
            <a:r>
              <a:rPr lang="en-GB" sz="3600" dirty="0">
                <a:solidFill>
                  <a:schemeClr val="bg1"/>
                </a:solidFill>
              </a:rPr>
              <a:t>Comments</a:t>
            </a:r>
          </a:p>
        </p:txBody>
      </p:sp>
    </p:spTree>
    <p:extLst>
      <p:ext uri="{BB962C8B-B14F-4D97-AF65-F5344CB8AC3E}">
        <p14:creationId xmlns:p14="http://schemas.microsoft.com/office/powerpoint/2010/main" val="1181330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smtClean="0"/>
              <a:t>What are we covering today?</a:t>
            </a:r>
            <a:endParaRPr lang="en-GB" sz="2000" dirty="0"/>
          </a:p>
        </p:txBody>
      </p:sp>
      <p:sp>
        <p:nvSpPr>
          <p:cNvPr id="3" name="Content Placeholder 2"/>
          <p:cNvSpPr>
            <a:spLocks noGrp="1"/>
          </p:cNvSpPr>
          <p:nvPr>
            <p:ph idx="1"/>
          </p:nvPr>
        </p:nvSpPr>
        <p:spPr>
          <a:xfrm>
            <a:off x="395291" y="1168003"/>
            <a:ext cx="7705723" cy="3480197"/>
          </a:xfrm>
        </p:spPr>
        <p:txBody>
          <a:bodyPr/>
          <a:lstStyle/>
          <a:p>
            <a:pPr marL="342900" indent="-342900">
              <a:buFont typeface="+mj-lt"/>
              <a:buAutoNum type="arabicPeriod"/>
            </a:pPr>
            <a:r>
              <a:rPr lang="en-GB" dirty="0" smtClean="0"/>
              <a:t>Groupthink</a:t>
            </a:r>
          </a:p>
          <a:p>
            <a:pPr marL="342900" indent="-342900">
              <a:buFont typeface="+mj-lt"/>
              <a:buAutoNum type="arabicPeriod"/>
            </a:pPr>
            <a:r>
              <a:rPr lang="en-GB" dirty="0" smtClean="0"/>
              <a:t>Reality </a:t>
            </a:r>
            <a:r>
              <a:rPr lang="en-GB" dirty="0"/>
              <a:t>T</a:t>
            </a:r>
            <a:r>
              <a:rPr lang="en-GB" dirty="0" smtClean="0"/>
              <a:t>unnels</a:t>
            </a:r>
            <a:endParaRPr lang="en-GB" sz="1400" dirty="0"/>
          </a:p>
          <a:p>
            <a:pPr marL="342900" indent="-342900">
              <a:buFont typeface="+mj-lt"/>
              <a:buAutoNum type="arabicPeriod"/>
            </a:pPr>
            <a:r>
              <a:rPr lang="en-GB" dirty="0"/>
              <a:t>D</a:t>
            </a:r>
            <a:r>
              <a:rPr lang="en-GB" dirty="0" smtClean="0"/>
              <a:t>ealing </a:t>
            </a:r>
            <a:r>
              <a:rPr lang="en-GB" dirty="0"/>
              <a:t>with uncertainty</a:t>
            </a:r>
            <a:endParaRPr lang="en-GB" sz="1400" dirty="0"/>
          </a:p>
          <a:p>
            <a:pPr marL="342900" indent="-342900">
              <a:buFont typeface="+mj-lt"/>
              <a:buAutoNum type="arabicPeriod"/>
            </a:pPr>
            <a:r>
              <a:rPr lang="en-GB" dirty="0" smtClean="0"/>
              <a:t>Destination </a:t>
            </a:r>
            <a:r>
              <a:rPr lang="en-GB" dirty="0"/>
              <a:t>addiction</a:t>
            </a:r>
            <a:endParaRPr lang="en-GB" sz="1400" dirty="0"/>
          </a:p>
          <a:p>
            <a:pPr marL="0" indent="0">
              <a:buNone/>
            </a:pPr>
            <a:r>
              <a:rPr lang="en-GB" sz="1400" dirty="0"/>
              <a:t/>
            </a:r>
            <a:br>
              <a:rPr lang="en-GB" sz="1400" dirty="0"/>
            </a:br>
            <a:endParaRPr lang="en-GB" sz="1400" dirty="0" smtClean="0"/>
          </a:p>
        </p:txBody>
      </p:sp>
      <p:sp>
        <p:nvSpPr>
          <p:cNvPr id="5" name="Slide Number Placeholder 4"/>
          <p:cNvSpPr>
            <a:spLocks noGrp="1"/>
          </p:cNvSpPr>
          <p:nvPr>
            <p:ph type="sldNum" sz="quarter" idx="12"/>
          </p:nvPr>
        </p:nvSpPr>
        <p:spPr/>
        <p:txBody>
          <a:bodyPr/>
          <a:lstStyle/>
          <a:p>
            <a:fld id="{FE8DA6AF-1811-4E27-A96F-54109F1D0275}" type="slidenum">
              <a:rPr lang="en-GB" smtClean="0"/>
              <a:pPr/>
              <a:t>4</a:t>
            </a:fld>
            <a:endParaRPr lang="en-GB"/>
          </a:p>
        </p:txBody>
      </p:sp>
    </p:spTree>
    <p:extLst>
      <p:ext uri="{BB962C8B-B14F-4D97-AF65-F5344CB8AC3E}">
        <p14:creationId xmlns:p14="http://schemas.microsoft.com/office/powerpoint/2010/main" val="1873879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Groupthink</a:t>
            </a:r>
            <a:endParaRPr lang="en-GB" dirty="0"/>
          </a:p>
        </p:txBody>
      </p:sp>
    </p:spTree>
    <p:extLst>
      <p:ext uri="{BB962C8B-B14F-4D97-AF65-F5344CB8AC3E}">
        <p14:creationId xmlns:p14="http://schemas.microsoft.com/office/powerpoint/2010/main" val="268804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E8DA6AF-1811-4E27-A96F-54109F1D0275}" type="slidenum">
              <a:rPr lang="en-GB" smtClean="0"/>
              <a:pPr/>
              <a:t>6</a:t>
            </a:fld>
            <a:endParaRPr lang="en-GB"/>
          </a:p>
        </p:txBody>
      </p:sp>
      <p:sp>
        <p:nvSpPr>
          <p:cNvPr id="7" name="Title 1"/>
          <p:cNvSpPr>
            <a:spLocks noGrp="1"/>
          </p:cNvSpPr>
          <p:nvPr>
            <p:ph type="title"/>
          </p:nvPr>
        </p:nvSpPr>
        <p:spPr>
          <a:xfrm>
            <a:off x="430448" y="195486"/>
            <a:ext cx="6057900" cy="685800"/>
          </a:xfrm>
        </p:spPr>
        <p:txBody>
          <a:bodyPr/>
          <a:lstStyle/>
          <a:p>
            <a:pPr fontAlgn="base">
              <a:spcAft>
                <a:spcPct val="0"/>
              </a:spcAft>
            </a:pPr>
            <a:r>
              <a:rPr lang="en-GB" dirty="0">
                <a:solidFill>
                  <a:srgbClr val="4096B8"/>
                </a:solidFill>
                <a:latin typeface="+mn-lt"/>
              </a:rPr>
              <a:t>Groupthink</a:t>
            </a:r>
          </a:p>
        </p:txBody>
      </p:sp>
      <p:sp>
        <p:nvSpPr>
          <p:cNvPr id="8" name="TextBox 7"/>
          <p:cNvSpPr txBox="1"/>
          <p:nvPr/>
        </p:nvSpPr>
        <p:spPr>
          <a:xfrm>
            <a:off x="467543" y="951570"/>
            <a:ext cx="8281171" cy="3510390"/>
          </a:xfrm>
          <a:prstGeom prst="rect">
            <a:avLst/>
          </a:prstGeom>
          <a:noFill/>
        </p:spPr>
        <p:txBody>
          <a:bodyPr wrap="square" lIns="0" tIns="0" rIns="0" bIns="0" rtlCol="0">
            <a:noAutofit/>
          </a:bodyPr>
          <a:lstStyle/>
          <a:p>
            <a:pPr marL="12825" fontAlgn="auto">
              <a:spcBef>
                <a:spcPts val="0"/>
              </a:spcBef>
              <a:spcAft>
                <a:spcPts val="675"/>
              </a:spcAft>
            </a:pPr>
            <a:r>
              <a:rPr lang="en-GB" sz="1500" b="1" dirty="0"/>
              <a:t>Groupthink</a:t>
            </a:r>
            <a:r>
              <a:rPr lang="en-GB" sz="1500" dirty="0"/>
              <a:t> is a psychological phenomenon that occurs within a group of people in which the </a:t>
            </a:r>
            <a:r>
              <a:rPr lang="en-GB" sz="1500" dirty="0">
                <a:solidFill>
                  <a:srgbClr val="FF0000"/>
                </a:solidFill>
              </a:rPr>
              <a:t>desire for harmony or conformity </a:t>
            </a:r>
            <a:r>
              <a:rPr lang="en-GB" sz="1500" dirty="0"/>
              <a:t>in the group results in an </a:t>
            </a:r>
            <a:r>
              <a:rPr lang="en-GB" sz="1500" dirty="0">
                <a:solidFill>
                  <a:srgbClr val="FF0000"/>
                </a:solidFill>
              </a:rPr>
              <a:t>irrational or dysfunctional decision-making outcome.</a:t>
            </a:r>
            <a:r>
              <a:rPr lang="en-GB" sz="1500" dirty="0"/>
              <a:t> </a:t>
            </a:r>
          </a:p>
          <a:p>
            <a:pPr marL="12825" fontAlgn="auto">
              <a:spcBef>
                <a:spcPts val="0"/>
              </a:spcBef>
              <a:spcAft>
                <a:spcPts val="675"/>
              </a:spcAft>
            </a:pPr>
            <a:r>
              <a:rPr lang="en-GB" sz="1500" dirty="0"/>
              <a:t>Group members try to minimize conflict and reach a consensus decision without critical evaluation of alternative viewpoints by actively suppressing dissenting viewpoints, and by isolating themselves from outside influences.</a:t>
            </a:r>
          </a:p>
          <a:p>
            <a:pPr marL="12825" fontAlgn="auto">
              <a:spcBef>
                <a:spcPts val="0"/>
              </a:spcBef>
              <a:spcAft>
                <a:spcPts val="675"/>
              </a:spcAft>
            </a:pPr>
            <a:endParaRPr lang="en-GB" sz="1500" dirty="0" smtClean="0"/>
          </a:p>
          <a:p>
            <a:pPr marL="12825" fontAlgn="auto">
              <a:spcBef>
                <a:spcPts val="0"/>
              </a:spcBef>
              <a:spcAft>
                <a:spcPts val="675"/>
              </a:spcAft>
            </a:pPr>
            <a:r>
              <a:rPr lang="en-GB" sz="1500" dirty="0" smtClean="0"/>
              <a:t>Question: can we </a:t>
            </a:r>
            <a:r>
              <a:rPr lang="en-GB" sz="1500" dirty="0"/>
              <a:t>name any </a:t>
            </a:r>
            <a:r>
              <a:rPr lang="en-GB" sz="1500" dirty="0" smtClean="0"/>
              <a:t>actuarial </a:t>
            </a:r>
            <a:r>
              <a:rPr lang="en-GB" sz="1500" dirty="0"/>
              <a:t>examples of groupthink?</a:t>
            </a:r>
          </a:p>
          <a:p>
            <a:pPr marL="12825" fontAlgn="auto">
              <a:spcBef>
                <a:spcPts val="0"/>
              </a:spcBef>
              <a:spcAft>
                <a:spcPts val="675"/>
              </a:spcAft>
            </a:pPr>
            <a:endParaRPr lang="en-GB" sz="1500" dirty="0"/>
          </a:p>
          <a:p>
            <a:pPr marL="270000" indent="-257175" fontAlgn="auto">
              <a:spcBef>
                <a:spcPts val="0"/>
              </a:spcBef>
              <a:spcAft>
                <a:spcPts val="675"/>
              </a:spcAft>
              <a:buFont typeface="Arial" panose="020B0604020202020204" pitchFamily="34" charset="0"/>
              <a:buChar char="•"/>
            </a:pPr>
            <a:endParaRPr lang="en-GB" sz="1500" dirty="0">
              <a:solidFill>
                <a:srgbClr val="000000"/>
              </a:solidFill>
              <a:latin typeface="Georgia" pitchFamily="18" charset="0"/>
              <a:cs typeface="+mn-cs"/>
            </a:endParaRPr>
          </a:p>
          <a:p>
            <a:pPr marL="270000" indent="-257175" fontAlgn="auto">
              <a:spcBef>
                <a:spcPts val="0"/>
              </a:spcBef>
              <a:spcAft>
                <a:spcPts val="675"/>
              </a:spcAft>
              <a:buFont typeface="Arial" panose="020B0604020202020204" pitchFamily="34" charset="0"/>
              <a:buChar char="•"/>
            </a:pPr>
            <a:endParaRPr lang="en-GB" sz="1500" dirty="0">
              <a:solidFill>
                <a:srgbClr val="000000"/>
              </a:solidFill>
              <a:latin typeface="Georgia" pitchFamily="18" charset="0"/>
              <a:cs typeface="+mn-cs"/>
            </a:endParaRPr>
          </a:p>
          <a:p>
            <a:pPr marL="51435" indent="-257175" fontAlgn="auto">
              <a:spcBef>
                <a:spcPts val="0"/>
              </a:spcBef>
              <a:spcAft>
                <a:spcPts val="675"/>
              </a:spcAft>
              <a:buFont typeface="Arial" panose="020B0604020202020204" pitchFamily="34" charset="0"/>
              <a:buChar char="•"/>
            </a:pPr>
            <a:endParaRPr lang="en-GB" sz="1500" dirty="0">
              <a:solidFill>
                <a:srgbClr val="000000"/>
              </a:solidFill>
              <a:latin typeface="Georgia" pitchFamily="18" charset="0"/>
              <a:cs typeface="+mn-cs"/>
            </a:endParaRPr>
          </a:p>
        </p:txBody>
      </p:sp>
    </p:spTree>
    <p:extLst>
      <p:ext uri="{BB962C8B-B14F-4D97-AF65-F5344CB8AC3E}">
        <p14:creationId xmlns:p14="http://schemas.microsoft.com/office/powerpoint/2010/main" val="526884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92" y="230981"/>
            <a:ext cx="8291512" cy="857250"/>
          </a:xfrm>
        </p:spPr>
        <p:txBody>
          <a:bodyPr/>
          <a:lstStyle/>
          <a:p>
            <a:r>
              <a:rPr lang="en-GB" dirty="0" smtClean="0"/>
              <a:t>Actuarial groupthink?</a:t>
            </a:r>
            <a:endParaRPr lang="en-US" dirty="0"/>
          </a:p>
        </p:txBody>
      </p:sp>
      <p:sp>
        <p:nvSpPr>
          <p:cNvPr id="3" name="Content Placeholder 2"/>
          <p:cNvSpPr>
            <a:spLocks noGrp="1"/>
          </p:cNvSpPr>
          <p:nvPr>
            <p:ph idx="1"/>
          </p:nvPr>
        </p:nvSpPr>
        <p:spPr>
          <a:xfrm>
            <a:off x="402594" y="987575"/>
            <a:ext cx="4752772" cy="3240360"/>
          </a:xfrm>
        </p:spPr>
        <p:txBody>
          <a:bodyPr/>
          <a:lstStyle/>
          <a:p>
            <a:r>
              <a:rPr lang="en-GB" dirty="0" smtClean="0"/>
              <a:t>Solvency II</a:t>
            </a:r>
          </a:p>
          <a:p>
            <a:r>
              <a:rPr lang="en-GB" dirty="0" smtClean="0"/>
              <a:t>Mortgage endowment projections, and ‘own charges’</a:t>
            </a:r>
          </a:p>
          <a:p>
            <a:r>
              <a:rPr lang="en-GB" dirty="0" smtClean="0"/>
              <a:t>Mortality improvements</a:t>
            </a:r>
          </a:p>
          <a:p>
            <a:r>
              <a:rPr lang="en-GB" dirty="0" smtClean="0"/>
              <a:t>‘AAA’ rated credit risky assets c. 2007-2008</a:t>
            </a:r>
          </a:p>
          <a:p>
            <a:r>
              <a:rPr lang="en-GB" dirty="0" smtClean="0"/>
              <a:t>Guaranteed annuity rates</a:t>
            </a:r>
          </a:p>
          <a:p>
            <a:r>
              <a:rPr lang="en-GB" dirty="0" smtClean="0"/>
              <a:t>Differential terminal bonus strategies, in the late 1990s</a:t>
            </a:r>
            <a:endParaRPr lang="en-US"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7</a:t>
            </a:fld>
            <a:endParaRPr lang="en-GB"/>
          </a:p>
        </p:txBody>
      </p:sp>
      <p:sp>
        <p:nvSpPr>
          <p:cNvPr id="7" name="TextBox 6"/>
          <p:cNvSpPr txBox="1"/>
          <p:nvPr/>
        </p:nvSpPr>
        <p:spPr>
          <a:xfrm>
            <a:off x="402594" y="4443958"/>
            <a:ext cx="6977718" cy="215444"/>
          </a:xfrm>
          <a:prstGeom prst="rect">
            <a:avLst/>
          </a:prstGeom>
          <a:noFill/>
        </p:spPr>
        <p:txBody>
          <a:bodyPr wrap="square" rtlCol="0">
            <a:spAutoFit/>
          </a:bodyPr>
          <a:lstStyle/>
          <a:p>
            <a:r>
              <a:rPr lang="en-GB" sz="800" dirty="0" smtClean="0"/>
              <a:t>Mandatory small print: you may not agree all of these are groupthink, that’s sort of the point (!)</a:t>
            </a:r>
            <a:endParaRPr lang="en-US" dirty="0"/>
          </a:p>
        </p:txBody>
      </p:sp>
      <p:pic>
        <p:nvPicPr>
          <p:cNvPr id="8" name="Picture 7"/>
          <p:cNvPicPr>
            <a:picLocks noChangeAspect="1"/>
          </p:cNvPicPr>
          <p:nvPr/>
        </p:nvPicPr>
        <p:blipFill>
          <a:blip r:embed="rId2"/>
          <a:stretch>
            <a:fillRect/>
          </a:stretch>
        </p:blipFill>
        <p:spPr>
          <a:xfrm>
            <a:off x="5772269" y="267494"/>
            <a:ext cx="2890668" cy="3782121"/>
          </a:xfrm>
          <a:prstGeom prst="rect">
            <a:avLst/>
          </a:prstGeom>
        </p:spPr>
      </p:pic>
    </p:spTree>
    <p:extLst>
      <p:ext uri="{BB962C8B-B14F-4D97-AF65-F5344CB8AC3E}">
        <p14:creationId xmlns:p14="http://schemas.microsoft.com/office/powerpoint/2010/main" val="3490874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90" y="34752"/>
            <a:ext cx="8291512" cy="857250"/>
          </a:xfrm>
        </p:spPr>
        <p:txBody>
          <a:bodyPr/>
          <a:lstStyle/>
          <a:p>
            <a:r>
              <a:rPr lang="en-GB" dirty="0" smtClean="0"/>
              <a:t>The moral of the story?</a:t>
            </a:r>
            <a:endParaRPr lang="en-US"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8</a:t>
            </a:fld>
            <a:endParaRPr lang="en-GB"/>
          </a:p>
        </p:txBody>
      </p:sp>
      <p:pic>
        <p:nvPicPr>
          <p:cNvPr id="8" name="Picture 7"/>
          <p:cNvPicPr>
            <a:picLocks noChangeAspect="1"/>
          </p:cNvPicPr>
          <p:nvPr/>
        </p:nvPicPr>
        <p:blipFill>
          <a:blip r:embed="rId2"/>
          <a:stretch>
            <a:fillRect/>
          </a:stretch>
        </p:blipFill>
        <p:spPr>
          <a:xfrm>
            <a:off x="1835696" y="892002"/>
            <a:ext cx="4762500" cy="3629025"/>
          </a:xfrm>
          <a:prstGeom prst="rect">
            <a:avLst/>
          </a:prstGeom>
        </p:spPr>
      </p:pic>
    </p:spTree>
    <p:extLst>
      <p:ext uri="{BB962C8B-B14F-4D97-AF65-F5344CB8AC3E}">
        <p14:creationId xmlns:p14="http://schemas.microsoft.com/office/powerpoint/2010/main" val="3901827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92" y="151209"/>
            <a:ext cx="8291512" cy="857250"/>
          </a:xfrm>
        </p:spPr>
        <p:txBody>
          <a:bodyPr/>
          <a:lstStyle/>
          <a:p>
            <a:r>
              <a:rPr lang="en-GB" dirty="0" smtClean="0"/>
              <a:t>Consider the Johari Window…</a:t>
            </a:r>
            <a:endParaRPr lang="en-US"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9</a:t>
            </a:fld>
            <a:endParaRPr lang="en-GB" dirty="0"/>
          </a:p>
        </p:txBody>
      </p:sp>
      <p:grpSp>
        <p:nvGrpSpPr>
          <p:cNvPr id="6" name="Group 5"/>
          <p:cNvGrpSpPr/>
          <p:nvPr/>
        </p:nvGrpSpPr>
        <p:grpSpPr>
          <a:xfrm>
            <a:off x="538250" y="1131590"/>
            <a:ext cx="4002798" cy="3211634"/>
            <a:chOff x="636712" y="2158008"/>
            <a:chExt cx="4824536" cy="3816424"/>
          </a:xfrm>
        </p:grpSpPr>
        <p:grpSp>
          <p:nvGrpSpPr>
            <p:cNvPr id="7" name="Group 6"/>
            <p:cNvGrpSpPr/>
            <p:nvPr/>
          </p:nvGrpSpPr>
          <p:grpSpPr>
            <a:xfrm>
              <a:off x="1716832" y="2734071"/>
              <a:ext cx="3744416" cy="3240361"/>
              <a:chOff x="2148880" y="2518047"/>
              <a:chExt cx="3744416" cy="3240361"/>
            </a:xfrm>
            <a:effectLst/>
          </p:grpSpPr>
          <p:sp>
            <p:nvSpPr>
              <p:cNvPr id="12" name="Rectangle 11"/>
              <p:cNvSpPr/>
              <p:nvPr/>
            </p:nvSpPr>
            <p:spPr>
              <a:xfrm>
                <a:off x="2148880" y="2518047"/>
                <a:ext cx="1800000" cy="1152000"/>
              </a:xfrm>
              <a:prstGeom prst="rect">
                <a:avLst/>
              </a:prstGeom>
              <a:solidFill>
                <a:schemeClr val="accent2"/>
              </a:solidFill>
              <a:ln w="25400">
                <a:noFill/>
              </a:ln>
              <a:effectLst>
                <a:softEdge rad="31750"/>
              </a:effectLst>
            </p:spPr>
            <p:txBody>
              <a:bodyPr vert="horz" wrap="square" lIns="60512" tIns="30256" rIns="60512" bIns="30256" rtlCol="0" anchor="ctr">
                <a:noAutofit/>
              </a:bodyPr>
              <a:lstStyle/>
              <a:p>
                <a:pPr algn="ctr" defTabSz="674258" fontAlgn="auto">
                  <a:spcBef>
                    <a:spcPts val="0"/>
                  </a:spcBef>
                  <a:spcAft>
                    <a:spcPts val="0"/>
                  </a:spcAft>
                </a:pPr>
                <a:r>
                  <a:rPr lang="en-GB" sz="1324" b="1" dirty="0">
                    <a:solidFill>
                      <a:srgbClr val="FFFFFF"/>
                    </a:solidFill>
                    <a:latin typeface="Arial"/>
                    <a:cs typeface="Arial"/>
                  </a:rPr>
                  <a:t>Open area</a:t>
                </a:r>
              </a:p>
            </p:txBody>
          </p:sp>
          <p:sp>
            <p:nvSpPr>
              <p:cNvPr id="13" name="Rectangle 12"/>
              <p:cNvSpPr/>
              <p:nvPr/>
            </p:nvSpPr>
            <p:spPr>
              <a:xfrm>
                <a:off x="2148880" y="3778408"/>
                <a:ext cx="1800000" cy="1980000"/>
              </a:xfrm>
              <a:prstGeom prst="rect">
                <a:avLst/>
              </a:prstGeom>
              <a:solidFill>
                <a:schemeClr val="accent2">
                  <a:lumMod val="75000"/>
                </a:schemeClr>
              </a:solidFill>
              <a:ln w="25400">
                <a:noFill/>
              </a:ln>
              <a:effectLst>
                <a:softEdge rad="31750"/>
              </a:effectLst>
            </p:spPr>
            <p:txBody>
              <a:bodyPr vert="horz" wrap="square" lIns="60512" tIns="30256" rIns="60512" bIns="30256" rtlCol="0" anchor="ctr">
                <a:noAutofit/>
              </a:bodyPr>
              <a:lstStyle/>
              <a:p>
                <a:pPr algn="ctr" defTabSz="674258" fontAlgn="auto">
                  <a:spcBef>
                    <a:spcPts val="0"/>
                  </a:spcBef>
                  <a:spcAft>
                    <a:spcPts val="0"/>
                  </a:spcAft>
                </a:pPr>
                <a:r>
                  <a:rPr lang="en-GB" sz="1324" b="1" dirty="0">
                    <a:solidFill>
                      <a:srgbClr val="FFFFFF"/>
                    </a:solidFill>
                    <a:latin typeface="Arial"/>
                    <a:cs typeface="Arial"/>
                  </a:rPr>
                  <a:t>Hidden area</a:t>
                </a:r>
              </a:p>
            </p:txBody>
          </p:sp>
          <p:sp>
            <p:nvSpPr>
              <p:cNvPr id="14" name="Rectangle 13"/>
              <p:cNvSpPr/>
              <p:nvPr/>
            </p:nvSpPr>
            <p:spPr>
              <a:xfrm>
                <a:off x="4093296" y="2518048"/>
                <a:ext cx="1800000" cy="1656000"/>
              </a:xfrm>
              <a:prstGeom prst="rect">
                <a:avLst/>
              </a:prstGeom>
              <a:solidFill>
                <a:schemeClr val="accent2">
                  <a:lumMod val="40000"/>
                  <a:lumOff val="60000"/>
                </a:schemeClr>
              </a:solidFill>
              <a:ln w="25400">
                <a:noFill/>
              </a:ln>
              <a:effectLst>
                <a:softEdge rad="31750"/>
              </a:effectLst>
            </p:spPr>
            <p:txBody>
              <a:bodyPr vert="horz" wrap="square" lIns="60512" tIns="30256" rIns="60512" bIns="30256" rtlCol="0" anchor="ctr">
                <a:noAutofit/>
              </a:bodyPr>
              <a:lstStyle/>
              <a:p>
                <a:pPr algn="ctr" defTabSz="674258" fontAlgn="auto">
                  <a:spcBef>
                    <a:spcPts val="0"/>
                  </a:spcBef>
                  <a:spcAft>
                    <a:spcPts val="0"/>
                  </a:spcAft>
                </a:pPr>
                <a:r>
                  <a:rPr lang="en-GB" sz="1324" b="1" dirty="0">
                    <a:solidFill>
                      <a:srgbClr val="FFFFFF"/>
                    </a:solidFill>
                    <a:latin typeface="Arial"/>
                    <a:cs typeface="Arial"/>
                  </a:rPr>
                  <a:t>Blind area</a:t>
                </a:r>
              </a:p>
            </p:txBody>
          </p:sp>
          <p:sp>
            <p:nvSpPr>
              <p:cNvPr id="15" name="Rectangle 14"/>
              <p:cNvSpPr/>
              <p:nvPr/>
            </p:nvSpPr>
            <p:spPr>
              <a:xfrm>
                <a:off x="4093096" y="4282408"/>
                <a:ext cx="1800000" cy="1476000"/>
              </a:xfrm>
              <a:prstGeom prst="rect">
                <a:avLst/>
              </a:prstGeom>
              <a:solidFill>
                <a:schemeClr val="tx2">
                  <a:lumMod val="60000"/>
                  <a:lumOff val="40000"/>
                </a:schemeClr>
              </a:solidFill>
              <a:ln w="25400">
                <a:noFill/>
              </a:ln>
              <a:effectLst>
                <a:softEdge rad="31750"/>
              </a:effectLst>
            </p:spPr>
            <p:txBody>
              <a:bodyPr vert="horz" wrap="square" lIns="60512" tIns="30256" rIns="60512" bIns="30256" rtlCol="0" anchor="ctr">
                <a:noAutofit/>
              </a:bodyPr>
              <a:lstStyle/>
              <a:p>
                <a:pPr algn="ctr" defTabSz="674258" fontAlgn="auto">
                  <a:spcBef>
                    <a:spcPts val="0"/>
                  </a:spcBef>
                  <a:spcAft>
                    <a:spcPts val="0"/>
                  </a:spcAft>
                </a:pPr>
                <a:r>
                  <a:rPr lang="en-GB" sz="1324" b="1" dirty="0">
                    <a:solidFill>
                      <a:srgbClr val="FFFFFF"/>
                    </a:solidFill>
                    <a:latin typeface="Arial"/>
                    <a:cs typeface="Arial"/>
                  </a:rPr>
                  <a:t>To be known</a:t>
                </a:r>
              </a:p>
            </p:txBody>
          </p:sp>
        </p:grpSp>
        <p:sp>
          <p:nvSpPr>
            <p:cNvPr id="8" name="TextBox 7"/>
            <p:cNvSpPr txBox="1"/>
            <p:nvPr/>
          </p:nvSpPr>
          <p:spPr>
            <a:xfrm>
              <a:off x="1933008" y="2158008"/>
              <a:ext cx="1368000" cy="484293"/>
            </a:xfrm>
            <a:prstGeom prst="rect">
              <a:avLst/>
            </a:prstGeom>
            <a:noFill/>
            <a:ln>
              <a:solidFill>
                <a:schemeClr val="tx1"/>
              </a:solidFill>
            </a:ln>
          </p:spPr>
          <p:txBody>
            <a:bodyPr wrap="square" lIns="0" tIns="0" rIns="0" bIns="0" rtlCol="0">
              <a:spAutoFit/>
            </a:bodyPr>
            <a:lstStyle/>
            <a:p>
              <a:pPr indent="-181545" algn="ctr" defTabSz="674258" fontAlgn="auto">
                <a:spcBef>
                  <a:spcPts val="0"/>
                </a:spcBef>
                <a:spcAft>
                  <a:spcPts val="0"/>
                </a:spcAft>
              </a:pPr>
              <a:r>
                <a:rPr lang="en-GB" sz="1324" dirty="0">
                  <a:solidFill>
                    <a:srgbClr val="3F4548"/>
                  </a:solidFill>
                  <a:latin typeface="Arial"/>
                  <a:cs typeface="Arial" pitchFamily="34" charset="0"/>
                </a:rPr>
                <a:t>Known to me</a:t>
              </a:r>
            </a:p>
            <a:p>
              <a:pPr indent="-181545" algn="ctr" defTabSz="674258" fontAlgn="auto">
                <a:spcBef>
                  <a:spcPts val="0"/>
                </a:spcBef>
                <a:spcAft>
                  <a:spcPts val="0"/>
                </a:spcAft>
              </a:pPr>
              <a:endParaRPr lang="en-GB" sz="1324" dirty="0">
                <a:solidFill>
                  <a:srgbClr val="3F4548"/>
                </a:solidFill>
                <a:latin typeface="Arial"/>
                <a:cs typeface="Arial" pitchFamily="34" charset="0"/>
              </a:endParaRPr>
            </a:p>
          </p:txBody>
        </p:sp>
        <p:sp>
          <p:nvSpPr>
            <p:cNvPr id="9" name="TextBox 8"/>
            <p:cNvSpPr txBox="1"/>
            <p:nvPr/>
          </p:nvSpPr>
          <p:spPr>
            <a:xfrm>
              <a:off x="3877071" y="2158008"/>
              <a:ext cx="1368152" cy="484293"/>
            </a:xfrm>
            <a:prstGeom prst="rect">
              <a:avLst/>
            </a:prstGeom>
            <a:noFill/>
            <a:ln>
              <a:solidFill>
                <a:schemeClr val="tx1"/>
              </a:solidFill>
            </a:ln>
          </p:spPr>
          <p:txBody>
            <a:bodyPr wrap="square" lIns="0" tIns="0" rIns="0" bIns="0" rtlCol="0">
              <a:spAutoFit/>
            </a:bodyPr>
            <a:lstStyle/>
            <a:p>
              <a:pPr indent="-181545" algn="ctr" defTabSz="674258" fontAlgn="auto">
                <a:spcBef>
                  <a:spcPts val="0"/>
                </a:spcBef>
                <a:spcAft>
                  <a:spcPts val="0"/>
                </a:spcAft>
              </a:pPr>
              <a:r>
                <a:rPr lang="en-GB" sz="1324" dirty="0">
                  <a:solidFill>
                    <a:srgbClr val="3F4548"/>
                  </a:solidFill>
                  <a:latin typeface="Arial"/>
                  <a:cs typeface="Arial" pitchFamily="34" charset="0"/>
                </a:rPr>
                <a:t>Not known to me</a:t>
              </a:r>
            </a:p>
          </p:txBody>
        </p:sp>
        <p:sp>
          <p:nvSpPr>
            <p:cNvPr id="10" name="TextBox 9"/>
            <p:cNvSpPr txBox="1"/>
            <p:nvPr/>
          </p:nvSpPr>
          <p:spPr>
            <a:xfrm>
              <a:off x="636712" y="3064494"/>
              <a:ext cx="1008000" cy="484293"/>
            </a:xfrm>
            <a:prstGeom prst="rect">
              <a:avLst/>
            </a:prstGeom>
            <a:noFill/>
            <a:ln>
              <a:solidFill>
                <a:schemeClr val="tx1"/>
              </a:solidFill>
            </a:ln>
          </p:spPr>
          <p:txBody>
            <a:bodyPr wrap="square" lIns="0" tIns="0" rIns="0" bIns="0" rtlCol="0">
              <a:spAutoFit/>
            </a:bodyPr>
            <a:lstStyle/>
            <a:p>
              <a:pPr indent="-181545" algn="ctr" defTabSz="674258" fontAlgn="auto">
                <a:spcBef>
                  <a:spcPts val="0"/>
                </a:spcBef>
                <a:spcAft>
                  <a:spcPts val="0"/>
                </a:spcAft>
              </a:pPr>
              <a:r>
                <a:rPr lang="en-GB" sz="1324" dirty="0">
                  <a:solidFill>
                    <a:srgbClr val="3F4548"/>
                  </a:solidFill>
                  <a:latin typeface="Arial"/>
                  <a:cs typeface="Arial" pitchFamily="34" charset="0"/>
                </a:rPr>
                <a:t>Known to others</a:t>
              </a:r>
            </a:p>
          </p:txBody>
        </p:sp>
        <p:sp>
          <p:nvSpPr>
            <p:cNvPr id="11" name="TextBox 10"/>
            <p:cNvSpPr txBox="1"/>
            <p:nvPr/>
          </p:nvSpPr>
          <p:spPr>
            <a:xfrm>
              <a:off x="636712" y="4864113"/>
              <a:ext cx="1044000" cy="484293"/>
            </a:xfrm>
            <a:prstGeom prst="rect">
              <a:avLst/>
            </a:prstGeom>
            <a:noFill/>
            <a:ln>
              <a:solidFill>
                <a:schemeClr val="tx1"/>
              </a:solidFill>
            </a:ln>
          </p:spPr>
          <p:txBody>
            <a:bodyPr wrap="square" lIns="0" tIns="0" rIns="0" bIns="0" rtlCol="0">
              <a:spAutoFit/>
            </a:bodyPr>
            <a:lstStyle/>
            <a:p>
              <a:pPr indent="-181545" algn="ctr" defTabSz="674258" fontAlgn="auto">
                <a:spcBef>
                  <a:spcPts val="0"/>
                </a:spcBef>
                <a:spcAft>
                  <a:spcPts val="0"/>
                </a:spcAft>
              </a:pPr>
              <a:r>
                <a:rPr lang="en-GB" sz="1324" dirty="0">
                  <a:solidFill>
                    <a:srgbClr val="3F4548"/>
                  </a:solidFill>
                  <a:latin typeface="Arial"/>
                  <a:cs typeface="Arial" pitchFamily="34" charset="0"/>
                </a:rPr>
                <a:t>Not known to others</a:t>
              </a:r>
            </a:p>
          </p:txBody>
        </p:sp>
      </p:grpSp>
      <p:cxnSp>
        <p:nvCxnSpPr>
          <p:cNvPr id="17" name="Straight Arrow Connector 16"/>
          <p:cNvCxnSpPr/>
          <p:nvPr/>
        </p:nvCxnSpPr>
        <p:spPr>
          <a:xfrm flipH="1">
            <a:off x="4591569" y="1539137"/>
            <a:ext cx="1204567" cy="76283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9" name="TextBox 18"/>
          <p:cNvSpPr txBox="1"/>
          <p:nvPr/>
        </p:nvSpPr>
        <p:spPr>
          <a:xfrm>
            <a:off x="5901441" y="971095"/>
            <a:ext cx="3024336" cy="923330"/>
          </a:xfrm>
          <a:prstGeom prst="rect">
            <a:avLst/>
          </a:prstGeom>
          <a:noFill/>
        </p:spPr>
        <p:txBody>
          <a:bodyPr wrap="square" rtlCol="0">
            <a:spAutoFit/>
          </a:bodyPr>
          <a:lstStyle/>
          <a:p>
            <a:r>
              <a:rPr lang="en-GB" dirty="0" smtClean="0"/>
              <a:t>Our contention is that groupthink is often a blind spot in actuarial teams</a:t>
            </a:r>
            <a:endParaRPr lang="en-US" dirty="0"/>
          </a:p>
        </p:txBody>
      </p:sp>
    </p:spTree>
    <p:extLst>
      <p:ext uri="{BB962C8B-B14F-4D97-AF65-F5344CB8AC3E}">
        <p14:creationId xmlns:p14="http://schemas.microsoft.com/office/powerpoint/2010/main" val="270726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2.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3.xml><?xml version="1.0" encoding="utf-8"?>
<p:tagLst xmlns:a="http://schemas.openxmlformats.org/drawingml/2006/main" xmlns:r="http://schemas.openxmlformats.org/officeDocument/2006/relationships" xmlns:p="http://schemas.openxmlformats.org/presentationml/2006/main">
  <p:tag name="UNLOCK SHAPES" val="NO"/>
</p:tagLst>
</file>

<file path=ppt/tags/tag4.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5.xml><?xml version="1.0" encoding="utf-8"?>
<p:tagLst xmlns:a="http://schemas.openxmlformats.org/drawingml/2006/main" xmlns:r="http://schemas.openxmlformats.org/officeDocument/2006/relationships" xmlns:p="http://schemas.openxmlformats.org/presentationml/2006/main">
  <p:tag name="FULLLENGTH" val="True"/>
</p:tagLst>
</file>

<file path=ppt/tags/tag6.xml><?xml version="1.0" encoding="utf-8"?>
<p:tagLst xmlns:a="http://schemas.openxmlformats.org/drawingml/2006/main" xmlns:r="http://schemas.openxmlformats.org/officeDocument/2006/relationships" xmlns:p="http://schemas.openxmlformats.org/presentationml/2006/main">
  <p:tag name="UNLOCK SHAPES" val="NO"/>
</p:tagLst>
</file>

<file path=ppt/tags/tag7.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8.xml><?xml version="1.0" encoding="utf-8"?>
<p:tagLst xmlns:a="http://schemas.openxmlformats.org/drawingml/2006/main" xmlns:r="http://schemas.openxmlformats.org/officeDocument/2006/relationships" xmlns:p="http://schemas.openxmlformats.org/presentationml/2006/main">
  <p:tag name="FULLLENGTH" val="True"/>
</p:tagLst>
</file>

<file path=ppt/theme/theme1.xml><?xml version="1.0" encoding="utf-8"?>
<a:theme xmlns:a="http://schemas.openxmlformats.org/drawingml/2006/main" name="IFOA PowerPoint template 16.9">
  <a:themeElements>
    <a:clrScheme name="Custom 3">
      <a:dk1>
        <a:srgbClr val="3F4548"/>
      </a:dk1>
      <a:lt1>
        <a:sysClr val="window" lastClr="FFFFFF"/>
      </a:lt1>
      <a:dk2>
        <a:srgbClr val="000000"/>
      </a:dk2>
      <a:lt2>
        <a:srgbClr val="FFFFFF"/>
      </a:lt2>
      <a:accent1>
        <a:srgbClr val="D9AB16"/>
      </a:accent1>
      <a:accent2>
        <a:srgbClr val="113458"/>
      </a:accent2>
      <a:accent3>
        <a:srgbClr val="7CB3E1"/>
      </a:accent3>
      <a:accent4>
        <a:srgbClr val="4096B8"/>
      </a:accent4>
      <a:accent5>
        <a:srgbClr val="11B3A2"/>
      </a:accent5>
      <a:accent6>
        <a:srgbClr val="008452"/>
      </a:accent6>
      <a:hlink>
        <a:srgbClr val="D9AB16"/>
      </a:hlink>
      <a:folHlink>
        <a:srgbClr val="D9AB16"/>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FOA PowerPoint 16.9.potx" id="{57431F25-0E3D-4E56-8B00-A405E6DD11F0}" vid="{97C7A00C-46BF-4582-B91A-E7C534285BBB}"/>
    </a:ext>
  </a:extLst>
</a:theme>
</file>

<file path=ppt/theme/theme2.xml><?xml version="1.0" encoding="utf-8"?>
<a:theme xmlns:a="http://schemas.openxmlformats.org/drawingml/2006/main" name="IFoA">
  <a:themeElements>
    <a:clrScheme name="Custom 3">
      <a:dk1>
        <a:srgbClr val="3F4548"/>
      </a:dk1>
      <a:lt1>
        <a:sysClr val="window" lastClr="FFFFFF"/>
      </a:lt1>
      <a:dk2>
        <a:srgbClr val="000000"/>
      </a:dk2>
      <a:lt2>
        <a:srgbClr val="FFFFFF"/>
      </a:lt2>
      <a:accent1>
        <a:srgbClr val="D9AB16"/>
      </a:accent1>
      <a:accent2>
        <a:srgbClr val="113458"/>
      </a:accent2>
      <a:accent3>
        <a:srgbClr val="7CB3E1"/>
      </a:accent3>
      <a:accent4>
        <a:srgbClr val="4096B8"/>
      </a:accent4>
      <a:accent5>
        <a:srgbClr val="11B3A2"/>
      </a:accent5>
      <a:accent6>
        <a:srgbClr val="008452"/>
      </a:accent6>
      <a:hlink>
        <a:srgbClr val="D9AB16"/>
      </a:hlink>
      <a:folHlink>
        <a:srgbClr val="D9AB16"/>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FoA" id="{8653A58E-5BD0-4D6F-A975-44E751F51DBA}" vid="{711110B3-CD18-49CD-8FC4-95CFC775C871}"/>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IFOA PowerPoint template 16.9</Template>
  <TotalTime>5676</TotalTime>
  <Words>1871</Words>
  <Application>Microsoft Office PowerPoint</Application>
  <PresentationFormat>On-screen Show (16:9)</PresentationFormat>
  <Paragraphs>245</Paragraphs>
  <Slides>34</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34</vt:i4>
      </vt:variant>
    </vt:vector>
  </HeadingPairs>
  <TitlesOfParts>
    <vt:vector size="39" baseType="lpstr">
      <vt:lpstr>Arial</vt:lpstr>
      <vt:lpstr>Georgia</vt:lpstr>
      <vt:lpstr>Lucida Handwriting</vt:lpstr>
      <vt:lpstr>IFOA PowerPoint template 16.9</vt:lpstr>
      <vt:lpstr>IFoA</vt:lpstr>
      <vt:lpstr>More ideas on how to use EI to get the best from your teams</vt:lpstr>
      <vt:lpstr>Hello!</vt:lpstr>
      <vt:lpstr>Background</vt:lpstr>
      <vt:lpstr>What are we covering today?</vt:lpstr>
      <vt:lpstr>Groupthink</vt:lpstr>
      <vt:lpstr>Groupthink</vt:lpstr>
      <vt:lpstr>Actuarial groupthink?</vt:lpstr>
      <vt:lpstr>The moral of the story?</vt:lpstr>
      <vt:lpstr>Consider the Johari Window…</vt:lpstr>
      <vt:lpstr>How to avoid Groupthink?</vt:lpstr>
      <vt:lpstr>Reality Tunnels</vt:lpstr>
      <vt:lpstr>Reality tunnels</vt:lpstr>
      <vt:lpstr>What colours do you see?</vt:lpstr>
      <vt:lpstr>Reality tunnels</vt:lpstr>
      <vt:lpstr>So what?</vt:lpstr>
      <vt:lpstr>Dealing with uncertainty</vt:lpstr>
      <vt:lpstr>Enabling your teams to deal with uncertainty </vt:lpstr>
      <vt:lpstr>Enabling your teams to deal with uncertainty </vt:lpstr>
      <vt:lpstr>Spoons, and energy conservation</vt:lpstr>
      <vt:lpstr>PowerPoint Presentation</vt:lpstr>
      <vt:lpstr>Idiot or not idiot</vt:lpstr>
      <vt:lpstr>Idiot or not idiot</vt:lpstr>
      <vt:lpstr>What’s the point?</vt:lpstr>
      <vt:lpstr>Destination Addiction</vt:lpstr>
      <vt:lpstr>Destination Addiction</vt:lpstr>
      <vt:lpstr>Is this familiar?</vt:lpstr>
      <vt:lpstr>What is destination addiction?</vt:lpstr>
      <vt:lpstr>Do you recognise these symptoms (in you or your team?)</vt:lpstr>
      <vt:lpstr>An alternative perspective</vt:lpstr>
      <vt:lpstr>Existential questions for your teams</vt:lpstr>
      <vt:lpstr>Some things you could think about</vt:lpstr>
      <vt:lpstr>Summary</vt:lpstr>
      <vt:lpstr>Contact details</vt:lpstr>
      <vt:lpstr>PowerPoint Presentation</vt:lpstr>
    </vt:vector>
  </TitlesOfParts>
  <Company>IFoA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Peter Heffernan;Michelle Lister</dc:creator>
  <cp:lastModifiedBy>Peter Heffernan</cp:lastModifiedBy>
  <cp:revision>73</cp:revision>
  <dcterms:created xsi:type="dcterms:W3CDTF">2016-07-04T15:53:51Z</dcterms:created>
  <dcterms:modified xsi:type="dcterms:W3CDTF">2018-10-26T10:20:47Z</dcterms:modified>
</cp:coreProperties>
</file>